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wav" ContentType="audio/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Lst>
  <p:notesMasterIdLst>
    <p:notesMasterId r:id="rId71"/>
  </p:notesMasterIdLst>
  <p:handoutMasterIdLst>
    <p:handoutMasterId r:id="rId72"/>
  </p:handoutMasterIdLst>
  <p:sldIdLst>
    <p:sldId id="323" r:id="rId2"/>
    <p:sldId id="311" r:id="rId3"/>
    <p:sldId id="294" r:id="rId4"/>
    <p:sldId id="339" r:id="rId5"/>
    <p:sldId id="340" r:id="rId6"/>
    <p:sldId id="341" r:id="rId7"/>
    <p:sldId id="342" r:id="rId8"/>
    <p:sldId id="441" r:id="rId9"/>
    <p:sldId id="344" r:id="rId10"/>
    <p:sldId id="369" r:id="rId11"/>
    <p:sldId id="350" r:id="rId12"/>
    <p:sldId id="351" r:id="rId13"/>
    <p:sldId id="312" r:id="rId14"/>
    <p:sldId id="295" r:id="rId15"/>
    <p:sldId id="310" r:id="rId16"/>
    <p:sldId id="296" r:id="rId17"/>
    <p:sldId id="297" r:id="rId18"/>
    <p:sldId id="388" r:id="rId19"/>
    <p:sldId id="298" r:id="rId20"/>
    <p:sldId id="352" r:id="rId21"/>
    <p:sldId id="353" r:id="rId22"/>
    <p:sldId id="299" r:id="rId23"/>
    <p:sldId id="354" r:id="rId24"/>
    <p:sldId id="409" r:id="rId25"/>
    <p:sldId id="405" r:id="rId26"/>
    <p:sldId id="406" r:id="rId27"/>
    <p:sldId id="407" r:id="rId28"/>
    <p:sldId id="414" r:id="rId29"/>
    <p:sldId id="415" r:id="rId30"/>
    <p:sldId id="392" r:id="rId31"/>
    <p:sldId id="393" r:id="rId32"/>
    <p:sldId id="394" r:id="rId33"/>
    <p:sldId id="410" r:id="rId34"/>
    <p:sldId id="397" r:id="rId35"/>
    <p:sldId id="355" r:id="rId36"/>
    <p:sldId id="413" r:id="rId37"/>
    <p:sldId id="400" r:id="rId38"/>
    <p:sldId id="315" r:id="rId39"/>
    <p:sldId id="332" r:id="rId40"/>
    <p:sldId id="316" r:id="rId41"/>
    <p:sldId id="403" r:id="rId42"/>
    <p:sldId id="404" r:id="rId43"/>
    <p:sldId id="426" r:id="rId44"/>
    <p:sldId id="427" r:id="rId45"/>
    <p:sldId id="428" r:id="rId46"/>
    <p:sldId id="429" r:id="rId47"/>
    <p:sldId id="421" r:id="rId48"/>
    <p:sldId id="420" r:id="rId49"/>
    <p:sldId id="423" r:id="rId50"/>
    <p:sldId id="418" r:id="rId51"/>
    <p:sldId id="425" r:id="rId52"/>
    <p:sldId id="424" r:id="rId53"/>
    <p:sldId id="417" r:id="rId54"/>
    <p:sldId id="416" r:id="rId55"/>
    <p:sldId id="419" r:id="rId56"/>
    <p:sldId id="430" r:id="rId57"/>
    <p:sldId id="431" r:id="rId58"/>
    <p:sldId id="432" r:id="rId59"/>
    <p:sldId id="433" r:id="rId60"/>
    <p:sldId id="434" r:id="rId61"/>
    <p:sldId id="443" r:id="rId62"/>
    <p:sldId id="444" r:id="rId63"/>
    <p:sldId id="435" r:id="rId64"/>
    <p:sldId id="442" r:id="rId65"/>
    <p:sldId id="436" r:id="rId66"/>
    <p:sldId id="437" r:id="rId67"/>
    <p:sldId id="438" r:id="rId68"/>
    <p:sldId id="439" r:id="rId69"/>
    <p:sldId id="440" r:id="rId70"/>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Tahoma" pitchFamily="34" charset="0"/>
        <a:ea typeface="+mn-ea"/>
        <a:cs typeface="B Zar" pitchFamily="2" charset="-78"/>
      </a:defRPr>
    </a:lvl1pPr>
    <a:lvl2pPr marL="457200" algn="l" rtl="0" fontAlgn="base">
      <a:spcBef>
        <a:spcPct val="0"/>
      </a:spcBef>
      <a:spcAft>
        <a:spcPct val="0"/>
      </a:spcAft>
      <a:defRPr kern="1200">
        <a:solidFill>
          <a:schemeClr val="tx1"/>
        </a:solidFill>
        <a:latin typeface="Tahoma" pitchFamily="34" charset="0"/>
        <a:ea typeface="+mn-ea"/>
        <a:cs typeface="B Zar" pitchFamily="2" charset="-78"/>
      </a:defRPr>
    </a:lvl2pPr>
    <a:lvl3pPr marL="914400" algn="l" rtl="0" fontAlgn="base">
      <a:spcBef>
        <a:spcPct val="0"/>
      </a:spcBef>
      <a:spcAft>
        <a:spcPct val="0"/>
      </a:spcAft>
      <a:defRPr kern="1200">
        <a:solidFill>
          <a:schemeClr val="tx1"/>
        </a:solidFill>
        <a:latin typeface="Tahoma" pitchFamily="34" charset="0"/>
        <a:ea typeface="+mn-ea"/>
        <a:cs typeface="B Zar" pitchFamily="2" charset="-78"/>
      </a:defRPr>
    </a:lvl3pPr>
    <a:lvl4pPr marL="1371600" algn="l" rtl="0" fontAlgn="base">
      <a:spcBef>
        <a:spcPct val="0"/>
      </a:spcBef>
      <a:spcAft>
        <a:spcPct val="0"/>
      </a:spcAft>
      <a:defRPr kern="1200">
        <a:solidFill>
          <a:schemeClr val="tx1"/>
        </a:solidFill>
        <a:latin typeface="Tahoma" pitchFamily="34" charset="0"/>
        <a:ea typeface="+mn-ea"/>
        <a:cs typeface="B Zar" pitchFamily="2" charset="-78"/>
      </a:defRPr>
    </a:lvl4pPr>
    <a:lvl5pPr marL="1828800" algn="l" rtl="0" fontAlgn="base">
      <a:spcBef>
        <a:spcPct val="0"/>
      </a:spcBef>
      <a:spcAft>
        <a:spcPct val="0"/>
      </a:spcAft>
      <a:defRPr kern="1200">
        <a:solidFill>
          <a:schemeClr val="tx1"/>
        </a:solidFill>
        <a:latin typeface="Tahoma" pitchFamily="34" charset="0"/>
        <a:ea typeface="+mn-ea"/>
        <a:cs typeface="B Zar" pitchFamily="2" charset="-78"/>
      </a:defRPr>
    </a:lvl5pPr>
    <a:lvl6pPr marL="2286000" algn="l" defTabSz="914400" rtl="0" eaLnBrk="1" latinLnBrk="0" hangingPunct="1">
      <a:defRPr kern="1200">
        <a:solidFill>
          <a:schemeClr val="tx1"/>
        </a:solidFill>
        <a:latin typeface="Tahoma" pitchFamily="34" charset="0"/>
        <a:ea typeface="+mn-ea"/>
        <a:cs typeface="B Zar" pitchFamily="2" charset="-78"/>
      </a:defRPr>
    </a:lvl6pPr>
    <a:lvl7pPr marL="2743200" algn="l" defTabSz="914400" rtl="0" eaLnBrk="1" latinLnBrk="0" hangingPunct="1">
      <a:defRPr kern="1200">
        <a:solidFill>
          <a:schemeClr val="tx1"/>
        </a:solidFill>
        <a:latin typeface="Tahoma" pitchFamily="34" charset="0"/>
        <a:ea typeface="+mn-ea"/>
        <a:cs typeface="B Zar" pitchFamily="2" charset="-78"/>
      </a:defRPr>
    </a:lvl7pPr>
    <a:lvl8pPr marL="3200400" algn="l" defTabSz="914400" rtl="0" eaLnBrk="1" latinLnBrk="0" hangingPunct="1">
      <a:defRPr kern="1200">
        <a:solidFill>
          <a:schemeClr val="tx1"/>
        </a:solidFill>
        <a:latin typeface="Tahoma" pitchFamily="34" charset="0"/>
        <a:ea typeface="+mn-ea"/>
        <a:cs typeface="B Zar" pitchFamily="2" charset="-78"/>
      </a:defRPr>
    </a:lvl8pPr>
    <a:lvl9pPr marL="3657600" algn="l" defTabSz="914400" rtl="0" eaLnBrk="1" latinLnBrk="0" hangingPunct="1">
      <a:defRPr kern="1200">
        <a:solidFill>
          <a:schemeClr val="tx1"/>
        </a:solidFill>
        <a:latin typeface="Tahoma" pitchFamily="34" charset="0"/>
        <a:ea typeface="+mn-ea"/>
        <a:cs typeface="B Zar" pitchFamily="2" charset="-7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3300"/>
    <a:srgbClr val="BFE2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44" autoAdjust="0"/>
    <p:restoredTop sz="94627" autoAdjust="0"/>
  </p:normalViewPr>
  <p:slideViewPr>
    <p:cSldViewPr>
      <p:cViewPr varScale="1">
        <p:scale>
          <a:sx n="69" d="100"/>
          <a:sy n="69" d="100"/>
        </p:scale>
        <p:origin x="1464"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440"/>
    </p:cViewPr>
  </p:sorterViewPr>
  <p:notesViewPr>
    <p:cSldViewPr>
      <p:cViewPr varScale="1">
        <p:scale>
          <a:sx n="66" d="100"/>
          <a:sy n="66" d="100"/>
        </p:scale>
        <p:origin x="-2040" y="-120"/>
      </p:cViewPr>
      <p:guideLst>
        <p:guide orient="horz" pos="3024"/>
        <p:guide pos="2304"/>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4.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image" Target="../media/image15.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2754" name="Rectangle 2"/>
          <p:cNvSpPr>
            <a:spLocks noGrp="1" noChangeArrowheads="1"/>
          </p:cNvSpPr>
          <p:nvPr>
            <p:ph type="hdr" sz="quarter"/>
          </p:nvPr>
        </p:nvSpPr>
        <p:spPr bwMode="auto">
          <a:xfrm>
            <a:off x="2506133"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ctr">
              <a:defRPr sz="1300">
                <a:latin typeface="B Zar" pitchFamily="2" charset="-78"/>
              </a:defRPr>
            </a:lvl1pPr>
          </a:lstStyle>
          <a:p>
            <a:pPr>
              <a:defRPr/>
            </a:pPr>
            <a:r>
              <a:rPr lang="en-GB" smtClean="0"/>
              <a:t>Survey Sampling Methods </a:t>
            </a:r>
            <a:endParaRPr lang="en-US"/>
          </a:p>
        </p:txBody>
      </p:sp>
      <p:sp>
        <p:nvSpPr>
          <p:cNvPr id="202755" name="Rectangle 3"/>
          <p:cNvSpPr>
            <a:spLocks noGrp="1" noChangeArrowheads="1"/>
          </p:cNvSpPr>
          <p:nvPr>
            <p:ph type="dt" sz="quarter" idx="1"/>
          </p:nvPr>
        </p:nvSpPr>
        <p:spPr bwMode="auto">
          <a:xfrm>
            <a:off x="0" y="9121140"/>
            <a:ext cx="2888827"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defRPr sz="1300">
                <a:latin typeface="B Zar" pitchFamily="2" charset="-78"/>
              </a:defRPr>
            </a:lvl1pPr>
          </a:lstStyle>
          <a:p>
            <a:pPr>
              <a:defRPr/>
            </a:pPr>
            <a:fld id="{3743A831-3A52-4118-AD39-12A03585A792}" type="datetime1">
              <a:rPr lang="en-US" smtClean="0"/>
              <a:t>5/23/2023</a:t>
            </a:fld>
            <a:endParaRPr lang="en-US"/>
          </a:p>
        </p:txBody>
      </p:sp>
      <p:sp>
        <p:nvSpPr>
          <p:cNvPr id="202756" name="Rectangle 4"/>
          <p:cNvSpPr>
            <a:spLocks noGrp="1" noChangeArrowheads="1"/>
          </p:cNvSpPr>
          <p:nvPr>
            <p:ph type="ftr" sz="quarter" idx="2"/>
          </p:nvPr>
        </p:nvSpPr>
        <p:spPr bwMode="auto">
          <a:xfrm>
            <a:off x="3168228" y="9109472"/>
            <a:ext cx="4146973" cy="491728"/>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a:defRPr sz="1300">
                <a:latin typeface="B Zar" pitchFamily="2" charset="-78"/>
              </a:defRPr>
            </a:lvl1pPr>
          </a:lstStyle>
          <a:p>
            <a:pPr>
              <a:defRPr/>
            </a:pPr>
            <a:r>
              <a:rPr lang="en-GB" smtClean="0"/>
              <a:t>Dr Yadollah Mehrabi</a:t>
            </a:r>
            <a:endParaRPr lang="en-US"/>
          </a:p>
        </p:txBody>
      </p:sp>
      <p:sp>
        <p:nvSpPr>
          <p:cNvPr id="202757" name="Rectangle 5"/>
          <p:cNvSpPr>
            <a:spLocks noGrp="1" noChangeArrowheads="1"/>
          </p:cNvSpPr>
          <p:nvPr>
            <p:ph type="sldNum" sz="quarter" idx="3"/>
          </p:nvPr>
        </p:nvSpPr>
        <p:spPr bwMode="auto">
          <a:xfrm>
            <a:off x="3119121" y="9121140"/>
            <a:ext cx="135128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a:defRPr sz="1300">
                <a:latin typeface="B Zar" pitchFamily="2" charset="-78"/>
              </a:defRPr>
            </a:lvl1pPr>
          </a:lstStyle>
          <a:p>
            <a:pPr>
              <a:defRPr/>
            </a:pPr>
            <a:fld id="{08EEDFDE-9C22-462C-8449-19AC06AEE78D}" type="slidenum">
              <a:rPr lang="ar-SA"/>
              <a:pPr>
                <a:defRPr/>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8962" name="Rectangle 2"/>
          <p:cNvSpPr>
            <a:spLocks noGrp="1" noChangeArrowheads="1"/>
          </p:cNvSpPr>
          <p:nvPr>
            <p:ph type="hdr" sz="quarter"/>
          </p:nvPr>
        </p:nvSpPr>
        <p:spPr bwMode="auto">
          <a:xfrm>
            <a:off x="0"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defRPr sz="1300">
                <a:latin typeface="B Zar" pitchFamily="2" charset="-78"/>
              </a:defRPr>
            </a:lvl1pPr>
          </a:lstStyle>
          <a:p>
            <a:pPr>
              <a:defRPr/>
            </a:pPr>
            <a:r>
              <a:rPr lang="en-GB" smtClean="0"/>
              <a:t>Survey Sampling Methods </a:t>
            </a:r>
            <a:endParaRPr lang="en-US"/>
          </a:p>
        </p:txBody>
      </p:sp>
      <p:sp>
        <p:nvSpPr>
          <p:cNvPr id="168963" name="Rectangle 3"/>
          <p:cNvSpPr>
            <a:spLocks noGrp="1" noChangeArrowheads="1"/>
          </p:cNvSpPr>
          <p:nvPr>
            <p:ph type="dt" idx="1"/>
          </p:nvPr>
        </p:nvSpPr>
        <p:spPr bwMode="auto">
          <a:xfrm>
            <a:off x="4143587"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a:defRPr sz="1300">
                <a:latin typeface="B Zar" pitchFamily="2" charset="-78"/>
              </a:defRPr>
            </a:lvl1pPr>
          </a:lstStyle>
          <a:p>
            <a:pPr>
              <a:defRPr/>
            </a:pPr>
            <a:fld id="{68CFCEC1-5871-486A-8615-7CB81744F09C}" type="datetime1">
              <a:rPr lang="en-US" smtClean="0"/>
              <a:t>5/23/2023</a:t>
            </a:fld>
            <a:endParaRPr lang="en-US"/>
          </a:p>
        </p:txBody>
      </p:sp>
      <p:sp>
        <p:nvSpPr>
          <p:cNvPr id="58372"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168965" name="Rectangle 5"/>
          <p:cNvSpPr>
            <a:spLocks noGrp="1" noChangeArrowheads="1"/>
          </p:cNvSpPr>
          <p:nvPr>
            <p:ph type="body" sz="quarter" idx="3"/>
          </p:nvPr>
        </p:nvSpPr>
        <p:spPr bwMode="auto">
          <a:xfrm>
            <a:off x="731520" y="4560570"/>
            <a:ext cx="5852160" cy="432054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68966" name="Rectangle 6"/>
          <p:cNvSpPr>
            <a:spLocks noGrp="1" noChangeArrowheads="1"/>
          </p:cNvSpPr>
          <p:nvPr>
            <p:ph type="ftr" sz="quarter" idx="4"/>
          </p:nvPr>
        </p:nvSpPr>
        <p:spPr bwMode="auto">
          <a:xfrm>
            <a:off x="0" y="9119474"/>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defRPr sz="1300">
                <a:latin typeface="B Zar" pitchFamily="2" charset="-78"/>
              </a:defRPr>
            </a:lvl1pPr>
          </a:lstStyle>
          <a:p>
            <a:pPr>
              <a:defRPr/>
            </a:pPr>
            <a:r>
              <a:rPr lang="en-GB" smtClean="0"/>
              <a:t>Dr Yadollah Mehrabi</a:t>
            </a:r>
            <a:endParaRPr lang="en-US"/>
          </a:p>
        </p:txBody>
      </p:sp>
      <p:sp>
        <p:nvSpPr>
          <p:cNvPr id="168967" name="Rectangle 7"/>
          <p:cNvSpPr>
            <a:spLocks noGrp="1" noChangeArrowheads="1"/>
          </p:cNvSpPr>
          <p:nvPr>
            <p:ph type="sldNum" sz="quarter" idx="5"/>
          </p:nvPr>
        </p:nvSpPr>
        <p:spPr bwMode="auto">
          <a:xfrm>
            <a:off x="4143587" y="9119474"/>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a:defRPr sz="1300">
                <a:latin typeface="B Zar" pitchFamily="2" charset="-78"/>
              </a:defRPr>
            </a:lvl1pPr>
          </a:lstStyle>
          <a:p>
            <a:pPr>
              <a:defRPr/>
            </a:pPr>
            <a:fld id="{1ABBAE90-9971-4529-B477-F16C345B64DC}" type="slidenum">
              <a:rPr lang="ar-SA"/>
              <a:pPr>
                <a:defRPr/>
              </a:pPr>
              <a:t>‹#›</a:t>
            </a:fld>
            <a:endParaRPr lang="en-US"/>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B Zar" pitchFamily="2" charset="-78"/>
        <a:ea typeface="+mn-ea"/>
        <a:cs typeface="B Zar" pitchFamily="2" charset="-78"/>
      </a:defRPr>
    </a:lvl1pPr>
    <a:lvl2pPr marL="457200" algn="l" rtl="0" eaLnBrk="0" fontAlgn="base" hangingPunct="0">
      <a:spcBef>
        <a:spcPct val="30000"/>
      </a:spcBef>
      <a:spcAft>
        <a:spcPct val="0"/>
      </a:spcAft>
      <a:defRPr sz="1200" kern="1200">
        <a:solidFill>
          <a:schemeClr val="tx1"/>
        </a:solidFill>
        <a:latin typeface="B Zar" pitchFamily="2" charset="-78"/>
        <a:ea typeface="+mn-ea"/>
        <a:cs typeface="B Zar" pitchFamily="2" charset="-78"/>
      </a:defRPr>
    </a:lvl2pPr>
    <a:lvl3pPr marL="914400" algn="l" rtl="0" eaLnBrk="0" fontAlgn="base" hangingPunct="0">
      <a:spcBef>
        <a:spcPct val="30000"/>
      </a:spcBef>
      <a:spcAft>
        <a:spcPct val="0"/>
      </a:spcAft>
      <a:defRPr sz="1200" kern="1200">
        <a:solidFill>
          <a:schemeClr val="tx1"/>
        </a:solidFill>
        <a:latin typeface="B Zar" pitchFamily="2" charset="-78"/>
        <a:ea typeface="+mn-ea"/>
        <a:cs typeface="B Zar" pitchFamily="2" charset="-78"/>
      </a:defRPr>
    </a:lvl3pPr>
    <a:lvl4pPr marL="1371600" algn="l" rtl="0" eaLnBrk="0" fontAlgn="base" hangingPunct="0">
      <a:spcBef>
        <a:spcPct val="30000"/>
      </a:spcBef>
      <a:spcAft>
        <a:spcPct val="0"/>
      </a:spcAft>
      <a:defRPr sz="1200" kern="1200">
        <a:solidFill>
          <a:schemeClr val="tx1"/>
        </a:solidFill>
        <a:latin typeface="B Zar" pitchFamily="2" charset="-78"/>
        <a:ea typeface="+mn-ea"/>
        <a:cs typeface="B Zar" pitchFamily="2" charset="-78"/>
      </a:defRPr>
    </a:lvl4pPr>
    <a:lvl5pPr marL="1828800" algn="l" rtl="0" eaLnBrk="0" fontAlgn="base" hangingPunct="0">
      <a:spcBef>
        <a:spcPct val="30000"/>
      </a:spcBef>
      <a:spcAft>
        <a:spcPct val="0"/>
      </a:spcAft>
      <a:defRPr sz="1200" kern="1200">
        <a:solidFill>
          <a:schemeClr val="tx1"/>
        </a:solidFill>
        <a:latin typeface="B Zar" pitchFamily="2" charset="-78"/>
        <a:ea typeface="+mn-ea"/>
        <a:cs typeface="B Zar" pitchFamily="2" charset="-78"/>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a:noFill/>
        </p:spPr>
        <p:txBody>
          <a:bodyPr/>
          <a:lstStyle/>
          <a:p>
            <a:r>
              <a:rPr lang="en-GB" smtClean="0"/>
              <a:t>Survey Sampling Methods </a:t>
            </a:r>
            <a:endParaRPr lang="en-US" smtClean="0"/>
          </a:p>
        </p:txBody>
      </p:sp>
      <p:sp>
        <p:nvSpPr>
          <p:cNvPr id="59395" name="Rectangle 3"/>
          <p:cNvSpPr>
            <a:spLocks noGrp="1" noChangeArrowheads="1"/>
          </p:cNvSpPr>
          <p:nvPr>
            <p:ph type="dt" sz="quarter" idx="1"/>
          </p:nvPr>
        </p:nvSpPr>
        <p:spPr>
          <a:noFill/>
        </p:spPr>
        <p:txBody>
          <a:bodyPr/>
          <a:lstStyle/>
          <a:p>
            <a:fld id="{46826044-07A0-4CD2-91F6-391DDC1843AD}" type="datetime1">
              <a:rPr lang="en-US" smtClean="0"/>
              <a:t>5/23/2023</a:t>
            </a:fld>
            <a:endParaRPr lang="en-US" smtClean="0"/>
          </a:p>
        </p:txBody>
      </p:sp>
      <p:sp>
        <p:nvSpPr>
          <p:cNvPr id="59396" name="Rectangle 6"/>
          <p:cNvSpPr>
            <a:spLocks noGrp="1" noChangeArrowheads="1"/>
          </p:cNvSpPr>
          <p:nvPr>
            <p:ph type="ftr" sz="quarter" idx="4"/>
          </p:nvPr>
        </p:nvSpPr>
        <p:spPr>
          <a:noFill/>
        </p:spPr>
        <p:txBody>
          <a:bodyPr/>
          <a:lstStyle/>
          <a:p>
            <a:r>
              <a:rPr lang="en-GB" smtClean="0"/>
              <a:t>Dr Yadollah Mehrabi</a:t>
            </a:r>
            <a:endParaRPr lang="en-US" smtClean="0"/>
          </a:p>
        </p:txBody>
      </p:sp>
      <p:sp>
        <p:nvSpPr>
          <p:cNvPr id="59397" name="Rectangle 7"/>
          <p:cNvSpPr>
            <a:spLocks noGrp="1" noChangeArrowheads="1"/>
          </p:cNvSpPr>
          <p:nvPr>
            <p:ph type="sldNum" sz="quarter" idx="5"/>
          </p:nvPr>
        </p:nvSpPr>
        <p:spPr>
          <a:noFill/>
        </p:spPr>
        <p:txBody>
          <a:bodyPr/>
          <a:lstStyle/>
          <a:p>
            <a:fld id="{F2056909-463D-42BF-8A6B-D264CD4815A1}" type="slidenum">
              <a:rPr lang="ar-SA" smtClean="0"/>
              <a:pPr/>
              <a:t>1</a:t>
            </a:fld>
            <a:endParaRPr lang="en-US" smtClean="0"/>
          </a:p>
        </p:txBody>
      </p:sp>
      <p:sp>
        <p:nvSpPr>
          <p:cNvPr id="59398" name="Rectangle 2"/>
          <p:cNvSpPr>
            <a:spLocks noGrp="1" noRot="1" noChangeAspect="1" noChangeArrowheads="1" noTextEdit="1"/>
          </p:cNvSpPr>
          <p:nvPr>
            <p:ph type="sldImg"/>
          </p:nvPr>
        </p:nvSpPr>
        <p:spPr>
          <a:ln/>
        </p:spPr>
      </p:sp>
      <p:sp>
        <p:nvSpPr>
          <p:cNvPr id="5939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17154017-75E5-4C9B-8D3E-E59921E1ECB6}" type="slidenum">
              <a:rPr lang="fr-FR" smtClean="0"/>
              <a:pPr/>
              <a:t>37</a:t>
            </a:fld>
            <a:endParaRPr lang="fr-FR" smtClean="0"/>
          </a:p>
        </p:txBody>
      </p:sp>
      <p:sp>
        <p:nvSpPr>
          <p:cNvPr id="67587" name="Rectangle 2"/>
          <p:cNvSpPr>
            <a:spLocks noGrp="1" noRot="1" noChangeAspect="1" noChangeArrowheads="1" noTextEdit="1"/>
          </p:cNvSpPr>
          <p:nvPr>
            <p:ph type="sldImg"/>
          </p:nvPr>
        </p:nvSpPr>
        <p:spPr>
          <a:solidFill>
            <a:srgbClr val="FFFFFF"/>
          </a:solidFill>
          <a:ln/>
        </p:spPr>
      </p:sp>
      <p:sp>
        <p:nvSpPr>
          <p:cNvPr id="67588" name="Rectangle 3"/>
          <p:cNvSpPr>
            <a:spLocks noGrp="1" noChangeArrowheads="1"/>
          </p:cNvSpPr>
          <p:nvPr>
            <p:ph type="body" idx="1"/>
          </p:nvPr>
        </p:nvSpPr>
        <p:spPr>
          <a:solidFill>
            <a:srgbClr val="FFFFFF"/>
          </a:solidFill>
          <a:ln>
            <a:solidFill>
              <a:srgbClr val="000000"/>
            </a:solidFill>
          </a:ln>
        </p:spPr>
        <p:txBody>
          <a:bodyPr/>
          <a:lstStyle/>
          <a:p>
            <a:pPr eaLnBrk="1" hangingPunct="1">
              <a:lnSpc>
                <a:spcPct val="110000"/>
              </a:lnSpc>
            </a:pPr>
            <a:r>
              <a:rPr lang="en-GB" sz="1100" b="1" dirty="0" smtClean="0">
                <a:latin typeface="Times New Roman" pitchFamily="18" charset="0"/>
              </a:rPr>
              <a:t>Advantages</a:t>
            </a:r>
          </a:p>
          <a:p>
            <a:pPr lvl="1" eaLnBrk="1" hangingPunct="1">
              <a:spcBef>
                <a:spcPct val="0"/>
              </a:spcBef>
            </a:pPr>
            <a:r>
              <a:rPr lang="en-GB" dirty="0" smtClean="0">
                <a:latin typeface="Times New Roman" pitchFamily="18" charset="0"/>
              </a:rPr>
              <a:t>Simple as complete list of sampling units within population not required</a:t>
            </a:r>
          </a:p>
          <a:p>
            <a:pPr lvl="1" eaLnBrk="1" hangingPunct="1">
              <a:spcBef>
                <a:spcPct val="0"/>
              </a:spcBef>
            </a:pPr>
            <a:endParaRPr lang="en-GB" dirty="0" smtClean="0">
              <a:latin typeface="Times New Roman" pitchFamily="18" charset="0"/>
            </a:endParaRPr>
          </a:p>
          <a:p>
            <a:pPr lvl="1" eaLnBrk="1" hangingPunct="1">
              <a:spcBef>
                <a:spcPct val="0"/>
              </a:spcBef>
            </a:pPr>
            <a:r>
              <a:rPr lang="en-GB" dirty="0" smtClean="0">
                <a:latin typeface="Times New Roman" pitchFamily="18" charset="0"/>
              </a:rPr>
              <a:t>Less travel/resources required </a:t>
            </a:r>
          </a:p>
          <a:p>
            <a:pPr lvl="1" eaLnBrk="1" hangingPunct="1">
              <a:spcBef>
                <a:spcPct val="0"/>
              </a:spcBef>
            </a:pPr>
            <a:endParaRPr lang="en-GB" dirty="0" smtClean="0">
              <a:latin typeface="Times New Roman" pitchFamily="18" charset="0"/>
            </a:endParaRPr>
          </a:p>
          <a:p>
            <a:pPr eaLnBrk="1" hangingPunct="1">
              <a:spcBef>
                <a:spcPct val="0"/>
              </a:spcBef>
            </a:pPr>
            <a:r>
              <a:rPr lang="en-GB" sz="1100" b="1" dirty="0" smtClean="0">
                <a:latin typeface="Times New Roman" pitchFamily="18" charset="0"/>
              </a:rPr>
              <a:t>Disadvantages</a:t>
            </a:r>
          </a:p>
          <a:p>
            <a:pPr lvl="1" eaLnBrk="1" hangingPunct="1">
              <a:lnSpc>
                <a:spcPct val="120000"/>
              </a:lnSpc>
              <a:spcBef>
                <a:spcPct val="0"/>
              </a:spcBef>
            </a:pPr>
            <a:r>
              <a:rPr lang="en-GB" dirty="0" smtClean="0">
                <a:latin typeface="Times New Roman" pitchFamily="18" charset="0"/>
              </a:rPr>
              <a:t>Potential problem is that cluster members are more likely to be alike, than those in another cluster (homogeneous)….</a:t>
            </a:r>
          </a:p>
          <a:p>
            <a:pPr lvl="1" eaLnBrk="1" hangingPunct="1">
              <a:lnSpc>
                <a:spcPct val="120000"/>
              </a:lnSpc>
              <a:spcBef>
                <a:spcPct val="0"/>
              </a:spcBef>
            </a:pPr>
            <a:endParaRPr lang="en-GB" dirty="0" smtClean="0">
              <a:latin typeface="Times New Roman" pitchFamily="18" charset="0"/>
            </a:endParaRPr>
          </a:p>
          <a:p>
            <a:pPr lvl="1" eaLnBrk="1" hangingPunct="1">
              <a:lnSpc>
                <a:spcPct val="120000"/>
              </a:lnSpc>
              <a:spcBef>
                <a:spcPct val="0"/>
              </a:spcBef>
            </a:pPr>
            <a:r>
              <a:rPr lang="en-GB" dirty="0" smtClean="0">
                <a:latin typeface="Times New Roman" pitchFamily="18" charset="0"/>
              </a:rPr>
              <a:t>This “dependence” needs to be taken into account in the sample size….and the analysis (“design effect”)</a:t>
            </a:r>
          </a:p>
          <a:p>
            <a:pPr eaLnBrk="1" hangingPunct="1"/>
            <a:endParaRPr lang="en-US" dirty="0" smtClean="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p:spPr>
        <p:txBody>
          <a:bodyPr/>
          <a:lstStyle/>
          <a:p>
            <a:r>
              <a:rPr lang="en-GB" smtClean="0"/>
              <a:t>Survey Sampling Methods </a:t>
            </a:r>
            <a:endParaRPr lang="en-US" smtClean="0"/>
          </a:p>
        </p:txBody>
      </p:sp>
      <p:sp>
        <p:nvSpPr>
          <p:cNvPr id="68611" name="Rectangle 3"/>
          <p:cNvSpPr>
            <a:spLocks noGrp="1" noChangeArrowheads="1"/>
          </p:cNvSpPr>
          <p:nvPr>
            <p:ph type="dt" sz="quarter" idx="1"/>
          </p:nvPr>
        </p:nvSpPr>
        <p:spPr>
          <a:noFill/>
        </p:spPr>
        <p:txBody>
          <a:bodyPr/>
          <a:lstStyle/>
          <a:p>
            <a:fld id="{F0FE3283-F6F2-4617-81FE-D31119DF8713}" type="datetime1">
              <a:rPr lang="en-US" smtClean="0"/>
              <a:t>5/23/2023</a:t>
            </a:fld>
            <a:endParaRPr lang="en-US" smtClean="0"/>
          </a:p>
        </p:txBody>
      </p:sp>
      <p:sp>
        <p:nvSpPr>
          <p:cNvPr id="68612" name="Rectangle 6"/>
          <p:cNvSpPr>
            <a:spLocks noGrp="1" noChangeArrowheads="1"/>
          </p:cNvSpPr>
          <p:nvPr>
            <p:ph type="ftr" sz="quarter" idx="4"/>
          </p:nvPr>
        </p:nvSpPr>
        <p:spPr>
          <a:noFill/>
        </p:spPr>
        <p:txBody>
          <a:bodyPr/>
          <a:lstStyle/>
          <a:p>
            <a:r>
              <a:rPr lang="en-GB" smtClean="0"/>
              <a:t>Dr Yadollah Mehrabi</a:t>
            </a:r>
            <a:endParaRPr lang="en-US" smtClean="0"/>
          </a:p>
        </p:txBody>
      </p:sp>
      <p:sp>
        <p:nvSpPr>
          <p:cNvPr id="68613" name="Rectangle 7"/>
          <p:cNvSpPr>
            <a:spLocks noGrp="1" noChangeArrowheads="1"/>
          </p:cNvSpPr>
          <p:nvPr>
            <p:ph type="sldNum" sz="quarter" idx="5"/>
          </p:nvPr>
        </p:nvSpPr>
        <p:spPr>
          <a:noFill/>
        </p:spPr>
        <p:txBody>
          <a:bodyPr/>
          <a:lstStyle/>
          <a:p>
            <a:fld id="{33824D22-C5FC-43DE-AC97-C9B4BC3BAD55}" type="slidenum">
              <a:rPr lang="ar-SA" smtClean="0"/>
              <a:pPr/>
              <a:t>39</a:t>
            </a:fld>
            <a:endParaRPr lang="en-US" smtClean="0"/>
          </a:p>
        </p:txBody>
      </p:sp>
      <p:sp>
        <p:nvSpPr>
          <p:cNvPr id="68614" name="Rectangle 2"/>
          <p:cNvSpPr>
            <a:spLocks noGrp="1" noRot="1" noChangeAspect="1" noChangeArrowheads="1" noTextEdit="1"/>
          </p:cNvSpPr>
          <p:nvPr>
            <p:ph type="sldImg"/>
          </p:nvPr>
        </p:nvSpPr>
        <p:spPr>
          <a:ln/>
        </p:spPr>
      </p:sp>
      <p:sp>
        <p:nvSpPr>
          <p:cNvPr id="68615" name="Rectangle 3"/>
          <p:cNvSpPr>
            <a:spLocks noGrp="1" noChangeArrowheads="1"/>
          </p:cNvSpPr>
          <p:nvPr>
            <p:ph type="body" idx="1"/>
          </p:nvPr>
        </p:nvSpPr>
        <p:spPr>
          <a:xfrm>
            <a:off x="973668" y="4560570"/>
            <a:ext cx="5367867" cy="4320540"/>
          </a:xfrm>
          <a:noFill/>
          <a:ln/>
        </p:spPr>
        <p:txBody>
          <a:bodyPr/>
          <a:lstStyle/>
          <a:p>
            <a:pPr eaLnBrk="1" hangingPunct="1">
              <a:lnSpc>
                <a:spcPct val="90000"/>
              </a:lnSpc>
            </a:pPr>
            <a:r>
              <a:rPr lang="en-US" sz="1100" dirty="0" smtClean="0"/>
              <a:t>Clusters, like stratum, group members of the population.</a:t>
            </a:r>
          </a:p>
          <a:p>
            <a:pPr eaLnBrk="1" hangingPunct="1">
              <a:lnSpc>
                <a:spcPct val="90000"/>
              </a:lnSpc>
            </a:pPr>
            <a:r>
              <a:rPr lang="en-US" sz="1100" dirty="0" smtClean="0"/>
              <a:t>The selection process is different.</a:t>
            </a:r>
          </a:p>
          <a:p>
            <a:pPr eaLnBrk="1" hangingPunct="1">
              <a:lnSpc>
                <a:spcPct val="90000"/>
              </a:lnSpc>
            </a:pPr>
            <a:r>
              <a:rPr lang="en-US" sz="1100" dirty="0" smtClean="0"/>
              <a:t>Stratified compared with </a:t>
            </a:r>
            <a:r>
              <a:rPr lang="en-US" sz="1100" dirty="0" err="1" smtClean="0"/>
              <a:t>srs</a:t>
            </a:r>
            <a:r>
              <a:rPr lang="en-US" sz="1100" dirty="0" smtClean="0"/>
              <a:t> increases precision</a:t>
            </a:r>
          </a:p>
          <a:p>
            <a:pPr eaLnBrk="1" hangingPunct="1">
              <a:lnSpc>
                <a:spcPct val="90000"/>
              </a:lnSpc>
            </a:pPr>
            <a:r>
              <a:rPr lang="en-US" sz="1100" dirty="0" smtClean="0"/>
              <a:t>Cluster compared with </a:t>
            </a:r>
            <a:r>
              <a:rPr lang="en-US" sz="1100" dirty="0" err="1" smtClean="0"/>
              <a:t>srs</a:t>
            </a:r>
            <a:r>
              <a:rPr lang="en-US" sz="1100" dirty="0" smtClean="0"/>
              <a:t> decreases precision</a:t>
            </a:r>
          </a:p>
          <a:p>
            <a:pPr eaLnBrk="1" hangingPunct="1">
              <a:lnSpc>
                <a:spcPct val="90000"/>
              </a:lnSpc>
            </a:pPr>
            <a:r>
              <a:rPr lang="en-US" sz="1100" dirty="0" smtClean="0"/>
              <a:t>Members if same cluster more similar than when selected at random</a:t>
            </a:r>
          </a:p>
          <a:p>
            <a:pPr eaLnBrk="1" hangingPunct="1">
              <a:lnSpc>
                <a:spcPct val="90000"/>
              </a:lnSpc>
            </a:pPr>
            <a:r>
              <a:rPr lang="en-US" sz="1100" dirty="0" err="1" smtClean="0"/>
              <a:t>Eg</a:t>
            </a:r>
            <a:r>
              <a:rPr lang="en-US" sz="1100" dirty="0" smtClean="0"/>
              <a:t> Divide </a:t>
            </a:r>
            <a:r>
              <a:rPr lang="en-US" sz="1100" dirty="0" err="1" smtClean="0"/>
              <a:t>Akld</a:t>
            </a:r>
            <a:r>
              <a:rPr lang="en-US" sz="1100" dirty="0" smtClean="0"/>
              <a:t> into areas &amp; sample a few areas – may get retirees, young families…</a:t>
            </a:r>
          </a:p>
          <a:p>
            <a:pPr eaLnBrk="1" hangingPunct="1">
              <a:lnSpc>
                <a:spcPct val="90000"/>
              </a:lnSpc>
            </a:pPr>
            <a:r>
              <a:rPr lang="en-US" sz="1100" dirty="0" smtClean="0"/>
              <a:t>20 households in the same area not as likely to mirror diversity as well as 20 households selected at random. Cluster sampling partially repeats the same information – see map</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1031"/>
          <p:cNvSpPr>
            <a:spLocks noGrp="1" noChangeArrowheads="1"/>
          </p:cNvSpPr>
          <p:nvPr>
            <p:ph type="sldNum" sz="quarter" idx="5"/>
          </p:nvPr>
        </p:nvSpPr>
        <p:spPr>
          <a:noFill/>
        </p:spPr>
        <p:txBody>
          <a:bodyPr/>
          <a:lstStyle/>
          <a:p>
            <a:fld id="{809879EE-85D6-4FAE-9AA4-967A16B81242}" type="slidenum">
              <a:rPr lang="en-US" smtClean="0"/>
              <a:pPr/>
              <a:t>41</a:t>
            </a:fld>
            <a:endParaRPr lang="en-US"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AC98E729-9F2E-40EF-A226-3151DB695576}" type="slidenum">
              <a:rPr lang="en-CA" smtClean="0"/>
              <a:pPr/>
              <a:t>42</a:t>
            </a:fld>
            <a:endParaRPr lang="en-CA" smtClean="0"/>
          </a:p>
        </p:txBody>
      </p:sp>
      <p:sp>
        <p:nvSpPr>
          <p:cNvPr id="70659" name="Rectangle 2"/>
          <p:cNvSpPr>
            <a:spLocks noGrp="1" noRot="1" noChangeAspect="1" noChangeArrowheads="1" noTextEdit="1"/>
          </p:cNvSpPr>
          <p:nvPr>
            <p:ph type="sldImg"/>
          </p:nvPr>
        </p:nvSpPr>
        <p:spPr>
          <a:xfrm>
            <a:off x="1258888" y="720725"/>
            <a:ext cx="4802187" cy="3602038"/>
          </a:xfrm>
          <a:ln/>
        </p:spPr>
      </p:sp>
      <p:sp>
        <p:nvSpPr>
          <p:cNvPr id="70660" name="Rectangle 3"/>
          <p:cNvSpPr>
            <a:spLocks noGrp="1" noChangeArrowheads="1"/>
          </p:cNvSpPr>
          <p:nvPr>
            <p:ph type="body" idx="1"/>
          </p:nvPr>
        </p:nvSpPr>
        <p:spPr>
          <a:xfrm>
            <a:off x="975360" y="4560570"/>
            <a:ext cx="5364480" cy="4322207"/>
          </a:xfrm>
          <a:noFill/>
          <a:ln/>
        </p:spPr>
        <p:txBody>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a:noFill/>
        </p:spPr>
        <p:txBody>
          <a:bodyPr/>
          <a:lstStyle/>
          <a:p>
            <a:r>
              <a:rPr lang="ar-SA"/>
              <a:t>روشهای نمونه گیری</a:t>
            </a:r>
            <a:r>
              <a:rPr lang="en-US"/>
              <a:t>                                                    </a:t>
            </a:r>
          </a:p>
        </p:txBody>
      </p:sp>
      <p:sp>
        <p:nvSpPr>
          <p:cNvPr id="51203" name="Rectangle 3"/>
          <p:cNvSpPr>
            <a:spLocks noGrp="1" noChangeArrowheads="1"/>
          </p:cNvSpPr>
          <p:nvPr>
            <p:ph type="dt" sz="quarter" idx="1"/>
          </p:nvPr>
        </p:nvSpPr>
        <p:spPr>
          <a:noFill/>
        </p:spPr>
        <p:txBody>
          <a:bodyPr/>
          <a:lstStyle/>
          <a:p>
            <a:fld id="{4E770BEB-37E9-4564-BE04-4AFCF6AFA8C0}" type="datetime1">
              <a:rPr lang="en-US" smtClean="0"/>
              <a:t>5/23/2023</a:t>
            </a:fld>
            <a:endParaRPr lang="en-US"/>
          </a:p>
        </p:txBody>
      </p:sp>
      <p:sp>
        <p:nvSpPr>
          <p:cNvPr id="51204" name="Rectangle 6"/>
          <p:cNvSpPr>
            <a:spLocks noGrp="1" noChangeArrowheads="1"/>
          </p:cNvSpPr>
          <p:nvPr>
            <p:ph type="ftr" sz="quarter" idx="4"/>
          </p:nvPr>
        </p:nvSpPr>
        <p:spPr>
          <a:noFill/>
        </p:spPr>
        <p:txBody>
          <a:bodyPr/>
          <a:lstStyle/>
          <a:p>
            <a:r>
              <a:rPr lang="ar-SA"/>
              <a:t>دکتر یدا... محرابی</a:t>
            </a:r>
            <a:endParaRPr lang="en-US"/>
          </a:p>
        </p:txBody>
      </p:sp>
      <p:sp>
        <p:nvSpPr>
          <p:cNvPr id="51205" name="Rectangle 7"/>
          <p:cNvSpPr>
            <a:spLocks noGrp="1" noChangeArrowheads="1"/>
          </p:cNvSpPr>
          <p:nvPr>
            <p:ph type="sldNum" sz="quarter" idx="5"/>
          </p:nvPr>
        </p:nvSpPr>
        <p:spPr>
          <a:noFill/>
        </p:spPr>
        <p:txBody>
          <a:bodyPr/>
          <a:lstStyle/>
          <a:p>
            <a:fld id="{82DF3446-0D6E-46AC-BDD9-2123B1EA33A2}" type="slidenum">
              <a:rPr lang="ar-SA"/>
              <a:pPr/>
              <a:t>57</a:t>
            </a:fld>
            <a:endParaRPr lang="en-US"/>
          </a:p>
        </p:txBody>
      </p:sp>
      <p:sp>
        <p:nvSpPr>
          <p:cNvPr id="51206" name="Rectangle 2"/>
          <p:cNvSpPr>
            <a:spLocks noGrp="1" noRot="1" noChangeAspect="1" noChangeArrowheads="1" noTextEdit="1"/>
          </p:cNvSpPr>
          <p:nvPr>
            <p:ph type="sldImg"/>
          </p:nvPr>
        </p:nvSpPr>
        <p:spPr>
          <a:ln/>
        </p:spPr>
      </p:sp>
      <p:sp>
        <p:nvSpPr>
          <p:cNvPr id="51207" name="Rectangle 3"/>
          <p:cNvSpPr>
            <a:spLocks noGrp="1" noChangeArrowheads="1"/>
          </p:cNvSpPr>
          <p:nvPr>
            <p:ph type="body" idx="1"/>
          </p:nvPr>
        </p:nvSpPr>
        <p:spPr>
          <a:noFill/>
          <a:ln/>
        </p:spPr>
        <p:txBody>
          <a:bodyPr/>
          <a:lstStyle/>
          <a:p>
            <a:pPr eaLnBrk="1" hangingPunct="1"/>
            <a:endParaRPr lang="fa-I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r>
              <a:rPr lang="en-GB" smtClean="0"/>
              <a:t>Survey Sampling Methods </a:t>
            </a:r>
            <a:endParaRPr lang="en-US"/>
          </a:p>
        </p:txBody>
      </p:sp>
      <p:sp>
        <p:nvSpPr>
          <p:cNvPr id="5" name="Date Placeholder 4"/>
          <p:cNvSpPr>
            <a:spLocks noGrp="1"/>
          </p:cNvSpPr>
          <p:nvPr>
            <p:ph type="dt" idx="11"/>
          </p:nvPr>
        </p:nvSpPr>
        <p:spPr/>
        <p:txBody>
          <a:bodyPr/>
          <a:lstStyle/>
          <a:p>
            <a:pPr>
              <a:defRPr/>
            </a:pPr>
            <a:fld id="{68CFCEC1-5871-486A-8615-7CB81744F09C}" type="datetime1">
              <a:rPr lang="en-US" smtClean="0"/>
              <a:t>5/23/2023</a:t>
            </a:fld>
            <a:endParaRPr lang="en-US"/>
          </a:p>
        </p:txBody>
      </p:sp>
      <p:sp>
        <p:nvSpPr>
          <p:cNvPr id="6" name="Footer Placeholder 5"/>
          <p:cNvSpPr>
            <a:spLocks noGrp="1"/>
          </p:cNvSpPr>
          <p:nvPr>
            <p:ph type="ftr" sz="quarter" idx="12"/>
          </p:nvPr>
        </p:nvSpPr>
        <p:spPr/>
        <p:txBody>
          <a:bodyPr/>
          <a:lstStyle/>
          <a:p>
            <a:pPr>
              <a:defRPr/>
            </a:pPr>
            <a:r>
              <a:rPr lang="en-GB" smtClean="0"/>
              <a:t>Dr Yadollah Mehrabi</a:t>
            </a:r>
            <a:endParaRPr lang="en-US"/>
          </a:p>
        </p:txBody>
      </p:sp>
      <p:sp>
        <p:nvSpPr>
          <p:cNvPr id="7" name="Slide Number Placeholder 6"/>
          <p:cNvSpPr>
            <a:spLocks noGrp="1"/>
          </p:cNvSpPr>
          <p:nvPr>
            <p:ph type="sldNum" sz="quarter" idx="13"/>
          </p:nvPr>
        </p:nvSpPr>
        <p:spPr/>
        <p:txBody>
          <a:bodyPr/>
          <a:lstStyle/>
          <a:p>
            <a:pPr>
              <a:defRPr/>
            </a:pPr>
            <a:fld id="{1ABBAE90-9971-4529-B477-F16C345B64DC}" type="slidenum">
              <a:rPr lang="ar-SA" smtClean="0"/>
              <a:pPr>
                <a:defRPr/>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a:noFill/>
        </p:spPr>
        <p:txBody>
          <a:bodyPr/>
          <a:lstStyle/>
          <a:p>
            <a:r>
              <a:rPr lang="en-GB" smtClean="0"/>
              <a:t>Survey Sampling Methods </a:t>
            </a:r>
            <a:endParaRPr lang="en-US" smtClean="0"/>
          </a:p>
        </p:txBody>
      </p:sp>
      <p:sp>
        <p:nvSpPr>
          <p:cNvPr id="60419" name="Rectangle 3"/>
          <p:cNvSpPr>
            <a:spLocks noGrp="1" noChangeArrowheads="1"/>
          </p:cNvSpPr>
          <p:nvPr>
            <p:ph type="dt" sz="quarter" idx="1"/>
          </p:nvPr>
        </p:nvSpPr>
        <p:spPr>
          <a:noFill/>
        </p:spPr>
        <p:txBody>
          <a:bodyPr/>
          <a:lstStyle/>
          <a:p>
            <a:fld id="{C6C38C5F-8223-4FA6-8AD7-CF6E2BDA8867}" type="datetime1">
              <a:rPr lang="en-US" smtClean="0"/>
              <a:t>5/23/2023</a:t>
            </a:fld>
            <a:endParaRPr lang="en-US" smtClean="0"/>
          </a:p>
        </p:txBody>
      </p:sp>
      <p:sp>
        <p:nvSpPr>
          <p:cNvPr id="60420" name="Rectangle 6"/>
          <p:cNvSpPr>
            <a:spLocks noGrp="1" noChangeArrowheads="1"/>
          </p:cNvSpPr>
          <p:nvPr>
            <p:ph type="ftr" sz="quarter" idx="4"/>
          </p:nvPr>
        </p:nvSpPr>
        <p:spPr>
          <a:noFill/>
        </p:spPr>
        <p:txBody>
          <a:bodyPr/>
          <a:lstStyle/>
          <a:p>
            <a:r>
              <a:rPr lang="en-GB" smtClean="0"/>
              <a:t>Dr Yadollah Mehrabi</a:t>
            </a:r>
            <a:endParaRPr lang="en-US" smtClean="0"/>
          </a:p>
        </p:txBody>
      </p:sp>
      <p:sp>
        <p:nvSpPr>
          <p:cNvPr id="60421" name="Rectangle 7"/>
          <p:cNvSpPr>
            <a:spLocks noGrp="1" noChangeArrowheads="1"/>
          </p:cNvSpPr>
          <p:nvPr>
            <p:ph type="sldNum" sz="quarter" idx="5"/>
          </p:nvPr>
        </p:nvSpPr>
        <p:spPr>
          <a:noFill/>
        </p:spPr>
        <p:txBody>
          <a:bodyPr/>
          <a:lstStyle/>
          <a:p>
            <a:fld id="{B9CC39D1-994C-47DF-9F49-75174D67E726}" type="slidenum">
              <a:rPr lang="ar-SA" smtClean="0"/>
              <a:pPr/>
              <a:t>3</a:t>
            </a:fld>
            <a:endParaRPr lang="en-US" smtClean="0"/>
          </a:p>
        </p:txBody>
      </p:sp>
      <p:sp>
        <p:nvSpPr>
          <p:cNvPr id="60422" name="Rectangle 2"/>
          <p:cNvSpPr>
            <a:spLocks noGrp="1" noRot="1" noChangeAspect="1" noChangeArrowheads="1" noTextEdit="1"/>
          </p:cNvSpPr>
          <p:nvPr>
            <p:ph type="sldImg"/>
          </p:nvPr>
        </p:nvSpPr>
        <p:spPr>
          <a:ln/>
        </p:spPr>
      </p:sp>
      <p:sp>
        <p:nvSpPr>
          <p:cNvPr id="6042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endParaRPr lang="en-GB" smtClean="0"/>
          </a:p>
        </p:txBody>
      </p:sp>
      <p:sp>
        <p:nvSpPr>
          <p:cNvPr id="61444" name="Header Placeholder 3"/>
          <p:cNvSpPr>
            <a:spLocks noGrp="1"/>
          </p:cNvSpPr>
          <p:nvPr>
            <p:ph type="hdr" sz="quarter"/>
          </p:nvPr>
        </p:nvSpPr>
        <p:spPr>
          <a:noFill/>
        </p:spPr>
        <p:txBody>
          <a:bodyPr/>
          <a:lstStyle/>
          <a:p>
            <a:r>
              <a:rPr lang="en-GB" smtClean="0"/>
              <a:t>Survey Sampling Methods </a:t>
            </a:r>
            <a:endParaRPr lang="en-US" smtClean="0"/>
          </a:p>
        </p:txBody>
      </p:sp>
      <p:sp>
        <p:nvSpPr>
          <p:cNvPr id="61445" name="Date Placeholder 4"/>
          <p:cNvSpPr>
            <a:spLocks noGrp="1"/>
          </p:cNvSpPr>
          <p:nvPr>
            <p:ph type="dt" sz="quarter" idx="1"/>
          </p:nvPr>
        </p:nvSpPr>
        <p:spPr>
          <a:noFill/>
        </p:spPr>
        <p:txBody>
          <a:bodyPr/>
          <a:lstStyle/>
          <a:p>
            <a:fld id="{94A5E452-178F-42FD-A923-4222DD8A019F}" type="datetime1">
              <a:rPr lang="en-US" smtClean="0"/>
              <a:t>5/23/2023</a:t>
            </a:fld>
            <a:endParaRPr lang="en-US" smtClean="0"/>
          </a:p>
        </p:txBody>
      </p:sp>
      <p:sp>
        <p:nvSpPr>
          <p:cNvPr id="61446" name="Footer Placeholder 5"/>
          <p:cNvSpPr>
            <a:spLocks noGrp="1"/>
          </p:cNvSpPr>
          <p:nvPr>
            <p:ph type="ftr" sz="quarter" idx="4"/>
          </p:nvPr>
        </p:nvSpPr>
        <p:spPr>
          <a:noFill/>
        </p:spPr>
        <p:txBody>
          <a:bodyPr/>
          <a:lstStyle/>
          <a:p>
            <a:r>
              <a:rPr lang="en-GB" smtClean="0"/>
              <a:t>Dr Yadollah Mehrabi</a:t>
            </a:r>
            <a:endParaRPr lang="en-US" smtClean="0"/>
          </a:p>
        </p:txBody>
      </p:sp>
      <p:sp>
        <p:nvSpPr>
          <p:cNvPr id="61447" name="Slide Number Placeholder 6"/>
          <p:cNvSpPr>
            <a:spLocks noGrp="1"/>
          </p:cNvSpPr>
          <p:nvPr>
            <p:ph type="sldNum" sz="quarter" idx="5"/>
          </p:nvPr>
        </p:nvSpPr>
        <p:spPr>
          <a:noFill/>
        </p:spPr>
        <p:txBody>
          <a:bodyPr/>
          <a:lstStyle/>
          <a:p>
            <a:fld id="{CAE25AA4-C553-457D-97BA-7B7FFD9ABC75}" type="slidenum">
              <a:rPr lang="ar-SA" smtClean="0"/>
              <a:pPr/>
              <a:t>10</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hdr" sz="quarter"/>
          </p:nvPr>
        </p:nvSpPr>
        <p:spPr>
          <a:noFill/>
        </p:spPr>
        <p:txBody>
          <a:bodyPr/>
          <a:lstStyle/>
          <a:p>
            <a:r>
              <a:rPr lang="en-GB" smtClean="0"/>
              <a:t>Survey Sampling Methods </a:t>
            </a:r>
            <a:endParaRPr lang="en-US" smtClean="0"/>
          </a:p>
        </p:txBody>
      </p:sp>
      <p:sp>
        <p:nvSpPr>
          <p:cNvPr id="62467" name="Rectangle 3"/>
          <p:cNvSpPr>
            <a:spLocks noGrp="1" noChangeArrowheads="1"/>
          </p:cNvSpPr>
          <p:nvPr>
            <p:ph type="dt" sz="quarter" idx="1"/>
          </p:nvPr>
        </p:nvSpPr>
        <p:spPr>
          <a:noFill/>
        </p:spPr>
        <p:txBody>
          <a:bodyPr/>
          <a:lstStyle/>
          <a:p>
            <a:fld id="{DAAD0687-C9AA-4506-8467-8659EF38DF40}" type="datetime1">
              <a:rPr lang="en-US" smtClean="0"/>
              <a:t>5/23/2023</a:t>
            </a:fld>
            <a:endParaRPr lang="en-US" smtClean="0"/>
          </a:p>
        </p:txBody>
      </p:sp>
      <p:sp>
        <p:nvSpPr>
          <p:cNvPr id="62468" name="Rectangle 6"/>
          <p:cNvSpPr>
            <a:spLocks noGrp="1" noChangeArrowheads="1"/>
          </p:cNvSpPr>
          <p:nvPr>
            <p:ph type="ftr" sz="quarter" idx="4"/>
          </p:nvPr>
        </p:nvSpPr>
        <p:spPr>
          <a:noFill/>
        </p:spPr>
        <p:txBody>
          <a:bodyPr/>
          <a:lstStyle/>
          <a:p>
            <a:r>
              <a:rPr lang="en-GB" smtClean="0"/>
              <a:t>Dr Yadollah Mehrabi</a:t>
            </a:r>
            <a:endParaRPr lang="en-US" smtClean="0"/>
          </a:p>
        </p:txBody>
      </p:sp>
      <p:sp>
        <p:nvSpPr>
          <p:cNvPr id="62469" name="Rectangle 7"/>
          <p:cNvSpPr>
            <a:spLocks noGrp="1" noChangeArrowheads="1"/>
          </p:cNvSpPr>
          <p:nvPr>
            <p:ph type="sldNum" sz="quarter" idx="5"/>
          </p:nvPr>
        </p:nvSpPr>
        <p:spPr>
          <a:noFill/>
        </p:spPr>
        <p:txBody>
          <a:bodyPr/>
          <a:lstStyle/>
          <a:p>
            <a:fld id="{0EBAAECF-53EC-42EE-A012-9AEDF53D1438}" type="slidenum">
              <a:rPr lang="ar-SA" smtClean="0"/>
              <a:pPr/>
              <a:t>12</a:t>
            </a:fld>
            <a:endParaRPr lang="en-US" smtClean="0"/>
          </a:p>
        </p:txBody>
      </p:sp>
      <p:sp>
        <p:nvSpPr>
          <p:cNvPr id="62470" name="Rectangle 2"/>
          <p:cNvSpPr>
            <a:spLocks noChangeArrowheads="1"/>
          </p:cNvSpPr>
          <p:nvPr/>
        </p:nvSpPr>
        <p:spPr bwMode="auto">
          <a:xfrm>
            <a:off x="4145280" y="0"/>
            <a:ext cx="3169920" cy="480060"/>
          </a:xfrm>
          <a:prstGeom prst="rect">
            <a:avLst/>
          </a:prstGeom>
          <a:noFill/>
          <a:ln w="12700">
            <a:noFill/>
            <a:miter lim="800000"/>
            <a:headEnd/>
            <a:tailEnd/>
          </a:ln>
        </p:spPr>
        <p:txBody>
          <a:bodyPr wrap="none" lIns="96661" tIns="48331" rIns="96661" bIns="48331" anchor="ctr"/>
          <a:lstStyle/>
          <a:p>
            <a:endParaRPr lang="fa-IR"/>
          </a:p>
        </p:txBody>
      </p:sp>
      <p:sp>
        <p:nvSpPr>
          <p:cNvPr id="62471" name="Rectangle 3"/>
          <p:cNvSpPr>
            <a:spLocks noGrp="1" noRot="1" noChangeAspect="1" noChangeArrowheads="1" noTextEdit="1"/>
          </p:cNvSpPr>
          <p:nvPr>
            <p:ph type="sldImg"/>
          </p:nvPr>
        </p:nvSpPr>
        <p:spPr>
          <a:xfrm>
            <a:off x="1266825" y="727075"/>
            <a:ext cx="4783138" cy="3586163"/>
          </a:xfrm>
          <a:ln w="12700" cap="flat"/>
        </p:spPr>
      </p:sp>
      <p:sp>
        <p:nvSpPr>
          <p:cNvPr id="62472" name="Rectangle 4"/>
          <p:cNvSpPr>
            <a:spLocks noGrp="1" noChangeArrowheads="1"/>
          </p:cNvSpPr>
          <p:nvPr>
            <p:ph type="body" idx="1"/>
          </p:nvPr>
        </p:nvSpPr>
        <p:spPr>
          <a:xfrm>
            <a:off x="975360" y="3440430"/>
            <a:ext cx="5364480" cy="5440680"/>
          </a:xfrm>
          <a:noFill/>
          <a:ln/>
        </p:spPr>
        <p:txBody>
          <a:bodyPr lIns="95646" tIns="46984" rIns="95646" bIns="46984"/>
          <a:lstStyle/>
          <a:p>
            <a:pPr eaLnBrk="1" hangingPunct="1"/>
            <a:endParaRPr lang="fa-I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679CA48C-3411-4FB1-9E5B-3B2ADA7EE39A}" type="slidenum">
              <a:rPr lang="fr-FR" smtClean="0"/>
              <a:pPr/>
              <a:t>30</a:t>
            </a:fld>
            <a:endParaRPr lang="fr-FR" smtClean="0"/>
          </a:p>
        </p:txBody>
      </p:sp>
      <p:sp>
        <p:nvSpPr>
          <p:cNvPr id="63491" name="Rectangle 7"/>
          <p:cNvSpPr txBox="1">
            <a:spLocks noGrp="1" noChangeArrowheads="1"/>
          </p:cNvSpPr>
          <p:nvPr/>
        </p:nvSpPr>
        <p:spPr bwMode="auto">
          <a:xfrm>
            <a:off x="4145280" y="9121140"/>
            <a:ext cx="3169920" cy="480060"/>
          </a:xfrm>
          <a:prstGeom prst="rect">
            <a:avLst/>
          </a:prstGeom>
          <a:noFill/>
          <a:ln w="9525">
            <a:noFill/>
            <a:miter lim="800000"/>
            <a:headEnd/>
            <a:tailEnd/>
          </a:ln>
        </p:spPr>
        <p:txBody>
          <a:bodyPr lIns="96661" tIns="48331" rIns="96661" bIns="48331" anchor="b"/>
          <a:lstStyle/>
          <a:p>
            <a:pPr algn="r"/>
            <a:fld id="{A4CF4E38-8AF9-4E38-8361-9892BB81BB0D}" type="slidenum">
              <a:rPr lang="fr-FR" sz="1300"/>
              <a:pPr algn="r"/>
              <a:t>30</a:t>
            </a:fld>
            <a:endParaRPr lang="fr-FR" sz="1300" dirty="0"/>
          </a:p>
        </p:txBody>
      </p:sp>
      <p:sp>
        <p:nvSpPr>
          <p:cNvPr id="63492" name="Rectangle 2"/>
          <p:cNvSpPr>
            <a:spLocks noGrp="1" noRot="1" noChangeAspect="1" noChangeArrowheads="1" noTextEdit="1"/>
          </p:cNvSpPr>
          <p:nvPr>
            <p:ph type="sldImg"/>
          </p:nvPr>
        </p:nvSpPr>
        <p:spPr>
          <a:solidFill>
            <a:srgbClr val="FFFFFF"/>
          </a:solidFill>
          <a:ln/>
        </p:spPr>
      </p:sp>
      <p:sp>
        <p:nvSpPr>
          <p:cNvPr id="63493"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GB" dirty="0" smtClean="0">
              <a:latin typeface="Times New Roman" pitchFamily="18" charset="0"/>
            </a:endParaRPr>
          </a:p>
          <a:p>
            <a:pPr eaLnBrk="1" hangingPunct="1"/>
            <a:endParaRPr lang="en-GB" sz="1400" dirty="0" smtClean="0">
              <a:latin typeface="Times New Roman" pitchFamily="18" charset="0"/>
            </a:endParaRPr>
          </a:p>
          <a:p>
            <a:pPr lvl="1" eaLnBrk="1" hangingPunct="1">
              <a:spcBef>
                <a:spcPct val="0"/>
              </a:spcBef>
            </a:pPr>
            <a:endParaRPr lang="en-US" dirty="0" smtClean="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EBDC18C5-7460-4C63-81CB-2BD93CA88C38}" type="slidenum">
              <a:rPr lang="fr-FR" smtClean="0"/>
              <a:pPr/>
              <a:t>31</a:t>
            </a:fld>
            <a:endParaRPr lang="fr-FR" smtClean="0"/>
          </a:p>
        </p:txBody>
      </p:sp>
      <p:sp>
        <p:nvSpPr>
          <p:cNvPr id="64515" name="Slide Image Placeholder 1"/>
          <p:cNvSpPr>
            <a:spLocks noGrp="1" noRot="1" noChangeAspect="1" noTextEdit="1"/>
          </p:cNvSpPr>
          <p:nvPr>
            <p:ph type="sldImg"/>
          </p:nvPr>
        </p:nvSpPr>
        <p:spPr>
          <a:solidFill>
            <a:srgbClr val="FFFFFF"/>
          </a:solidFill>
          <a:ln/>
        </p:spPr>
      </p:sp>
      <p:sp>
        <p:nvSpPr>
          <p:cNvPr id="64516" name="Notes Placeholder 2"/>
          <p:cNvSpPr>
            <a:spLocks noGrp="1"/>
          </p:cNvSpPr>
          <p:nvPr>
            <p:ph type="body" idx="1"/>
          </p:nvPr>
        </p:nvSpPr>
        <p:spPr>
          <a:noFill/>
          <a:ln>
            <a:solidFill>
              <a:srgbClr val="000000"/>
            </a:solidFill>
          </a:ln>
        </p:spPr>
        <p:txBody>
          <a:bodyPr/>
          <a:lstStyle/>
          <a:p>
            <a:pPr eaLnBrk="1" hangingPunct="1"/>
            <a:endParaRPr lang="el-GR" smtClean="0">
              <a:latin typeface="Times New Roman" pitchFamily="18" charset="0"/>
            </a:endParaRPr>
          </a:p>
        </p:txBody>
      </p:sp>
      <p:sp>
        <p:nvSpPr>
          <p:cNvPr id="64517" name="Slide Number Placeholder 3"/>
          <p:cNvSpPr txBox="1">
            <a:spLocks noGrp="1"/>
          </p:cNvSpPr>
          <p:nvPr/>
        </p:nvSpPr>
        <p:spPr bwMode="auto">
          <a:xfrm>
            <a:off x="4145280" y="9121140"/>
            <a:ext cx="3169920" cy="480060"/>
          </a:xfrm>
          <a:prstGeom prst="rect">
            <a:avLst/>
          </a:prstGeom>
          <a:noFill/>
          <a:ln w="9525">
            <a:noFill/>
            <a:miter lim="800000"/>
            <a:headEnd/>
            <a:tailEnd/>
          </a:ln>
        </p:spPr>
        <p:txBody>
          <a:bodyPr lIns="96661" tIns="48331" rIns="96661" bIns="48331" anchor="b"/>
          <a:lstStyle/>
          <a:p>
            <a:pPr algn="r"/>
            <a:fld id="{6988F2C8-56CB-4771-9F30-0687BA6277E7}" type="slidenum">
              <a:rPr lang="fr-FR" sz="1300"/>
              <a:pPr algn="r"/>
              <a:t>31</a:t>
            </a:fld>
            <a:endParaRPr lang="fr-FR" sz="130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1C54DEF5-89AE-4E19-97BE-AAAFC3B5F651}" type="slidenum">
              <a:rPr lang="fr-FR" smtClean="0"/>
              <a:pPr/>
              <a:t>32</a:t>
            </a:fld>
            <a:endParaRPr lang="fr-FR" smtClean="0"/>
          </a:p>
        </p:txBody>
      </p:sp>
      <p:sp>
        <p:nvSpPr>
          <p:cNvPr id="65539" name="Rectangle 7"/>
          <p:cNvSpPr txBox="1">
            <a:spLocks noGrp="1" noChangeArrowheads="1"/>
          </p:cNvSpPr>
          <p:nvPr/>
        </p:nvSpPr>
        <p:spPr bwMode="auto">
          <a:xfrm>
            <a:off x="4145280" y="9121140"/>
            <a:ext cx="3169920" cy="480060"/>
          </a:xfrm>
          <a:prstGeom prst="rect">
            <a:avLst/>
          </a:prstGeom>
          <a:noFill/>
          <a:ln w="9525">
            <a:noFill/>
            <a:miter lim="800000"/>
            <a:headEnd/>
            <a:tailEnd/>
          </a:ln>
        </p:spPr>
        <p:txBody>
          <a:bodyPr lIns="96661" tIns="48331" rIns="96661" bIns="48331" anchor="b"/>
          <a:lstStyle/>
          <a:p>
            <a:pPr algn="r"/>
            <a:fld id="{5EB43229-EAEC-4DEE-AECD-6EA6CC8A0F85}" type="slidenum">
              <a:rPr lang="fr-FR" sz="1300"/>
              <a:pPr algn="r"/>
              <a:t>32</a:t>
            </a:fld>
            <a:endParaRPr lang="fr-FR" sz="1300" dirty="0"/>
          </a:p>
        </p:txBody>
      </p:sp>
      <p:sp>
        <p:nvSpPr>
          <p:cNvPr id="65540" name="Rectangle 2"/>
          <p:cNvSpPr>
            <a:spLocks noGrp="1" noRot="1" noChangeAspect="1" noChangeArrowheads="1" noTextEdit="1"/>
          </p:cNvSpPr>
          <p:nvPr>
            <p:ph type="sldImg"/>
          </p:nvPr>
        </p:nvSpPr>
        <p:spPr>
          <a:solidFill>
            <a:srgbClr val="FFFFFF"/>
          </a:solidFill>
          <a:ln/>
        </p:spPr>
      </p:sp>
      <p:sp>
        <p:nvSpPr>
          <p:cNvPr id="65541" name="Rectangle 3"/>
          <p:cNvSpPr>
            <a:spLocks noGrp="1" noChangeArrowheads="1"/>
          </p:cNvSpPr>
          <p:nvPr>
            <p:ph type="body" idx="1"/>
          </p:nvPr>
        </p:nvSpPr>
        <p:spPr>
          <a:solidFill>
            <a:srgbClr val="FFFFFF"/>
          </a:solidFill>
          <a:ln>
            <a:solidFill>
              <a:srgbClr val="000000"/>
            </a:solidFill>
          </a:ln>
        </p:spPr>
        <p:txBody>
          <a:bodyPr/>
          <a:lstStyle/>
          <a:p>
            <a:pPr eaLnBrk="1" hangingPunct="1">
              <a:lnSpc>
                <a:spcPct val="140000"/>
              </a:lnSpc>
            </a:pPr>
            <a:r>
              <a:rPr lang="en-GB" sz="1500" dirty="0" smtClean="0">
                <a:latin typeface="Times New Roman" pitchFamily="18" charset="0"/>
              </a:rPr>
              <a:t>The advantages of </a:t>
            </a:r>
            <a:r>
              <a:rPr lang="en-GB" dirty="0" smtClean="0">
                <a:latin typeface="Times New Roman" pitchFamily="18" charset="0"/>
              </a:rPr>
              <a:t>stratified sampling are that you c</a:t>
            </a:r>
            <a:r>
              <a:rPr lang="en-GB" sz="1400" dirty="0" smtClean="0">
                <a:latin typeface="Times New Roman" pitchFamily="18" charset="0"/>
              </a:rPr>
              <a:t>an acquire information about whole population </a:t>
            </a:r>
            <a:r>
              <a:rPr lang="en-GB" sz="1400" u="sng" dirty="0" smtClean="0">
                <a:latin typeface="Times New Roman" pitchFamily="18" charset="0"/>
              </a:rPr>
              <a:t>and</a:t>
            </a:r>
            <a:r>
              <a:rPr lang="en-GB" sz="1400" dirty="0" smtClean="0">
                <a:latin typeface="Times New Roman" pitchFamily="18" charset="0"/>
              </a:rPr>
              <a:t> individual strata. </a:t>
            </a:r>
          </a:p>
          <a:p>
            <a:pPr lvl="1" eaLnBrk="1" hangingPunct="1">
              <a:spcBef>
                <a:spcPct val="0"/>
              </a:spcBef>
            </a:pPr>
            <a:r>
              <a:rPr lang="en-GB" sz="1400" dirty="0" smtClean="0">
                <a:latin typeface="Times New Roman" pitchFamily="18" charset="0"/>
              </a:rPr>
              <a:t>The precision will increase if variability within strata is less (homogenous) than between strata</a:t>
            </a:r>
          </a:p>
          <a:p>
            <a:pPr eaLnBrk="1" hangingPunct="1">
              <a:lnSpc>
                <a:spcPct val="120000"/>
              </a:lnSpc>
            </a:pPr>
            <a:r>
              <a:rPr lang="en-GB" sz="1500" dirty="0" smtClean="0">
                <a:latin typeface="Times New Roman" pitchFamily="18" charset="0"/>
              </a:rPr>
              <a:t>Disadvantages</a:t>
            </a:r>
          </a:p>
          <a:p>
            <a:pPr lvl="1" eaLnBrk="1" hangingPunct="1"/>
            <a:r>
              <a:rPr lang="en-GB" sz="1400" dirty="0" smtClean="0">
                <a:latin typeface="Times New Roman" pitchFamily="18" charset="0"/>
              </a:rPr>
              <a:t>Can be difficult to identify strata</a:t>
            </a:r>
          </a:p>
          <a:p>
            <a:pPr lvl="1" eaLnBrk="1" hangingPunct="1"/>
            <a:r>
              <a:rPr lang="en-GB" sz="1400" dirty="0" smtClean="0">
                <a:latin typeface="Times New Roman" pitchFamily="18" charset="0"/>
              </a:rPr>
              <a:t>Loss of precision if small numbers in individual strata  </a:t>
            </a:r>
          </a:p>
          <a:p>
            <a:pPr lvl="2" eaLnBrk="1" hangingPunct="1"/>
            <a:r>
              <a:rPr lang="en-GB" sz="1500" dirty="0" smtClean="0">
                <a:latin typeface="Times New Roman" pitchFamily="18" charset="0"/>
              </a:rPr>
              <a:t>resolve by sampling proportionate to stratum population </a:t>
            </a:r>
          </a:p>
          <a:p>
            <a:pPr eaLnBrk="1" hangingPunct="1"/>
            <a:endParaRPr lang="en-US" dirty="0" smtClean="0">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a:noFill/>
        </p:spPr>
        <p:txBody>
          <a:bodyPr/>
          <a:lstStyle/>
          <a:p>
            <a:r>
              <a:rPr lang="en-GB" smtClean="0"/>
              <a:t>Survey Sampling Methods </a:t>
            </a:r>
            <a:endParaRPr lang="en-US" smtClean="0"/>
          </a:p>
        </p:txBody>
      </p:sp>
      <p:sp>
        <p:nvSpPr>
          <p:cNvPr id="66563" name="Rectangle 3"/>
          <p:cNvSpPr>
            <a:spLocks noGrp="1" noChangeArrowheads="1"/>
          </p:cNvSpPr>
          <p:nvPr>
            <p:ph type="dt" sz="quarter" idx="1"/>
          </p:nvPr>
        </p:nvSpPr>
        <p:spPr>
          <a:noFill/>
        </p:spPr>
        <p:txBody>
          <a:bodyPr/>
          <a:lstStyle/>
          <a:p>
            <a:fld id="{EBC30B41-37FB-4F7C-8156-82A0590CF79B}" type="datetime1">
              <a:rPr lang="en-US" smtClean="0"/>
              <a:t>5/23/2023</a:t>
            </a:fld>
            <a:endParaRPr lang="en-US" smtClean="0"/>
          </a:p>
        </p:txBody>
      </p:sp>
      <p:sp>
        <p:nvSpPr>
          <p:cNvPr id="66564" name="Rectangle 6"/>
          <p:cNvSpPr>
            <a:spLocks noGrp="1" noChangeArrowheads="1"/>
          </p:cNvSpPr>
          <p:nvPr>
            <p:ph type="ftr" sz="quarter" idx="4"/>
          </p:nvPr>
        </p:nvSpPr>
        <p:spPr>
          <a:noFill/>
        </p:spPr>
        <p:txBody>
          <a:bodyPr/>
          <a:lstStyle/>
          <a:p>
            <a:r>
              <a:rPr lang="en-GB" smtClean="0"/>
              <a:t>Dr Yadollah Mehrabi</a:t>
            </a:r>
            <a:endParaRPr lang="en-US" smtClean="0"/>
          </a:p>
        </p:txBody>
      </p:sp>
      <p:sp>
        <p:nvSpPr>
          <p:cNvPr id="66565" name="Rectangle 7"/>
          <p:cNvSpPr>
            <a:spLocks noGrp="1" noChangeArrowheads="1"/>
          </p:cNvSpPr>
          <p:nvPr>
            <p:ph type="sldNum" sz="quarter" idx="5"/>
          </p:nvPr>
        </p:nvSpPr>
        <p:spPr>
          <a:noFill/>
        </p:spPr>
        <p:txBody>
          <a:bodyPr/>
          <a:lstStyle/>
          <a:p>
            <a:fld id="{FD1AFA0D-2EFB-4092-9F1B-1B55DC5019F9}" type="slidenum">
              <a:rPr lang="ar-SA" smtClean="0"/>
              <a:pPr/>
              <a:t>35</a:t>
            </a:fld>
            <a:endParaRPr lang="en-US" smtClean="0"/>
          </a:p>
        </p:txBody>
      </p:sp>
      <p:sp>
        <p:nvSpPr>
          <p:cNvPr id="66566" name="Rectangle 2"/>
          <p:cNvSpPr>
            <a:spLocks noGrp="1" noRot="1" noChangeAspect="1" noChangeArrowheads="1" noTextEdit="1"/>
          </p:cNvSpPr>
          <p:nvPr>
            <p:ph type="sldImg"/>
          </p:nvPr>
        </p:nvSpPr>
        <p:spPr>
          <a:xfrm>
            <a:off x="1258888" y="720725"/>
            <a:ext cx="4800600" cy="3600450"/>
          </a:xfrm>
          <a:ln/>
        </p:spPr>
      </p:sp>
      <p:sp>
        <p:nvSpPr>
          <p:cNvPr id="66567" name="Rectangle 3"/>
          <p:cNvSpPr>
            <a:spLocks noGrp="1" noChangeArrowheads="1"/>
          </p:cNvSpPr>
          <p:nvPr>
            <p:ph type="body" idx="1"/>
          </p:nvPr>
        </p:nvSpPr>
        <p:spPr>
          <a:xfrm>
            <a:off x="975360" y="4560570"/>
            <a:ext cx="5364480" cy="4320540"/>
          </a:xfrm>
          <a:noFill/>
          <a:ln/>
        </p:spPr>
        <p:txBody>
          <a:bodyPr/>
          <a:lstStyle/>
          <a:p>
            <a:pPr eaLnBrk="1" hangingPunct="1"/>
            <a:endParaRPr lang="fa-I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009063" cy="1052513"/>
            <a:chOff x="0" y="1536"/>
            <a:chExt cx="5675" cy="663"/>
          </a:xfrm>
        </p:grpSpPr>
        <p:grpSp>
          <p:nvGrpSpPr>
            <p:cNvPr id="5" name="Group 3"/>
            <p:cNvGrpSpPr>
              <a:grpSpLocks/>
            </p:cNvGrpSpPr>
            <p:nvPr/>
          </p:nvGrpSpPr>
          <p:grpSpPr bwMode="auto">
            <a:xfrm>
              <a:off x="185" y="1604"/>
              <a:ext cx="449"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w="9525">
                <a:noFill/>
                <a:miter lim="800000"/>
                <a:headEnd/>
                <a:tailEnd/>
              </a:ln>
              <a:effectLst/>
            </p:spPr>
            <p:txBody>
              <a:bodyPr wrap="none" anchor="ctr"/>
              <a:lstStyle/>
              <a:p>
                <a:pPr>
                  <a:defRPr/>
                </a:pPr>
                <a:endParaRPr lang="fa-IR"/>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defRPr/>
                </a:pPr>
                <a:endParaRPr lang="fa-IR"/>
              </a:p>
            </p:txBody>
          </p:sp>
        </p:grpSp>
        <p:grpSp>
          <p:nvGrpSpPr>
            <p:cNvPr id="6" name="Group 6"/>
            <p:cNvGrpSpPr>
              <a:grpSpLocks/>
            </p:cNvGrpSpPr>
            <p:nvPr/>
          </p:nvGrpSpPr>
          <p:grpSpPr bwMode="auto">
            <a:xfrm>
              <a:off x="263" y="1870"/>
              <a:ext cx="466"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w="9525">
                <a:noFill/>
                <a:miter lim="800000"/>
                <a:headEnd/>
                <a:tailEnd/>
              </a:ln>
              <a:effectLst/>
            </p:spPr>
            <p:txBody>
              <a:bodyPr wrap="none" anchor="ctr"/>
              <a:lstStyle/>
              <a:p>
                <a:pPr>
                  <a:defRPr/>
                </a:pPr>
                <a:endParaRPr lang="fa-IR"/>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defRPr/>
                </a:pPr>
                <a:endParaRPr lang="fa-IR"/>
              </a:p>
            </p:txBody>
          </p:sp>
        </p:grpSp>
        <p:sp>
          <p:nvSpPr>
            <p:cNvPr id="7" name="Rectangle 6"/>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defRPr/>
              </a:pPr>
              <a:endParaRPr lang="fa-IR"/>
            </a:p>
          </p:txBody>
        </p:sp>
        <p:sp>
          <p:nvSpPr>
            <p:cNvPr id="8" name="Rectangle 7"/>
            <p:cNvSpPr>
              <a:spLocks noChangeArrowheads="1"/>
            </p:cNvSpPr>
            <p:nvPr/>
          </p:nvSpPr>
          <p:spPr bwMode="auto">
            <a:xfrm>
              <a:off x="400" y="1536"/>
              <a:ext cx="20" cy="663"/>
            </a:xfrm>
            <a:prstGeom prst="rect">
              <a:avLst/>
            </a:prstGeom>
            <a:solidFill>
              <a:schemeClr val="bg2"/>
            </a:solidFill>
            <a:ln w="9525">
              <a:noFill/>
              <a:miter lim="800000"/>
              <a:headEnd/>
              <a:tailEnd/>
            </a:ln>
            <a:effectLst/>
          </p:spPr>
          <p:txBody>
            <a:bodyPr wrap="none" anchor="ctr"/>
            <a:lstStyle/>
            <a:p>
              <a:pPr>
                <a:defRPr/>
              </a:pPr>
              <a:endParaRPr lang="fa-IR"/>
            </a:p>
          </p:txBody>
        </p:sp>
        <p:sp>
          <p:nvSpPr>
            <p:cNvPr id="9" name="Rectangle 8"/>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fa-IR"/>
            </a:p>
          </p:txBody>
        </p:sp>
      </p:grpSp>
      <p:sp>
        <p:nvSpPr>
          <p:cNvPr id="80908" name="Rectangle 12"/>
          <p:cNvSpPr>
            <a:spLocks noGrp="1" noChangeArrowheads="1"/>
          </p:cNvSpPr>
          <p:nvPr>
            <p:ph type="ctrTitle"/>
          </p:nvPr>
        </p:nvSpPr>
        <p:spPr>
          <a:xfrm>
            <a:off x="990600" y="1676400"/>
            <a:ext cx="7772400" cy="1462088"/>
          </a:xfrm>
        </p:spPr>
        <p:txBody>
          <a:bodyPr/>
          <a:lstStyle>
            <a:lvl1pPr>
              <a:defRPr/>
            </a:lvl1pPr>
          </a:lstStyle>
          <a:p>
            <a:r>
              <a:rPr lang="en-US"/>
              <a:t>Click to edit Master title style</a:t>
            </a:r>
          </a:p>
        </p:txBody>
      </p:sp>
      <p:sp>
        <p:nvSpPr>
          <p:cNvPr id="80909"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4" name="Rectangle 14"/>
          <p:cNvSpPr>
            <a:spLocks noGrp="1" noChangeArrowheads="1"/>
          </p:cNvSpPr>
          <p:nvPr>
            <p:ph type="dt" sz="half" idx="10"/>
          </p:nvPr>
        </p:nvSpPr>
        <p:spPr>
          <a:xfrm>
            <a:off x="990600" y="6248400"/>
            <a:ext cx="1905000" cy="457200"/>
          </a:xfrm>
        </p:spPr>
        <p:txBody>
          <a:bodyPr/>
          <a:lstStyle>
            <a:lvl1pPr>
              <a:defRPr>
                <a:solidFill>
                  <a:schemeClr val="bg2"/>
                </a:solidFill>
              </a:defRPr>
            </a:lvl1pPr>
          </a:lstStyle>
          <a:p>
            <a:pPr>
              <a:defRPr/>
            </a:pPr>
            <a:fld id="{83B8740C-1C02-4635-BC48-37403F345CA9}" type="datetime1">
              <a:rPr lang="en-US" smtClean="0"/>
              <a:t>5/23/2023</a:t>
            </a:fld>
            <a:endParaRPr lang="en-US"/>
          </a:p>
        </p:txBody>
      </p:sp>
      <p:sp>
        <p:nvSpPr>
          <p:cNvPr id="15" name="Rectangle 15"/>
          <p:cNvSpPr>
            <a:spLocks noGrp="1" noChangeArrowheads="1"/>
          </p:cNvSpPr>
          <p:nvPr>
            <p:ph type="ftr" sz="quarter" idx="11"/>
          </p:nvPr>
        </p:nvSpPr>
        <p:spPr>
          <a:xfrm>
            <a:off x="3429000" y="6248400"/>
            <a:ext cx="2895600" cy="457200"/>
          </a:xfrm>
        </p:spPr>
        <p:txBody>
          <a:bodyPr/>
          <a:lstStyle>
            <a:lvl1pPr>
              <a:defRPr>
                <a:solidFill>
                  <a:schemeClr val="bg2"/>
                </a:solidFill>
              </a:defRPr>
            </a:lvl1pPr>
          </a:lstStyle>
          <a:p>
            <a:pPr>
              <a:defRPr/>
            </a:pPr>
            <a:r>
              <a:rPr lang="en-GB" smtClean="0"/>
              <a:t>Survey Sampling Methods </a:t>
            </a:r>
            <a:endParaRPr lang="en-US"/>
          </a:p>
        </p:txBody>
      </p:sp>
      <p:sp>
        <p:nvSpPr>
          <p:cNvPr id="16" name="Rectangle 16"/>
          <p:cNvSpPr>
            <a:spLocks noGrp="1" noChangeArrowheads="1"/>
          </p:cNvSpPr>
          <p:nvPr>
            <p:ph type="sldNum" sz="quarter" idx="12"/>
          </p:nvPr>
        </p:nvSpPr>
        <p:spPr>
          <a:xfrm>
            <a:off x="6858000" y="6248400"/>
            <a:ext cx="1905000" cy="457200"/>
          </a:xfrm>
        </p:spPr>
        <p:txBody>
          <a:bodyPr/>
          <a:lstStyle>
            <a:lvl1pPr>
              <a:defRPr>
                <a:solidFill>
                  <a:schemeClr val="bg2"/>
                </a:solidFill>
              </a:defRPr>
            </a:lvl1pPr>
          </a:lstStyle>
          <a:p>
            <a:pPr>
              <a:defRPr/>
            </a:pPr>
            <a:fld id="{E798205C-D574-4776-B22F-88520537DDC2}" type="slidenum">
              <a:rPr lang="ar-SA"/>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11"/>
          <p:cNvSpPr>
            <a:spLocks noGrp="1" noChangeArrowheads="1"/>
          </p:cNvSpPr>
          <p:nvPr>
            <p:ph type="dt" sz="half" idx="10"/>
          </p:nvPr>
        </p:nvSpPr>
        <p:spPr>
          <a:ln/>
        </p:spPr>
        <p:txBody>
          <a:bodyPr/>
          <a:lstStyle>
            <a:lvl1pPr>
              <a:defRPr/>
            </a:lvl1pPr>
          </a:lstStyle>
          <a:p>
            <a:pPr>
              <a:defRPr/>
            </a:pPr>
            <a:fld id="{3502F034-6175-4C35-8EE3-EAA5705B0E70}" type="datetime1">
              <a:rPr lang="en-US" smtClean="0"/>
              <a:t>5/23/2023</a:t>
            </a:fld>
            <a:endParaRPr lang="en-US"/>
          </a:p>
        </p:txBody>
      </p:sp>
      <p:sp>
        <p:nvSpPr>
          <p:cNvPr id="5" name="Rectangle 12"/>
          <p:cNvSpPr>
            <a:spLocks noGrp="1" noChangeArrowheads="1"/>
          </p:cNvSpPr>
          <p:nvPr>
            <p:ph type="ftr" sz="quarter" idx="11"/>
          </p:nvPr>
        </p:nvSpPr>
        <p:spPr>
          <a:ln/>
        </p:spPr>
        <p:txBody>
          <a:bodyPr/>
          <a:lstStyle>
            <a:lvl1pPr>
              <a:defRPr/>
            </a:lvl1pPr>
          </a:lstStyle>
          <a:p>
            <a:pPr>
              <a:defRPr/>
            </a:pPr>
            <a:r>
              <a:rPr lang="en-GB" smtClean="0"/>
              <a:t>Survey Sampling Methods </a:t>
            </a: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5269FADC-C3DE-4937-B9F7-7CA3645869E2}" type="slidenum">
              <a:rPr lang="ar-SA"/>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0" y="214313"/>
            <a:ext cx="1951038" cy="5918200"/>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1150938" y="214313"/>
            <a:ext cx="5700712" cy="5918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11"/>
          <p:cNvSpPr>
            <a:spLocks noGrp="1" noChangeArrowheads="1"/>
          </p:cNvSpPr>
          <p:nvPr>
            <p:ph type="dt" sz="half" idx="10"/>
          </p:nvPr>
        </p:nvSpPr>
        <p:spPr>
          <a:ln/>
        </p:spPr>
        <p:txBody>
          <a:bodyPr/>
          <a:lstStyle>
            <a:lvl1pPr>
              <a:defRPr/>
            </a:lvl1pPr>
          </a:lstStyle>
          <a:p>
            <a:pPr>
              <a:defRPr/>
            </a:pPr>
            <a:fld id="{9706EC2A-9427-43E1-A0FA-704631114804}" type="datetime1">
              <a:rPr lang="en-US" smtClean="0"/>
              <a:t>5/23/2023</a:t>
            </a:fld>
            <a:endParaRPr lang="en-US"/>
          </a:p>
        </p:txBody>
      </p:sp>
      <p:sp>
        <p:nvSpPr>
          <p:cNvPr id="5" name="Rectangle 12"/>
          <p:cNvSpPr>
            <a:spLocks noGrp="1" noChangeArrowheads="1"/>
          </p:cNvSpPr>
          <p:nvPr>
            <p:ph type="ftr" sz="quarter" idx="11"/>
          </p:nvPr>
        </p:nvSpPr>
        <p:spPr>
          <a:ln/>
        </p:spPr>
        <p:txBody>
          <a:bodyPr/>
          <a:lstStyle>
            <a:lvl1pPr>
              <a:defRPr/>
            </a:lvl1pPr>
          </a:lstStyle>
          <a:p>
            <a:pPr>
              <a:defRPr/>
            </a:pPr>
            <a:r>
              <a:rPr lang="en-GB" smtClean="0"/>
              <a:t>Survey Sampling Methods </a:t>
            </a: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88F8A5EA-7DBE-4536-89F6-35CA86098671}" type="slidenum">
              <a:rPr lang="ar-SA"/>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1462087"/>
          </a:xfrm>
        </p:spPr>
        <p:txBody>
          <a:bodyPr/>
          <a:lstStyle/>
          <a:p>
            <a:r>
              <a:rPr lang="en-US" smtClean="0"/>
              <a:t>Click to edit Master title style</a:t>
            </a:r>
            <a:endParaRPr lang="fa-IR"/>
          </a:p>
        </p:txBody>
      </p:sp>
      <p:sp>
        <p:nvSpPr>
          <p:cNvPr id="3" name="Text Placeholder 2"/>
          <p:cNvSpPr>
            <a:spLocks noGrp="1"/>
          </p:cNvSpPr>
          <p:nvPr>
            <p:ph type="body" sz="half" idx="1"/>
          </p:nvPr>
        </p:nvSpPr>
        <p:spPr>
          <a:xfrm>
            <a:off x="11826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quarter" idx="2"/>
          </p:nvPr>
        </p:nvSpPr>
        <p:spPr>
          <a:xfrm>
            <a:off x="5145088" y="2017713"/>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Content Placeholder 4"/>
          <p:cNvSpPr>
            <a:spLocks noGrp="1"/>
          </p:cNvSpPr>
          <p:nvPr>
            <p:ph sz="quarter" idx="3"/>
          </p:nvPr>
        </p:nvSpPr>
        <p:spPr>
          <a:xfrm>
            <a:off x="5145088" y="4151313"/>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Rectangle 11"/>
          <p:cNvSpPr>
            <a:spLocks noGrp="1" noChangeArrowheads="1"/>
          </p:cNvSpPr>
          <p:nvPr>
            <p:ph type="dt" sz="half" idx="10"/>
          </p:nvPr>
        </p:nvSpPr>
        <p:spPr>
          <a:ln/>
        </p:spPr>
        <p:txBody>
          <a:bodyPr/>
          <a:lstStyle>
            <a:lvl1pPr>
              <a:defRPr/>
            </a:lvl1pPr>
          </a:lstStyle>
          <a:p>
            <a:pPr>
              <a:defRPr/>
            </a:pPr>
            <a:fld id="{16F171F3-8305-4B4B-A5AF-A0D1B0F83D54}" type="datetime1">
              <a:rPr lang="en-US" smtClean="0"/>
              <a:t>5/23/2023</a:t>
            </a:fld>
            <a:endParaRPr lang="en-US"/>
          </a:p>
        </p:txBody>
      </p:sp>
      <p:sp>
        <p:nvSpPr>
          <p:cNvPr id="7" name="Rectangle 12"/>
          <p:cNvSpPr>
            <a:spLocks noGrp="1" noChangeArrowheads="1"/>
          </p:cNvSpPr>
          <p:nvPr>
            <p:ph type="ftr" sz="quarter" idx="11"/>
          </p:nvPr>
        </p:nvSpPr>
        <p:spPr>
          <a:ln/>
        </p:spPr>
        <p:txBody>
          <a:bodyPr/>
          <a:lstStyle>
            <a:lvl1pPr>
              <a:defRPr/>
            </a:lvl1pPr>
          </a:lstStyle>
          <a:p>
            <a:pPr>
              <a:defRPr/>
            </a:pPr>
            <a:r>
              <a:rPr lang="en-GB" smtClean="0"/>
              <a:t>Survey Sampling Methods </a:t>
            </a:r>
            <a:endParaRPr lang="en-US"/>
          </a:p>
        </p:txBody>
      </p:sp>
      <p:sp>
        <p:nvSpPr>
          <p:cNvPr id="8" name="Rectangle 13"/>
          <p:cNvSpPr>
            <a:spLocks noGrp="1" noChangeArrowheads="1"/>
          </p:cNvSpPr>
          <p:nvPr>
            <p:ph type="sldNum" sz="quarter" idx="12"/>
          </p:nvPr>
        </p:nvSpPr>
        <p:spPr>
          <a:ln/>
        </p:spPr>
        <p:txBody>
          <a:bodyPr/>
          <a:lstStyle>
            <a:lvl1pPr>
              <a:defRPr/>
            </a:lvl1pPr>
          </a:lstStyle>
          <a:p>
            <a:pPr>
              <a:defRPr/>
            </a:pPr>
            <a:fld id="{4A07D9E6-DAF7-4245-98AE-DD223A262FF8}" type="slidenum">
              <a:rPr lang="ar-SA"/>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1462087"/>
          </a:xfrm>
        </p:spPr>
        <p:txBody>
          <a:bodyPr/>
          <a:lstStyle/>
          <a:p>
            <a:r>
              <a:rPr lang="en-US" smtClean="0"/>
              <a:t>Click to edit Master title style</a:t>
            </a:r>
            <a:endParaRPr lang="fa-IR"/>
          </a:p>
        </p:txBody>
      </p:sp>
      <p:sp>
        <p:nvSpPr>
          <p:cNvPr id="3" name="Text Placeholder 2"/>
          <p:cNvSpPr>
            <a:spLocks noGrp="1"/>
          </p:cNvSpPr>
          <p:nvPr>
            <p:ph type="body" sz="half" idx="1"/>
          </p:nvPr>
        </p:nvSpPr>
        <p:spPr>
          <a:xfrm>
            <a:off x="11826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51450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Rectangle 11"/>
          <p:cNvSpPr>
            <a:spLocks noGrp="1" noChangeArrowheads="1"/>
          </p:cNvSpPr>
          <p:nvPr>
            <p:ph type="dt" sz="half" idx="10"/>
          </p:nvPr>
        </p:nvSpPr>
        <p:spPr>
          <a:ln/>
        </p:spPr>
        <p:txBody>
          <a:bodyPr/>
          <a:lstStyle>
            <a:lvl1pPr>
              <a:defRPr/>
            </a:lvl1pPr>
          </a:lstStyle>
          <a:p>
            <a:pPr>
              <a:defRPr/>
            </a:pPr>
            <a:fld id="{767D402D-F8CE-4528-872B-78BB9A524918}" type="datetime1">
              <a:rPr lang="en-US" smtClean="0"/>
              <a:t>5/23/2023</a:t>
            </a:fld>
            <a:endParaRPr lang="en-US"/>
          </a:p>
        </p:txBody>
      </p:sp>
      <p:sp>
        <p:nvSpPr>
          <p:cNvPr id="6" name="Rectangle 12"/>
          <p:cNvSpPr>
            <a:spLocks noGrp="1" noChangeArrowheads="1"/>
          </p:cNvSpPr>
          <p:nvPr>
            <p:ph type="ftr" sz="quarter" idx="11"/>
          </p:nvPr>
        </p:nvSpPr>
        <p:spPr>
          <a:ln/>
        </p:spPr>
        <p:txBody>
          <a:bodyPr/>
          <a:lstStyle>
            <a:lvl1pPr>
              <a:defRPr/>
            </a:lvl1pPr>
          </a:lstStyle>
          <a:p>
            <a:pPr>
              <a:defRPr/>
            </a:pPr>
            <a:r>
              <a:rPr lang="en-GB" smtClean="0"/>
              <a:t>Survey Sampling Methods </a:t>
            </a: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66F47AAB-4644-414D-90C8-AE31470240A5}" type="slidenum">
              <a:rPr lang="ar-SA"/>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150938" y="214313"/>
            <a:ext cx="7804150" cy="591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3" name="Rectangle 11"/>
          <p:cNvSpPr>
            <a:spLocks noGrp="1" noChangeArrowheads="1"/>
          </p:cNvSpPr>
          <p:nvPr>
            <p:ph type="dt" sz="half" idx="10"/>
          </p:nvPr>
        </p:nvSpPr>
        <p:spPr>
          <a:ln/>
        </p:spPr>
        <p:txBody>
          <a:bodyPr/>
          <a:lstStyle>
            <a:lvl1pPr>
              <a:defRPr/>
            </a:lvl1pPr>
          </a:lstStyle>
          <a:p>
            <a:pPr>
              <a:defRPr/>
            </a:pPr>
            <a:fld id="{F0FE8093-052A-44E5-A89F-8EA1BD1FE922}" type="datetime1">
              <a:rPr lang="en-US" smtClean="0"/>
              <a:t>5/23/2023</a:t>
            </a:fld>
            <a:endParaRPr lang="en-US"/>
          </a:p>
        </p:txBody>
      </p:sp>
      <p:sp>
        <p:nvSpPr>
          <p:cNvPr id="4" name="Rectangle 12"/>
          <p:cNvSpPr>
            <a:spLocks noGrp="1" noChangeArrowheads="1"/>
          </p:cNvSpPr>
          <p:nvPr>
            <p:ph type="ftr" sz="quarter" idx="11"/>
          </p:nvPr>
        </p:nvSpPr>
        <p:spPr>
          <a:ln/>
        </p:spPr>
        <p:txBody>
          <a:bodyPr/>
          <a:lstStyle>
            <a:lvl1pPr>
              <a:defRPr/>
            </a:lvl1pPr>
          </a:lstStyle>
          <a:p>
            <a:pPr>
              <a:defRPr/>
            </a:pPr>
            <a:r>
              <a:rPr lang="en-GB" smtClean="0"/>
              <a:t>Survey Sampling Methods </a:t>
            </a:r>
            <a:endParaRPr lang="en-US"/>
          </a:p>
        </p:txBody>
      </p:sp>
      <p:sp>
        <p:nvSpPr>
          <p:cNvPr id="5" name="Rectangle 13"/>
          <p:cNvSpPr>
            <a:spLocks noGrp="1" noChangeArrowheads="1"/>
          </p:cNvSpPr>
          <p:nvPr>
            <p:ph type="sldNum" sz="quarter" idx="12"/>
          </p:nvPr>
        </p:nvSpPr>
        <p:spPr>
          <a:ln/>
        </p:spPr>
        <p:txBody>
          <a:bodyPr/>
          <a:lstStyle>
            <a:lvl1pPr>
              <a:defRPr/>
            </a:lvl1pPr>
          </a:lstStyle>
          <a:p>
            <a:pPr>
              <a:defRPr/>
            </a:pPr>
            <a:fld id="{96890251-20F9-4FCA-813A-FCD1B5041937}" type="slidenum">
              <a:rPr lang="ar-SA"/>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11"/>
          <p:cNvSpPr>
            <a:spLocks noGrp="1" noChangeArrowheads="1"/>
          </p:cNvSpPr>
          <p:nvPr>
            <p:ph type="dt" sz="half" idx="10"/>
          </p:nvPr>
        </p:nvSpPr>
        <p:spPr>
          <a:ln/>
        </p:spPr>
        <p:txBody>
          <a:bodyPr/>
          <a:lstStyle>
            <a:lvl1pPr>
              <a:defRPr/>
            </a:lvl1pPr>
          </a:lstStyle>
          <a:p>
            <a:pPr>
              <a:defRPr/>
            </a:pPr>
            <a:fld id="{A3BB2AA4-EB46-4BB0-956A-374AE5691D15}" type="datetime1">
              <a:rPr lang="en-US" smtClean="0"/>
              <a:t>5/23/2023</a:t>
            </a:fld>
            <a:endParaRPr lang="en-US"/>
          </a:p>
        </p:txBody>
      </p:sp>
      <p:sp>
        <p:nvSpPr>
          <p:cNvPr id="5" name="Rectangle 12"/>
          <p:cNvSpPr>
            <a:spLocks noGrp="1" noChangeArrowheads="1"/>
          </p:cNvSpPr>
          <p:nvPr>
            <p:ph type="ftr" sz="quarter" idx="11"/>
          </p:nvPr>
        </p:nvSpPr>
        <p:spPr>
          <a:ln/>
        </p:spPr>
        <p:txBody>
          <a:bodyPr/>
          <a:lstStyle>
            <a:lvl1pPr>
              <a:defRPr/>
            </a:lvl1pPr>
          </a:lstStyle>
          <a:p>
            <a:pPr>
              <a:defRPr/>
            </a:pPr>
            <a:r>
              <a:rPr lang="en-GB" smtClean="0"/>
              <a:t>Survey Sampling Methods </a:t>
            </a: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91AAC79C-F94F-44FB-98CC-DF654504C69D}" type="slidenum">
              <a:rPr lang="ar-SA"/>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79425" y="96838"/>
            <a:ext cx="8272463" cy="1219200"/>
          </a:xfrm>
        </p:spPr>
        <p:txBody>
          <a:bodyPr/>
          <a:lstStyle/>
          <a:p>
            <a:r>
              <a:rPr lang="en-US" smtClean="0"/>
              <a:t>Click to edit Master title style</a:t>
            </a:r>
            <a:endParaRPr lang="en-GB"/>
          </a:p>
        </p:txBody>
      </p:sp>
      <p:sp>
        <p:nvSpPr>
          <p:cNvPr id="3" name="SmartArt Placeholder 2"/>
          <p:cNvSpPr>
            <a:spLocks noGrp="1"/>
          </p:cNvSpPr>
          <p:nvPr>
            <p:ph type="dgm" idx="1"/>
          </p:nvPr>
        </p:nvSpPr>
        <p:spPr>
          <a:xfrm>
            <a:off x="533400" y="1828800"/>
            <a:ext cx="8153400" cy="4495800"/>
          </a:xfrm>
        </p:spPr>
        <p:txBody>
          <a:bodyPr/>
          <a:lstStyle/>
          <a:p>
            <a:pPr lvl="0"/>
            <a:endParaRPr lang="en-GB" noProof="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11"/>
          <p:cNvSpPr>
            <a:spLocks noGrp="1" noChangeArrowheads="1"/>
          </p:cNvSpPr>
          <p:nvPr>
            <p:ph type="dt" sz="half" idx="10"/>
          </p:nvPr>
        </p:nvSpPr>
        <p:spPr>
          <a:ln/>
        </p:spPr>
        <p:txBody>
          <a:bodyPr/>
          <a:lstStyle>
            <a:lvl1pPr>
              <a:defRPr/>
            </a:lvl1pPr>
          </a:lstStyle>
          <a:p>
            <a:pPr>
              <a:defRPr/>
            </a:pPr>
            <a:fld id="{6990F363-CD86-460B-A1E7-6ECFF4B3D061}" type="datetime1">
              <a:rPr lang="en-US" smtClean="0"/>
              <a:t>5/23/2023</a:t>
            </a:fld>
            <a:endParaRPr lang="en-US"/>
          </a:p>
        </p:txBody>
      </p:sp>
      <p:sp>
        <p:nvSpPr>
          <p:cNvPr id="5" name="Rectangle 12"/>
          <p:cNvSpPr>
            <a:spLocks noGrp="1" noChangeArrowheads="1"/>
          </p:cNvSpPr>
          <p:nvPr>
            <p:ph type="ftr" sz="quarter" idx="11"/>
          </p:nvPr>
        </p:nvSpPr>
        <p:spPr>
          <a:ln/>
        </p:spPr>
        <p:txBody>
          <a:bodyPr/>
          <a:lstStyle>
            <a:lvl1pPr>
              <a:defRPr/>
            </a:lvl1pPr>
          </a:lstStyle>
          <a:p>
            <a:pPr>
              <a:defRPr/>
            </a:pPr>
            <a:r>
              <a:rPr lang="en-GB" smtClean="0"/>
              <a:t>Survey Sampling Methods </a:t>
            </a: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CB5B32CC-3E98-42F6-A096-20E5C177FA17}" type="slidenum">
              <a:rPr lang="ar-SA"/>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fld id="{DAC42186-B653-48F8-BB76-375077C3AC1F}" type="datetime1">
              <a:rPr lang="en-US" smtClean="0"/>
              <a:t>5/23/2023</a:t>
            </a:fld>
            <a:endParaRPr lang="en-US"/>
          </a:p>
        </p:txBody>
      </p:sp>
      <p:sp>
        <p:nvSpPr>
          <p:cNvPr id="5" name="Rectangle 12"/>
          <p:cNvSpPr>
            <a:spLocks noGrp="1" noChangeArrowheads="1"/>
          </p:cNvSpPr>
          <p:nvPr>
            <p:ph type="ftr" sz="quarter" idx="11"/>
          </p:nvPr>
        </p:nvSpPr>
        <p:spPr>
          <a:ln/>
        </p:spPr>
        <p:txBody>
          <a:bodyPr/>
          <a:lstStyle>
            <a:lvl1pPr>
              <a:defRPr/>
            </a:lvl1pPr>
          </a:lstStyle>
          <a:p>
            <a:pPr>
              <a:defRPr/>
            </a:pPr>
            <a:r>
              <a:rPr lang="en-GB" smtClean="0"/>
              <a:t>Survey Sampling Methods </a:t>
            </a: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9A34955E-C440-4E57-86F4-2EB9BDB4724C}" type="slidenum">
              <a:rPr lang="ar-SA"/>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Rectangle 11"/>
          <p:cNvSpPr>
            <a:spLocks noGrp="1" noChangeArrowheads="1"/>
          </p:cNvSpPr>
          <p:nvPr>
            <p:ph type="dt" sz="half" idx="10"/>
          </p:nvPr>
        </p:nvSpPr>
        <p:spPr>
          <a:ln/>
        </p:spPr>
        <p:txBody>
          <a:bodyPr/>
          <a:lstStyle>
            <a:lvl1pPr>
              <a:defRPr/>
            </a:lvl1pPr>
          </a:lstStyle>
          <a:p>
            <a:pPr>
              <a:defRPr/>
            </a:pPr>
            <a:fld id="{18022AF3-2433-42A1-963D-9718C9CF9B97}" type="datetime1">
              <a:rPr lang="en-US" smtClean="0"/>
              <a:t>5/23/2023</a:t>
            </a:fld>
            <a:endParaRPr lang="en-US"/>
          </a:p>
        </p:txBody>
      </p:sp>
      <p:sp>
        <p:nvSpPr>
          <p:cNvPr id="6" name="Rectangle 12"/>
          <p:cNvSpPr>
            <a:spLocks noGrp="1" noChangeArrowheads="1"/>
          </p:cNvSpPr>
          <p:nvPr>
            <p:ph type="ftr" sz="quarter" idx="11"/>
          </p:nvPr>
        </p:nvSpPr>
        <p:spPr>
          <a:ln/>
        </p:spPr>
        <p:txBody>
          <a:bodyPr/>
          <a:lstStyle>
            <a:lvl1pPr>
              <a:defRPr/>
            </a:lvl1pPr>
          </a:lstStyle>
          <a:p>
            <a:pPr>
              <a:defRPr/>
            </a:pPr>
            <a:r>
              <a:rPr lang="en-GB" smtClean="0"/>
              <a:t>Survey Sampling Methods </a:t>
            </a: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92F72F89-43BF-4BBD-A57C-1D4B8D79D0E5}" type="slidenum">
              <a:rPr lang="ar-SA"/>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Rectangle 11"/>
          <p:cNvSpPr>
            <a:spLocks noGrp="1" noChangeArrowheads="1"/>
          </p:cNvSpPr>
          <p:nvPr>
            <p:ph type="dt" sz="half" idx="10"/>
          </p:nvPr>
        </p:nvSpPr>
        <p:spPr>
          <a:ln/>
        </p:spPr>
        <p:txBody>
          <a:bodyPr/>
          <a:lstStyle>
            <a:lvl1pPr>
              <a:defRPr/>
            </a:lvl1pPr>
          </a:lstStyle>
          <a:p>
            <a:pPr>
              <a:defRPr/>
            </a:pPr>
            <a:fld id="{8DA7CB47-DE0C-4F4C-B0C7-BEE97D7CE9A4}" type="datetime1">
              <a:rPr lang="en-US" smtClean="0"/>
              <a:t>5/23/2023</a:t>
            </a:fld>
            <a:endParaRPr lang="en-US"/>
          </a:p>
        </p:txBody>
      </p:sp>
      <p:sp>
        <p:nvSpPr>
          <p:cNvPr id="8" name="Rectangle 12"/>
          <p:cNvSpPr>
            <a:spLocks noGrp="1" noChangeArrowheads="1"/>
          </p:cNvSpPr>
          <p:nvPr>
            <p:ph type="ftr" sz="quarter" idx="11"/>
          </p:nvPr>
        </p:nvSpPr>
        <p:spPr>
          <a:ln/>
        </p:spPr>
        <p:txBody>
          <a:bodyPr/>
          <a:lstStyle>
            <a:lvl1pPr>
              <a:defRPr/>
            </a:lvl1pPr>
          </a:lstStyle>
          <a:p>
            <a:pPr>
              <a:defRPr/>
            </a:pPr>
            <a:r>
              <a:rPr lang="en-GB" smtClean="0"/>
              <a:t>Survey Sampling Methods </a:t>
            </a:r>
            <a:endParaRPr lang="en-US"/>
          </a:p>
        </p:txBody>
      </p:sp>
      <p:sp>
        <p:nvSpPr>
          <p:cNvPr id="9" name="Rectangle 13"/>
          <p:cNvSpPr>
            <a:spLocks noGrp="1" noChangeArrowheads="1"/>
          </p:cNvSpPr>
          <p:nvPr>
            <p:ph type="sldNum" sz="quarter" idx="12"/>
          </p:nvPr>
        </p:nvSpPr>
        <p:spPr>
          <a:ln/>
        </p:spPr>
        <p:txBody>
          <a:bodyPr/>
          <a:lstStyle>
            <a:lvl1pPr>
              <a:defRPr/>
            </a:lvl1pPr>
          </a:lstStyle>
          <a:p>
            <a:pPr>
              <a:defRPr/>
            </a:pPr>
            <a:fld id="{B4B39868-A13C-48E6-9D6D-53EDAEDE070B}" type="slidenum">
              <a:rPr lang="ar-SA"/>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Rectangle 11"/>
          <p:cNvSpPr>
            <a:spLocks noGrp="1" noChangeArrowheads="1"/>
          </p:cNvSpPr>
          <p:nvPr>
            <p:ph type="dt" sz="half" idx="10"/>
          </p:nvPr>
        </p:nvSpPr>
        <p:spPr>
          <a:ln/>
        </p:spPr>
        <p:txBody>
          <a:bodyPr/>
          <a:lstStyle>
            <a:lvl1pPr>
              <a:defRPr/>
            </a:lvl1pPr>
          </a:lstStyle>
          <a:p>
            <a:pPr>
              <a:defRPr/>
            </a:pPr>
            <a:fld id="{27BF9353-CCBE-4A2F-BF57-E7C944A29A7E}" type="datetime1">
              <a:rPr lang="en-US" smtClean="0"/>
              <a:t>5/23/2023</a:t>
            </a:fld>
            <a:endParaRPr lang="en-US"/>
          </a:p>
        </p:txBody>
      </p:sp>
      <p:sp>
        <p:nvSpPr>
          <p:cNvPr id="4" name="Rectangle 12"/>
          <p:cNvSpPr>
            <a:spLocks noGrp="1" noChangeArrowheads="1"/>
          </p:cNvSpPr>
          <p:nvPr>
            <p:ph type="ftr" sz="quarter" idx="11"/>
          </p:nvPr>
        </p:nvSpPr>
        <p:spPr>
          <a:ln/>
        </p:spPr>
        <p:txBody>
          <a:bodyPr/>
          <a:lstStyle>
            <a:lvl1pPr>
              <a:defRPr/>
            </a:lvl1pPr>
          </a:lstStyle>
          <a:p>
            <a:pPr>
              <a:defRPr/>
            </a:pPr>
            <a:r>
              <a:rPr lang="en-GB" smtClean="0"/>
              <a:t>Survey Sampling Methods </a:t>
            </a:r>
            <a:endParaRPr lang="en-US"/>
          </a:p>
        </p:txBody>
      </p:sp>
      <p:sp>
        <p:nvSpPr>
          <p:cNvPr id="5" name="Rectangle 13"/>
          <p:cNvSpPr>
            <a:spLocks noGrp="1" noChangeArrowheads="1"/>
          </p:cNvSpPr>
          <p:nvPr>
            <p:ph type="sldNum" sz="quarter" idx="12"/>
          </p:nvPr>
        </p:nvSpPr>
        <p:spPr>
          <a:ln/>
        </p:spPr>
        <p:txBody>
          <a:bodyPr/>
          <a:lstStyle>
            <a:lvl1pPr>
              <a:defRPr/>
            </a:lvl1pPr>
          </a:lstStyle>
          <a:p>
            <a:pPr>
              <a:defRPr/>
            </a:pPr>
            <a:fld id="{F1FFD50E-BDA7-449F-AA31-8A6305322CA2}" type="slidenum">
              <a:rPr lang="ar-SA"/>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fld id="{F12F9BE4-7D98-40ED-AE3E-1615AA9A8CD1}" type="datetime1">
              <a:rPr lang="en-US" smtClean="0"/>
              <a:t>5/23/2023</a:t>
            </a:fld>
            <a:endParaRPr lang="en-US"/>
          </a:p>
        </p:txBody>
      </p:sp>
      <p:sp>
        <p:nvSpPr>
          <p:cNvPr id="3" name="Rectangle 12"/>
          <p:cNvSpPr>
            <a:spLocks noGrp="1" noChangeArrowheads="1"/>
          </p:cNvSpPr>
          <p:nvPr>
            <p:ph type="ftr" sz="quarter" idx="11"/>
          </p:nvPr>
        </p:nvSpPr>
        <p:spPr>
          <a:ln/>
        </p:spPr>
        <p:txBody>
          <a:bodyPr/>
          <a:lstStyle>
            <a:lvl1pPr>
              <a:defRPr/>
            </a:lvl1pPr>
          </a:lstStyle>
          <a:p>
            <a:pPr>
              <a:defRPr/>
            </a:pPr>
            <a:r>
              <a:rPr lang="en-GB" smtClean="0"/>
              <a:t>Survey Sampling Methods </a:t>
            </a:r>
            <a:endParaRPr lang="en-US"/>
          </a:p>
        </p:txBody>
      </p:sp>
      <p:sp>
        <p:nvSpPr>
          <p:cNvPr id="4" name="Rectangle 13"/>
          <p:cNvSpPr>
            <a:spLocks noGrp="1" noChangeArrowheads="1"/>
          </p:cNvSpPr>
          <p:nvPr>
            <p:ph type="sldNum" sz="quarter" idx="12"/>
          </p:nvPr>
        </p:nvSpPr>
        <p:spPr>
          <a:ln/>
        </p:spPr>
        <p:txBody>
          <a:bodyPr/>
          <a:lstStyle>
            <a:lvl1pPr>
              <a:defRPr/>
            </a:lvl1pPr>
          </a:lstStyle>
          <a:p>
            <a:pPr>
              <a:defRPr/>
            </a:pPr>
            <a:fld id="{8C528E87-83A4-43FB-8C40-C34F201EB0AB}" type="slidenum">
              <a:rPr lang="ar-SA"/>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fld id="{26C5C8A3-88C0-4800-AFF0-8F68B4C86CB0}" type="datetime1">
              <a:rPr lang="en-US" smtClean="0"/>
              <a:t>5/23/2023</a:t>
            </a:fld>
            <a:endParaRPr lang="en-US"/>
          </a:p>
        </p:txBody>
      </p:sp>
      <p:sp>
        <p:nvSpPr>
          <p:cNvPr id="6" name="Rectangle 12"/>
          <p:cNvSpPr>
            <a:spLocks noGrp="1" noChangeArrowheads="1"/>
          </p:cNvSpPr>
          <p:nvPr>
            <p:ph type="ftr" sz="quarter" idx="11"/>
          </p:nvPr>
        </p:nvSpPr>
        <p:spPr>
          <a:ln/>
        </p:spPr>
        <p:txBody>
          <a:bodyPr/>
          <a:lstStyle>
            <a:lvl1pPr>
              <a:defRPr/>
            </a:lvl1pPr>
          </a:lstStyle>
          <a:p>
            <a:pPr>
              <a:defRPr/>
            </a:pPr>
            <a:r>
              <a:rPr lang="en-GB" smtClean="0"/>
              <a:t>Survey Sampling Methods </a:t>
            </a: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54E71850-D189-4622-8040-A0028340399F}" type="slidenum">
              <a:rPr lang="ar-SA"/>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a-I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fld id="{8329CE49-41D4-403E-90B4-E6C884C796F9}" type="datetime1">
              <a:rPr lang="en-US" smtClean="0"/>
              <a:t>5/23/2023</a:t>
            </a:fld>
            <a:endParaRPr lang="en-US"/>
          </a:p>
        </p:txBody>
      </p:sp>
      <p:sp>
        <p:nvSpPr>
          <p:cNvPr id="6" name="Rectangle 12"/>
          <p:cNvSpPr>
            <a:spLocks noGrp="1" noChangeArrowheads="1"/>
          </p:cNvSpPr>
          <p:nvPr>
            <p:ph type="ftr" sz="quarter" idx="11"/>
          </p:nvPr>
        </p:nvSpPr>
        <p:spPr>
          <a:ln/>
        </p:spPr>
        <p:txBody>
          <a:bodyPr/>
          <a:lstStyle>
            <a:lvl1pPr>
              <a:defRPr/>
            </a:lvl1pPr>
          </a:lstStyle>
          <a:p>
            <a:pPr>
              <a:defRPr/>
            </a:pPr>
            <a:r>
              <a:rPr lang="en-GB" smtClean="0"/>
              <a:t>Survey Sampling Methods </a:t>
            </a: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E39B20D8-BDBF-4E09-8244-11231EE12F00}" type="slidenum">
              <a:rPr lang="ar-SA"/>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9"/>
          <p:cNvSpPr>
            <a:spLocks noGrp="1" noChangeArrowheads="1"/>
          </p:cNvSpPr>
          <p:nvPr>
            <p:ph type="title"/>
          </p:nvPr>
        </p:nvSpPr>
        <p:spPr bwMode="auto">
          <a:xfrm>
            <a:off x="1150938" y="214313"/>
            <a:ext cx="7793037" cy="146208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43" name="Rectangle 10"/>
          <p:cNvSpPr>
            <a:spLocks noGrp="1" noChangeArrowheads="1"/>
          </p:cNvSpPr>
          <p:nvPr>
            <p:ph type="body" idx="1"/>
          </p:nvPr>
        </p:nvSpPr>
        <p:spPr bwMode="auto">
          <a:xfrm>
            <a:off x="1182688" y="2017713"/>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9883" name="Rectangle 11"/>
          <p:cNvSpPr>
            <a:spLocks noGrp="1" noChangeArrowheads="1"/>
          </p:cNvSpPr>
          <p:nvPr>
            <p:ph type="dt" sz="half" idx="2"/>
          </p:nvPr>
        </p:nvSpPr>
        <p:spPr bwMode="auto">
          <a:xfrm>
            <a:off x="11620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vl1pPr>
          </a:lstStyle>
          <a:p>
            <a:pPr>
              <a:defRPr/>
            </a:pPr>
            <a:fld id="{E914D951-0405-4E09-A0EB-F6A4D280F0DC}" type="datetime1">
              <a:rPr lang="en-US" smtClean="0"/>
              <a:t>5/23/2023</a:t>
            </a:fld>
            <a:endParaRPr lang="en-US"/>
          </a:p>
        </p:txBody>
      </p:sp>
      <p:sp>
        <p:nvSpPr>
          <p:cNvPr id="79884" name="Rectangle 12"/>
          <p:cNvSpPr>
            <a:spLocks noGrp="1" noChangeArrowheads="1"/>
          </p:cNvSpPr>
          <p:nvPr>
            <p:ph type="ftr" sz="quarter" idx="3"/>
          </p:nvPr>
        </p:nvSpPr>
        <p:spPr bwMode="auto">
          <a:xfrm>
            <a:off x="3657600" y="62436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vl1pPr>
          </a:lstStyle>
          <a:p>
            <a:pPr>
              <a:defRPr/>
            </a:pPr>
            <a:r>
              <a:rPr lang="en-GB" smtClean="0"/>
              <a:t>Survey Sampling Methods </a:t>
            </a:r>
            <a:endParaRPr lang="en-US"/>
          </a:p>
        </p:txBody>
      </p:sp>
      <p:sp>
        <p:nvSpPr>
          <p:cNvPr id="79885" name="Rectangle 13"/>
          <p:cNvSpPr>
            <a:spLocks noGrp="1" noChangeArrowheads="1"/>
          </p:cNvSpPr>
          <p:nvPr>
            <p:ph type="sldNum" sz="quarter" idx="4"/>
          </p:nvPr>
        </p:nvSpPr>
        <p:spPr bwMode="auto">
          <a:xfrm>
            <a:off x="70421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vl1pPr>
          </a:lstStyle>
          <a:p>
            <a:pPr>
              <a:defRPr/>
            </a:pPr>
            <a:fld id="{5CAE3B2A-6676-4754-9C42-EB9B8BF3C8DD}" type="slidenum">
              <a:rPr lang="ar-SA"/>
              <a:pPr>
                <a:defRPr/>
              </a:pPr>
              <a:t>‹#›</a:t>
            </a:fld>
            <a:endParaRPr lang="en-US"/>
          </a:p>
        </p:txBody>
      </p:sp>
    </p:spTree>
  </p:cSld>
  <p:clrMap bg1="lt1" tx1="dk1" bg2="lt2" tx2="dk2" accent1="accent1" accent2="accent2" accent3="accent3" accent4="accent4" accent5="accent5" accent6="accent6" hlink="hlink" folHlink="folHlink"/>
  <p:sldLayoutIdLst>
    <p:sldLayoutId id="2147483805"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 id="2147483801" r:id="rId12"/>
    <p:sldLayoutId id="2147483802" r:id="rId13"/>
    <p:sldLayoutId id="2147483803" r:id="rId14"/>
    <p:sldLayoutId id="2147483804" r:id="rId15"/>
    <p:sldLayoutId id="2147483806" r:id="rId16"/>
  </p:sldLayoutIdLst>
  <p:hf hdr="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cs typeface="B Zar" pitchFamily="2" charset="-78"/>
        </a:defRPr>
      </a:lvl2pPr>
      <a:lvl3pPr algn="l" rtl="0" eaLnBrk="0" fontAlgn="base" hangingPunct="0">
        <a:spcBef>
          <a:spcPct val="0"/>
        </a:spcBef>
        <a:spcAft>
          <a:spcPct val="0"/>
        </a:spcAft>
        <a:defRPr sz="4400">
          <a:solidFill>
            <a:schemeClr val="tx2"/>
          </a:solidFill>
          <a:latin typeface="Tahoma" pitchFamily="34" charset="0"/>
          <a:cs typeface="B Zar" pitchFamily="2" charset="-78"/>
        </a:defRPr>
      </a:lvl3pPr>
      <a:lvl4pPr algn="l" rtl="0" eaLnBrk="0" fontAlgn="base" hangingPunct="0">
        <a:spcBef>
          <a:spcPct val="0"/>
        </a:spcBef>
        <a:spcAft>
          <a:spcPct val="0"/>
        </a:spcAft>
        <a:defRPr sz="4400">
          <a:solidFill>
            <a:schemeClr val="tx2"/>
          </a:solidFill>
          <a:latin typeface="Tahoma" pitchFamily="34" charset="0"/>
          <a:cs typeface="B Zar" pitchFamily="2" charset="-78"/>
        </a:defRPr>
      </a:lvl4pPr>
      <a:lvl5pPr algn="l" rtl="0" eaLnBrk="0" fontAlgn="base" hangingPunct="0">
        <a:spcBef>
          <a:spcPct val="0"/>
        </a:spcBef>
        <a:spcAft>
          <a:spcPct val="0"/>
        </a:spcAft>
        <a:defRPr sz="4400">
          <a:solidFill>
            <a:schemeClr val="tx2"/>
          </a:solidFill>
          <a:latin typeface="Tahoma" pitchFamily="34" charset="0"/>
          <a:cs typeface="B Zar" pitchFamily="2" charset="-78"/>
        </a:defRPr>
      </a:lvl5pPr>
      <a:lvl6pPr marL="457200" algn="l" rtl="0" fontAlgn="base">
        <a:spcBef>
          <a:spcPct val="0"/>
        </a:spcBef>
        <a:spcAft>
          <a:spcPct val="0"/>
        </a:spcAft>
        <a:defRPr sz="4400">
          <a:solidFill>
            <a:schemeClr val="tx2"/>
          </a:solidFill>
          <a:latin typeface="Tahoma" pitchFamily="34" charset="0"/>
          <a:cs typeface="B Zar" pitchFamily="2" charset="-78"/>
        </a:defRPr>
      </a:lvl6pPr>
      <a:lvl7pPr marL="914400" algn="l" rtl="0" fontAlgn="base">
        <a:spcBef>
          <a:spcPct val="0"/>
        </a:spcBef>
        <a:spcAft>
          <a:spcPct val="0"/>
        </a:spcAft>
        <a:defRPr sz="4400">
          <a:solidFill>
            <a:schemeClr val="tx2"/>
          </a:solidFill>
          <a:latin typeface="Tahoma" pitchFamily="34" charset="0"/>
          <a:cs typeface="B Zar" pitchFamily="2" charset="-78"/>
        </a:defRPr>
      </a:lvl7pPr>
      <a:lvl8pPr marL="1371600" algn="l" rtl="0" fontAlgn="base">
        <a:spcBef>
          <a:spcPct val="0"/>
        </a:spcBef>
        <a:spcAft>
          <a:spcPct val="0"/>
        </a:spcAft>
        <a:defRPr sz="4400">
          <a:solidFill>
            <a:schemeClr val="tx2"/>
          </a:solidFill>
          <a:latin typeface="Tahoma" pitchFamily="34" charset="0"/>
          <a:cs typeface="B Zar" pitchFamily="2" charset="-78"/>
        </a:defRPr>
      </a:lvl8pPr>
      <a:lvl9pPr marL="1828800" algn="l" rtl="0" fontAlgn="base">
        <a:spcBef>
          <a:spcPct val="0"/>
        </a:spcBef>
        <a:spcAft>
          <a:spcPct val="0"/>
        </a:spcAft>
        <a:defRPr sz="4400">
          <a:solidFill>
            <a:schemeClr val="tx2"/>
          </a:solidFill>
          <a:latin typeface="Tahoma" pitchFamily="34" charset="0"/>
          <a:cs typeface="B Zar" pitchFamily="2" charset="-78"/>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cs typeface="+mn-cs"/>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cs typeface="+mn-cs"/>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cs typeface="+mn-cs"/>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6.wmf"/><Relationship Id="rId5" Type="http://schemas.openxmlformats.org/officeDocument/2006/relationships/oleObject" Target="../embeddings/oleObject24.bin"/><Relationship Id="rId4" Type="http://schemas.openxmlformats.org/officeDocument/2006/relationships/image" Target="../media/image7.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8.wmf"/><Relationship Id="rId4" Type="http://schemas.openxmlformats.org/officeDocument/2006/relationships/oleObject" Target="../embeddings/oleObject25.bin"/></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oleObject" Target="../embeddings/oleObject27.bin"/><Relationship Id="rId4" Type="http://schemas.openxmlformats.org/officeDocument/2006/relationships/image" Target="../media/image15.wmf"/></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5.bin"/><Relationship Id="rId13" Type="http://schemas.openxmlformats.org/officeDocument/2006/relationships/oleObject" Target="../embeddings/oleObject10.bin"/><Relationship Id="rId18" Type="http://schemas.openxmlformats.org/officeDocument/2006/relationships/oleObject" Target="../embeddings/oleObject15.bin"/><Relationship Id="rId3" Type="http://schemas.openxmlformats.org/officeDocument/2006/relationships/oleObject" Target="../embeddings/oleObject1.bin"/><Relationship Id="rId7" Type="http://schemas.openxmlformats.org/officeDocument/2006/relationships/oleObject" Target="../embeddings/oleObject4.bin"/><Relationship Id="rId12" Type="http://schemas.openxmlformats.org/officeDocument/2006/relationships/oleObject" Target="../embeddings/oleObject9.bin"/><Relationship Id="rId17" Type="http://schemas.openxmlformats.org/officeDocument/2006/relationships/oleObject" Target="../embeddings/oleObject14.bin"/><Relationship Id="rId2" Type="http://schemas.openxmlformats.org/officeDocument/2006/relationships/slideLayout" Target="../slideLayouts/slideLayout6.xml"/><Relationship Id="rId16" Type="http://schemas.openxmlformats.org/officeDocument/2006/relationships/oleObject" Target="../embeddings/oleObject13.bin"/><Relationship Id="rId20" Type="http://schemas.openxmlformats.org/officeDocument/2006/relationships/oleObject" Target="../embeddings/oleObject17.bin"/><Relationship Id="rId1" Type="http://schemas.openxmlformats.org/officeDocument/2006/relationships/vmlDrawing" Target="../drawings/vmlDrawing1.vml"/><Relationship Id="rId6" Type="http://schemas.openxmlformats.org/officeDocument/2006/relationships/oleObject" Target="../embeddings/oleObject3.bin"/><Relationship Id="rId11" Type="http://schemas.openxmlformats.org/officeDocument/2006/relationships/oleObject" Target="../embeddings/oleObject8.bin"/><Relationship Id="rId5" Type="http://schemas.openxmlformats.org/officeDocument/2006/relationships/oleObject" Target="../embeddings/oleObject2.bin"/><Relationship Id="rId15" Type="http://schemas.openxmlformats.org/officeDocument/2006/relationships/oleObject" Target="../embeddings/oleObject12.bin"/><Relationship Id="rId10" Type="http://schemas.openxmlformats.org/officeDocument/2006/relationships/oleObject" Target="../embeddings/oleObject7.bin"/><Relationship Id="rId19" Type="http://schemas.openxmlformats.org/officeDocument/2006/relationships/oleObject" Target="../embeddings/oleObject16.bin"/><Relationship Id="rId4" Type="http://schemas.openxmlformats.org/officeDocument/2006/relationships/image" Target="../media/image1.wmf"/><Relationship Id="rId9" Type="http://schemas.openxmlformats.org/officeDocument/2006/relationships/oleObject" Target="../embeddings/oleObject6.bin"/><Relationship Id="rId14" Type="http://schemas.openxmlformats.org/officeDocument/2006/relationships/oleObject" Target="../embeddings/oleObject11.bin"/></Relationships>
</file>

<file path=ppt/slides/_rels/slide4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6.xml"/><Relationship Id="rId1" Type="http://schemas.openxmlformats.org/officeDocument/2006/relationships/vmlDrawing" Target="../drawings/vmlDrawing7.vml"/><Relationship Id="rId5" Type="http://schemas.openxmlformats.org/officeDocument/2006/relationships/image" Target="../media/image16.wmf"/><Relationship Id="rId4" Type="http://schemas.openxmlformats.org/officeDocument/2006/relationships/oleObject" Target="../embeddings/oleObject28.bin"/></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17.e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30.bin"/><Relationship Id="rId5" Type="http://schemas.openxmlformats.org/officeDocument/2006/relationships/image" Target="../media/image15.wmf"/><Relationship Id="rId4" Type="http://schemas.openxmlformats.org/officeDocument/2006/relationships/oleObject" Target="../embeddings/oleObject29.bin"/></Relationships>
</file>

<file path=ppt/slides/_rels/slide4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upload.wikimedia.org/wikipedia/commons/2/23/Giant_snowball_Oxford.jp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22.bin"/><Relationship Id="rId3" Type="http://schemas.openxmlformats.org/officeDocument/2006/relationships/oleObject" Target="../embeddings/oleObject18.bin"/><Relationship Id="rId7" Type="http://schemas.openxmlformats.org/officeDocument/2006/relationships/oleObject" Target="../embeddings/oleObject21.bin"/><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oleObject" Target="../embeddings/oleObject20.bin"/><Relationship Id="rId5" Type="http://schemas.openxmlformats.org/officeDocument/2006/relationships/oleObject" Target="../embeddings/oleObject19.bin"/><Relationship Id="rId4" Type="http://schemas.openxmlformats.org/officeDocument/2006/relationships/image" Target="../media/image1.wmf"/></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vmlDrawing" Target="../drawings/vmlDrawing9.vml"/><Relationship Id="rId5" Type="http://schemas.openxmlformats.org/officeDocument/2006/relationships/image" Target="../media/image23.png"/><Relationship Id="rId4" Type="http://schemas.openxmlformats.org/officeDocument/2006/relationships/oleObject" Target="../embeddings/oleObject31.bin"/></Relationships>
</file>

<file path=ppt/slides/_rels/slide53.xml.rels><?xml version="1.0" encoding="UTF-8" standalone="yes"?>
<Relationships xmlns="http://schemas.openxmlformats.org/package/2006/relationships"><Relationship Id="rId2" Type="http://schemas.openxmlformats.org/officeDocument/2006/relationships/hyperlink" Target="http://www.google.com/url?sa=t&amp;rct=j&amp;q=%D9%86%D9%85%D9%88%D9%86%D9%87%20%DA%AF%DB%8C%D8%B1%DB%8C%20%DA%86%D8%B1%D8%AE%D8%B4%DB%8C&amp;source=web&amp;cd=2&amp;ved=0CDEQFjAB&amp;url=http://www.noormags.com/view/fa/articlepage/380494&amp;ei=EWBBT4mlB4mFhQeX5rCzBQ&amp;usg=AFQjCNEMuUI3QT0swgFNodeO88k5nBDqzw"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12.xml"/><Relationship Id="rId1" Type="http://schemas.openxmlformats.org/officeDocument/2006/relationships/vmlDrawing" Target="../drawings/vmlDrawing10.vml"/><Relationship Id="rId6" Type="http://schemas.openxmlformats.org/officeDocument/2006/relationships/image" Target="../media/image25.wmf"/><Relationship Id="rId5" Type="http://schemas.openxmlformats.org/officeDocument/2006/relationships/oleObject" Target="../embeddings/oleObject33.bin"/><Relationship Id="rId4" Type="http://schemas.openxmlformats.org/officeDocument/2006/relationships/image" Target="../media/image24.wmf"/></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6.xml"/><Relationship Id="rId1" Type="http://schemas.openxmlformats.org/officeDocument/2006/relationships/vmlDrawing" Target="../drawings/vmlDrawing3.vml"/><Relationship Id="rId4" Type="http://schemas.openxmlformats.org/officeDocument/2006/relationships/image" Target="../media/image2.wmf"/></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13.xml"/><Relationship Id="rId1" Type="http://schemas.openxmlformats.org/officeDocument/2006/relationships/vmlDrawing" Target="../drawings/vmlDrawing11.vml"/><Relationship Id="rId4" Type="http://schemas.openxmlformats.org/officeDocument/2006/relationships/image" Target="../media/image26.wmf"/></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13.xml"/><Relationship Id="rId1" Type="http://schemas.openxmlformats.org/officeDocument/2006/relationships/vmlDrawing" Target="../drawings/vmlDrawing12.vml"/><Relationship Id="rId4" Type="http://schemas.openxmlformats.org/officeDocument/2006/relationships/image" Target="../media/image27.wmf"/></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13.xml"/><Relationship Id="rId1" Type="http://schemas.openxmlformats.org/officeDocument/2006/relationships/vmlDrawing" Target="../drawings/vmlDrawing13.vml"/><Relationship Id="rId4" Type="http://schemas.openxmlformats.org/officeDocument/2006/relationships/image" Target="../media/image28.wmf"/></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Layout" Target="../slideLayouts/slideLayout13.xml"/><Relationship Id="rId1" Type="http://schemas.openxmlformats.org/officeDocument/2006/relationships/vmlDrawing" Target="../drawings/vmlDrawing14.vml"/><Relationship Id="rId4" Type="http://schemas.openxmlformats.org/officeDocument/2006/relationships/image" Target="../media/image29.wmf"/></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7.xml"/><Relationship Id="rId1" Type="http://schemas.openxmlformats.org/officeDocument/2006/relationships/vmlDrawing" Target="../drawings/vmlDrawing15.vml"/><Relationship Id="rId4" Type="http://schemas.openxmlformats.org/officeDocument/2006/relationships/image" Target="../media/image30.wmf"/></Relationships>
</file>

<file path=ppt/slides/_rels/slide69.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Layout" Target="../slideLayouts/slideLayout13.xml"/><Relationship Id="rId1" Type="http://schemas.openxmlformats.org/officeDocument/2006/relationships/vmlDrawing" Target="../drawings/vmlDrawing16.vml"/><Relationship Id="rId4" Type="http://schemas.openxmlformats.org/officeDocument/2006/relationships/image" Target="../media/image31.w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subTitle" idx="1"/>
          </p:nvPr>
        </p:nvSpPr>
        <p:spPr>
          <a:xfrm>
            <a:off x="467544" y="1268760"/>
            <a:ext cx="8280400" cy="3600400"/>
          </a:xfrm>
        </p:spPr>
        <p:txBody>
          <a:bodyPr/>
          <a:lstStyle/>
          <a:p>
            <a:pPr rtl="1">
              <a:lnSpc>
                <a:spcPct val="150000"/>
              </a:lnSpc>
            </a:pPr>
            <a:r>
              <a:rPr lang="fa-IR" sz="6600" b="1" dirty="0" smtClean="0">
                <a:solidFill>
                  <a:srgbClr val="FF0000"/>
                </a:solidFill>
              </a:rPr>
              <a:t>اصول و روش</a:t>
            </a:r>
            <a:r>
              <a:rPr lang="en-GB" sz="6600" b="1" dirty="0" smtClean="0">
                <a:solidFill>
                  <a:srgbClr val="FF0000"/>
                </a:solidFill>
              </a:rPr>
              <a:t>‌</a:t>
            </a:r>
            <a:r>
              <a:rPr lang="fa-IR" sz="6600" b="1" dirty="0" smtClean="0">
                <a:solidFill>
                  <a:srgbClr val="FF0000"/>
                </a:solidFill>
              </a:rPr>
              <a:t>های نمونه</a:t>
            </a:r>
            <a:r>
              <a:rPr lang="en-GB" sz="6600" b="1" dirty="0" smtClean="0">
                <a:solidFill>
                  <a:srgbClr val="FF0000"/>
                </a:solidFill>
              </a:rPr>
              <a:t>‌</a:t>
            </a:r>
            <a:r>
              <a:rPr lang="fa-IR" sz="6600" b="1" dirty="0" smtClean="0">
                <a:solidFill>
                  <a:srgbClr val="FF0000"/>
                </a:solidFill>
              </a:rPr>
              <a:t>گیری </a:t>
            </a:r>
            <a:endParaRPr lang="en-GB" sz="6600" dirty="0" smtClean="0">
              <a:solidFill>
                <a:srgbClr val="FF0000"/>
              </a:solidFill>
            </a:endParaRPr>
          </a:p>
          <a:p>
            <a:pPr rtl="1" eaLnBrk="1" hangingPunct="1"/>
            <a:endParaRPr lang="fa-IR" sz="4000" b="1" dirty="0" smtClean="0">
              <a:solidFill>
                <a:schemeClr val="hlink"/>
              </a:solidFill>
            </a:endParaRPr>
          </a:p>
          <a:p>
            <a:pPr rtl="1" eaLnBrk="1" hangingPunct="1"/>
            <a:endParaRPr lang="fa-IR" dirty="0" smtClean="0"/>
          </a:p>
          <a:p>
            <a:pPr eaLnBrk="1" hangingPunct="1"/>
            <a:endParaRPr lang="en-US" dirty="0" smtClean="0">
              <a:latin typeface="Times New Roman" pitchFamily="18" charset="0"/>
              <a:cs typeface="Times New Roman" pitchFamily="18" charset="0"/>
            </a:endParaRPr>
          </a:p>
          <a:p>
            <a:pPr eaLnBrk="1" hangingPunct="1"/>
            <a:endParaRPr lang="en-US" dirty="0" smtClean="0"/>
          </a:p>
        </p:txBody>
      </p:sp>
      <p:sp>
        <p:nvSpPr>
          <p:cNvPr id="13315" name="Rectangle 4"/>
          <p:cNvSpPr>
            <a:spLocks noChangeArrowheads="1"/>
          </p:cNvSpPr>
          <p:nvPr/>
        </p:nvSpPr>
        <p:spPr bwMode="auto">
          <a:xfrm>
            <a:off x="684213" y="4149725"/>
            <a:ext cx="8135937" cy="2301875"/>
          </a:xfrm>
          <a:prstGeom prst="rect">
            <a:avLst/>
          </a:prstGeom>
          <a:noFill/>
          <a:ln w="9525">
            <a:noFill/>
            <a:miter lim="800000"/>
            <a:headEnd/>
            <a:tailEnd/>
          </a:ln>
        </p:spPr>
        <p:txBody>
          <a:bodyPr/>
          <a:lstStyle/>
          <a:p>
            <a:pPr algn="ctr" rtl="1">
              <a:spcBef>
                <a:spcPct val="20000"/>
              </a:spcBef>
              <a:buClr>
                <a:schemeClr val="folHlink"/>
              </a:buClr>
              <a:buSzPct val="60000"/>
              <a:buFont typeface="Wingdings" pitchFamily="2" charset="2"/>
              <a:buNone/>
            </a:pPr>
            <a:endParaRPr lang="en-US" sz="3200">
              <a:latin typeface="Times New Roman" pitchFamily="18" charset="0"/>
              <a:cs typeface="Times New Roman" pitchFamily="18" charset="0"/>
            </a:endParaRPr>
          </a:p>
          <a:p>
            <a:pPr algn="ctr">
              <a:spcBef>
                <a:spcPct val="20000"/>
              </a:spcBef>
              <a:buClr>
                <a:schemeClr val="folHlink"/>
              </a:buClr>
              <a:buSzPct val="60000"/>
              <a:buFont typeface="Wingdings" pitchFamily="2" charset="2"/>
              <a:buNone/>
            </a:pPr>
            <a:endParaRPr lang="en-US" sz="320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3"/>
          <p:cNvSpPr>
            <a:spLocks noGrp="1"/>
          </p:cNvSpPr>
          <p:nvPr>
            <p:ph type="dt" sz="quarter" idx="10"/>
          </p:nvPr>
        </p:nvSpPr>
        <p:spPr>
          <a:noFill/>
        </p:spPr>
        <p:txBody>
          <a:bodyPr/>
          <a:lstStyle/>
          <a:p>
            <a:fld id="{F311C39B-6FC3-45E3-A462-B105EB761BC6}" type="datetime1">
              <a:rPr lang="en-US" smtClean="0"/>
              <a:t>5/23/2023</a:t>
            </a:fld>
            <a:endParaRPr lang="en-US" smtClean="0"/>
          </a:p>
        </p:txBody>
      </p:sp>
      <p:sp>
        <p:nvSpPr>
          <p:cNvPr id="19459" name="Slide Number Placeholder 5"/>
          <p:cNvSpPr>
            <a:spLocks noGrp="1"/>
          </p:cNvSpPr>
          <p:nvPr>
            <p:ph type="sldNum" sz="quarter" idx="12"/>
          </p:nvPr>
        </p:nvSpPr>
        <p:spPr>
          <a:noFill/>
        </p:spPr>
        <p:txBody>
          <a:bodyPr/>
          <a:lstStyle/>
          <a:p>
            <a:fld id="{E4708C12-D10D-465A-AFE6-AA540963B768}" type="slidenum">
              <a:rPr lang="ar-SA" smtClean="0"/>
              <a:pPr/>
              <a:t>10</a:t>
            </a:fld>
            <a:endParaRPr lang="en-US" smtClean="0"/>
          </a:p>
        </p:txBody>
      </p:sp>
      <p:sp>
        <p:nvSpPr>
          <p:cNvPr id="19460" name="Rectangle 4"/>
          <p:cNvSpPr>
            <a:spLocks noGrp="1" noChangeArrowheads="1"/>
          </p:cNvSpPr>
          <p:nvPr>
            <p:ph type="body" idx="1"/>
          </p:nvPr>
        </p:nvSpPr>
        <p:spPr>
          <a:xfrm>
            <a:off x="0" y="908050"/>
            <a:ext cx="8929688" cy="4114800"/>
          </a:xfrm>
          <a:noFill/>
        </p:spPr>
        <p:txBody>
          <a:bodyPr/>
          <a:lstStyle/>
          <a:p>
            <a:pPr algn="just" eaLnBrk="1" hangingPunct="1">
              <a:buFont typeface="Wingdings" pitchFamily="2" charset="2"/>
              <a:buNone/>
            </a:pPr>
            <a:r>
              <a:rPr lang="en-US" altLang="zh-TW" sz="4400" dirty="0" smtClean="0">
                <a:latin typeface="Times New Roman" pitchFamily="18" charset="0"/>
                <a:ea typeface="PMingLiU" pitchFamily="18" charset="-120"/>
                <a:cs typeface="Times New Roman" pitchFamily="18" charset="0"/>
              </a:rPr>
              <a:t>Adequate sampling technique helps to ensure that sample measurements become </a:t>
            </a:r>
            <a:r>
              <a:rPr lang="en-US" altLang="zh-TW" sz="4400" dirty="0" smtClean="0">
                <a:solidFill>
                  <a:schemeClr val="hlink"/>
                </a:solidFill>
                <a:latin typeface="Times New Roman" pitchFamily="18" charset="0"/>
                <a:ea typeface="PMingLiU" pitchFamily="18" charset="-120"/>
                <a:cs typeface="Times New Roman" pitchFamily="18" charset="0"/>
              </a:rPr>
              <a:t>accurate</a:t>
            </a:r>
            <a:r>
              <a:rPr lang="en-US" altLang="zh-TW" sz="4400" dirty="0" smtClean="0">
                <a:latin typeface="Times New Roman" pitchFamily="18" charset="0"/>
                <a:ea typeface="PMingLiU" pitchFamily="18" charset="-120"/>
                <a:cs typeface="Times New Roman" pitchFamily="18" charset="0"/>
              </a:rPr>
              <a:t> and </a:t>
            </a:r>
            <a:r>
              <a:rPr lang="en-US" altLang="zh-TW" sz="4400" dirty="0" smtClean="0">
                <a:solidFill>
                  <a:schemeClr val="hlink"/>
                </a:solidFill>
                <a:latin typeface="Times New Roman" pitchFamily="18" charset="0"/>
                <a:ea typeface="PMingLiU" pitchFamily="18" charset="-120"/>
                <a:cs typeface="Times New Roman" pitchFamily="18" charset="0"/>
              </a:rPr>
              <a:t>precise</a:t>
            </a:r>
            <a:r>
              <a:rPr lang="en-US" altLang="zh-TW" sz="4400" dirty="0" smtClean="0">
                <a:latin typeface="Times New Roman" pitchFamily="18" charset="0"/>
                <a:ea typeface="PMingLiU" pitchFamily="18" charset="-120"/>
                <a:cs typeface="Times New Roman" pitchFamily="18" charset="0"/>
              </a:rPr>
              <a:t> estimate of the population.</a:t>
            </a:r>
            <a:endParaRPr lang="en-US" sz="4400" dirty="0" smtClean="0">
              <a:latin typeface="Times New Roman" pitchFamily="18" charset="0"/>
              <a:ea typeface="PMingLiU" pitchFamily="18" charset="-120"/>
              <a:cs typeface="Times New Roman" pitchFamily="18" charset="0"/>
            </a:endParaRPr>
          </a:p>
        </p:txBody>
      </p:sp>
      <p:sp>
        <p:nvSpPr>
          <p:cNvPr id="19461" name="Footer Placeholder 4"/>
          <p:cNvSpPr>
            <a:spLocks noGrp="1"/>
          </p:cNvSpPr>
          <p:nvPr>
            <p:ph type="ftr" sz="quarter" idx="11"/>
          </p:nvPr>
        </p:nvSpPr>
        <p:spPr>
          <a:noFill/>
        </p:spPr>
        <p:txBody>
          <a:bodyPr/>
          <a:lstStyle/>
          <a:p>
            <a:r>
              <a:rPr lang="en-GB" smtClean="0"/>
              <a:t>Survey Sampling Methods </a:t>
            </a:r>
            <a:endParaRPr lang="en-US"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Date Placeholder 2"/>
          <p:cNvSpPr>
            <a:spLocks noGrp="1"/>
          </p:cNvSpPr>
          <p:nvPr>
            <p:ph type="dt" sz="quarter" idx="10"/>
          </p:nvPr>
        </p:nvSpPr>
        <p:spPr>
          <a:noFill/>
        </p:spPr>
        <p:txBody>
          <a:bodyPr/>
          <a:lstStyle/>
          <a:p>
            <a:fld id="{E9EB47B6-A449-4532-B1AB-D6A6CA594A76}" type="datetime1">
              <a:rPr lang="en-US" smtClean="0"/>
              <a:t>5/23/2023</a:t>
            </a:fld>
            <a:endParaRPr lang="en-US" smtClean="0"/>
          </a:p>
        </p:txBody>
      </p:sp>
      <p:sp>
        <p:nvSpPr>
          <p:cNvPr id="20483" name="Slide Number Placeholder 4"/>
          <p:cNvSpPr>
            <a:spLocks noGrp="1"/>
          </p:cNvSpPr>
          <p:nvPr>
            <p:ph type="sldNum" sz="quarter" idx="12"/>
          </p:nvPr>
        </p:nvSpPr>
        <p:spPr>
          <a:noFill/>
        </p:spPr>
        <p:txBody>
          <a:bodyPr/>
          <a:lstStyle/>
          <a:p>
            <a:fld id="{AD9DB18E-A612-40D5-8AE1-A3218A89DD33}" type="slidenum">
              <a:rPr lang="ar-SA" smtClean="0"/>
              <a:pPr/>
              <a:t>11</a:t>
            </a:fld>
            <a:endParaRPr lang="en-US" smtClean="0"/>
          </a:p>
        </p:txBody>
      </p:sp>
      <p:sp>
        <p:nvSpPr>
          <p:cNvPr id="252930" name="Rectangle 2"/>
          <p:cNvSpPr>
            <a:spLocks noChangeArrowheads="1"/>
          </p:cNvSpPr>
          <p:nvPr/>
        </p:nvSpPr>
        <p:spPr bwMode="auto">
          <a:xfrm>
            <a:off x="3498850" y="2090738"/>
            <a:ext cx="2628900" cy="576262"/>
          </a:xfrm>
          <a:prstGeom prst="rect">
            <a:avLst/>
          </a:prstGeom>
          <a:noFill/>
          <a:ln w="12700">
            <a:noFill/>
            <a:miter lim="800000"/>
            <a:headEnd/>
            <a:tailEnd/>
          </a:ln>
          <a:effectLst/>
        </p:spPr>
        <p:txBody>
          <a:bodyPr wrap="none" lIns="90488" tIns="44450" rIns="90488" bIns="44450">
            <a:spAutoFit/>
          </a:bodyPr>
          <a:lstStyle/>
          <a:p>
            <a:pPr eaLnBrk="0" hangingPunct="0">
              <a:defRPr/>
            </a:pPr>
            <a:r>
              <a:rPr lang="en-US" sz="3200">
                <a:solidFill>
                  <a:srgbClr val="E30765"/>
                </a:solidFill>
                <a:latin typeface="Times New Roman" pitchFamily="18" charset="0"/>
                <a:cs typeface="Times New Roman" pitchFamily="18" charset="0"/>
              </a:rPr>
              <a:t>Sampling error</a:t>
            </a:r>
            <a:endParaRPr lang="en-US" sz="2800" b="1">
              <a:solidFill>
                <a:srgbClr val="E30765"/>
              </a:solidFill>
              <a:effectLst>
                <a:outerShdw blurRad="38100" dist="38100" dir="2700000" algn="tl">
                  <a:srgbClr val="C0C0C0"/>
                </a:outerShdw>
              </a:effectLst>
              <a:latin typeface="Times New Roman" pitchFamily="18" charset="0"/>
              <a:cs typeface="Times New Roman" pitchFamily="18" charset="0"/>
            </a:endParaRPr>
          </a:p>
        </p:txBody>
      </p:sp>
      <p:sp>
        <p:nvSpPr>
          <p:cNvPr id="252931" name="Rectangle 3"/>
          <p:cNvSpPr>
            <a:spLocks noChangeArrowheads="1"/>
          </p:cNvSpPr>
          <p:nvPr/>
        </p:nvSpPr>
        <p:spPr bwMode="auto">
          <a:xfrm>
            <a:off x="1177925" y="3505200"/>
            <a:ext cx="1941513" cy="576263"/>
          </a:xfrm>
          <a:prstGeom prst="rect">
            <a:avLst/>
          </a:prstGeom>
          <a:noFill/>
          <a:ln w="12700">
            <a:noFill/>
            <a:miter lim="800000"/>
            <a:headEnd/>
            <a:tailEnd/>
          </a:ln>
          <a:effectLst/>
        </p:spPr>
        <p:txBody>
          <a:bodyPr wrap="none" lIns="90488" tIns="44450" rIns="90488" bIns="44450">
            <a:spAutoFit/>
          </a:bodyPr>
          <a:lstStyle/>
          <a:p>
            <a:pPr eaLnBrk="0" hangingPunct="0">
              <a:defRPr/>
            </a:pPr>
            <a:r>
              <a:rPr lang="en-US" sz="3200">
                <a:solidFill>
                  <a:srgbClr val="E30765"/>
                </a:solidFill>
                <a:latin typeface="Times New Roman" pitchFamily="18" charset="0"/>
                <a:cs typeface="Times New Roman" pitchFamily="18" charset="0"/>
              </a:rPr>
              <a:t>Population</a:t>
            </a:r>
            <a:endParaRPr lang="en-US" sz="2800" b="1">
              <a:solidFill>
                <a:srgbClr val="E30765"/>
              </a:solidFill>
              <a:effectLst>
                <a:outerShdw blurRad="38100" dist="38100" dir="2700000" algn="tl">
                  <a:srgbClr val="C0C0C0"/>
                </a:outerShdw>
              </a:effectLst>
              <a:latin typeface="Times New Roman" pitchFamily="18" charset="0"/>
              <a:cs typeface="Times New Roman" pitchFamily="18" charset="0"/>
            </a:endParaRPr>
          </a:p>
        </p:txBody>
      </p:sp>
      <p:sp>
        <p:nvSpPr>
          <p:cNvPr id="252932" name="Rectangle 4"/>
          <p:cNvSpPr>
            <a:spLocks noChangeArrowheads="1"/>
          </p:cNvSpPr>
          <p:nvPr/>
        </p:nvSpPr>
        <p:spPr bwMode="auto">
          <a:xfrm>
            <a:off x="6781800" y="3429000"/>
            <a:ext cx="1400175" cy="576263"/>
          </a:xfrm>
          <a:prstGeom prst="rect">
            <a:avLst/>
          </a:prstGeom>
          <a:noFill/>
          <a:ln w="12700">
            <a:noFill/>
            <a:miter lim="800000"/>
            <a:headEnd/>
            <a:tailEnd/>
          </a:ln>
          <a:effectLst/>
        </p:spPr>
        <p:txBody>
          <a:bodyPr wrap="none" lIns="90488" tIns="44450" rIns="90488" bIns="44450">
            <a:spAutoFit/>
          </a:bodyPr>
          <a:lstStyle/>
          <a:p>
            <a:pPr eaLnBrk="0" hangingPunct="0">
              <a:defRPr/>
            </a:pPr>
            <a:r>
              <a:rPr lang="en-US" sz="3200">
                <a:solidFill>
                  <a:srgbClr val="E30765"/>
                </a:solidFill>
                <a:latin typeface="Times New Roman" pitchFamily="18" charset="0"/>
                <a:cs typeface="Times New Roman" pitchFamily="18" charset="0"/>
              </a:rPr>
              <a:t>Sample</a:t>
            </a:r>
            <a:endParaRPr lang="en-US" sz="3200">
              <a:solidFill>
                <a:srgbClr val="E30765"/>
              </a:solidFill>
              <a:effectLst>
                <a:outerShdw blurRad="38100" dist="38100" dir="2700000" algn="tl">
                  <a:srgbClr val="C0C0C0"/>
                </a:outerShdw>
              </a:effectLst>
              <a:latin typeface="Times New Roman" pitchFamily="18" charset="0"/>
              <a:cs typeface="Times New Roman" pitchFamily="18" charset="0"/>
            </a:endParaRPr>
          </a:p>
        </p:txBody>
      </p:sp>
      <p:sp>
        <p:nvSpPr>
          <p:cNvPr id="20487" name="Rectangle 5"/>
          <p:cNvSpPr>
            <a:spLocks noChangeArrowheads="1"/>
          </p:cNvSpPr>
          <p:nvPr/>
        </p:nvSpPr>
        <p:spPr bwMode="auto">
          <a:xfrm>
            <a:off x="3221038" y="5715000"/>
            <a:ext cx="1500187" cy="819150"/>
          </a:xfrm>
          <a:prstGeom prst="rect">
            <a:avLst/>
          </a:prstGeom>
          <a:noFill/>
          <a:ln w="12700">
            <a:noFill/>
            <a:miter lim="800000"/>
            <a:headEnd/>
            <a:tailEnd/>
          </a:ln>
        </p:spPr>
        <p:txBody>
          <a:bodyPr wrap="none" lIns="90488" tIns="44450" rIns="90488" bIns="44450">
            <a:spAutoFit/>
          </a:bodyPr>
          <a:lstStyle/>
          <a:p>
            <a:pPr algn="ctr" eaLnBrk="0" hangingPunct="0"/>
            <a:r>
              <a:rPr lang="en-US" sz="2400">
                <a:solidFill>
                  <a:srgbClr val="E30765"/>
                </a:solidFill>
                <a:latin typeface="Times New Roman" pitchFamily="18" charset="0"/>
                <a:cs typeface="Times New Roman" pitchFamily="18" charset="0"/>
              </a:rPr>
              <a:t>Population</a:t>
            </a:r>
          </a:p>
          <a:p>
            <a:pPr algn="ctr" eaLnBrk="0" hangingPunct="0"/>
            <a:r>
              <a:rPr lang="en-US" sz="2400">
                <a:solidFill>
                  <a:srgbClr val="E30765"/>
                </a:solidFill>
                <a:latin typeface="Times New Roman" pitchFamily="18" charset="0"/>
                <a:cs typeface="Times New Roman" pitchFamily="18" charset="0"/>
              </a:rPr>
              <a:t>mean</a:t>
            </a:r>
          </a:p>
        </p:txBody>
      </p:sp>
      <p:sp>
        <p:nvSpPr>
          <p:cNvPr id="252934" name="Rectangle 6"/>
          <p:cNvSpPr>
            <a:spLocks noChangeArrowheads="1"/>
          </p:cNvSpPr>
          <p:nvPr/>
        </p:nvSpPr>
        <p:spPr bwMode="auto">
          <a:xfrm>
            <a:off x="4922838" y="5715000"/>
            <a:ext cx="1477962" cy="819150"/>
          </a:xfrm>
          <a:prstGeom prst="rect">
            <a:avLst/>
          </a:prstGeom>
          <a:noFill/>
          <a:ln w="12700">
            <a:noFill/>
            <a:miter lim="800000"/>
            <a:headEnd/>
            <a:tailEnd/>
          </a:ln>
          <a:effectLst/>
        </p:spPr>
        <p:txBody>
          <a:bodyPr lIns="90488" tIns="44450" rIns="90488" bIns="44450">
            <a:spAutoFit/>
          </a:bodyPr>
          <a:lstStyle/>
          <a:p>
            <a:pPr algn="ctr" eaLnBrk="0" hangingPunct="0">
              <a:defRPr/>
            </a:pPr>
            <a:r>
              <a:rPr lang="en-US" sz="2400">
                <a:solidFill>
                  <a:srgbClr val="E30765"/>
                </a:solidFill>
                <a:latin typeface="Times New Roman" pitchFamily="18" charset="0"/>
                <a:cs typeface="Times New Roman" pitchFamily="18" charset="0"/>
              </a:rPr>
              <a:t>Sample</a:t>
            </a:r>
          </a:p>
          <a:p>
            <a:pPr algn="ctr" eaLnBrk="0" hangingPunct="0">
              <a:defRPr/>
            </a:pPr>
            <a:r>
              <a:rPr lang="en-US" sz="2400">
                <a:solidFill>
                  <a:srgbClr val="E30765"/>
                </a:solidFill>
                <a:latin typeface="Times New Roman" pitchFamily="18" charset="0"/>
                <a:cs typeface="Times New Roman" pitchFamily="18" charset="0"/>
              </a:rPr>
              <a:t>mean</a:t>
            </a:r>
            <a:endParaRPr lang="en-US" b="1">
              <a:solidFill>
                <a:srgbClr val="E30765"/>
              </a:solidFill>
              <a:effectLst>
                <a:outerShdw blurRad="38100" dist="38100" dir="2700000" algn="tl">
                  <a:srgbClr val="C0C0C0"/>
                </a:outerShdw>
              </a:effectLst>
              <a:latin typeface="Times New Roman" pitchFamily="18" charset="0"/>
              <a:cs typeface="Times New Roman" pitchFamily="18" charset="0"/>
            </a:endParaRPr>
          </a:p>
        </p:txBody>
      </p:sp>
      <p:grpSp>
        <p:nvGrpSpPr>
          <p:cNvPr id="20489" name="Group 7"/>
          <p:cNvGrpSpPr>
            <a:grpSpLocks/>
          </p:cNvGrpSpPr>
          <p:nvPr/>
        </p:nvGrpSpPr>
        <p:grpSpPr bwMode="auto">
          <a:xfrm>
            <a:off x="1066800" y="2667000"/>
            <a:ext cx="7467600" cy="2984500"/>
            <a:chOff x="480" y="1728"/>
            <a:chExt cx="4704" cy="1880"/>
          </a:xfrm>
        </p:grpSpPr>
        <p:sp>
          <p:nvSpPr>
            <p:cNvPr id="20492" name="AutoShape 8"/>
            <p:cNvSpPr>
              <a:spLocks/>
            </p:cNvSpPr>
            <p:nvPr/>
          </p:nvSpPr>
          <p:spPr bwMode="auto">
            <a:xfrm rot="5410256">
              <a:off x="2520" y="1512"/>
              <a:ext cx="672" cy="1104"/>
            </a:xfrm>
            <a:prstGeom prst="leftBrace">
              <a:avLst>
                <a:gd name="adj1" fmla="val 13690"/>
                <a:gd name="adj2" fmla="val 50000"/>
              </a:avLst>
            </a:prstGeom>
            <a:noFill/>
            <a:ln w="57150">
              <a:solidFill>
                <a:schemeClr val="accent1"/>
              </a:solidFill>
              <a:round/>
              <a:headEnd type="none" w="sm" len="sm"/>
              <a:tailEnd type="none" w="sm" len="sm"/>
            </a:ln>
            <a:scene3d>
              <a:camera prst="legacyPerspectiveRight">
                <a:rot lat="300000" lon="0" rev="0"/>
              </a:camera>
              <a:lightRig rig="legacyFlat4" dir="b"/>
            </a:scene3d>
            <a:sp3d extrusionH="227000" prstMaterial="legacyPlastic">
              <a:bevelT w="13500" h="13500" prst="angle"/>
              <a:bevelB w="13500" h="13500" prst="angle"/>
              <a:extrusionClr>
                <a:schemeClr val="accent1"/>
              </a:extrusionClr>
            </a:sp3d>
          </p:spPr>
          <p:txBody>
            <a:bodyPr wrap="none" anchor="ctr">
              <a:flatTx/>
            </a:bodyPr>
            <a:lstStyle/>
            <a:p>
              <a:endParaRPr lang="fa-IR"/>
            </a:p>
          </p:txBody>
        </p:sp>
        <p:sp>
          <p:nvSpPr>
            <p:cNvPr id="20493" name="Line 9"/>
            <p:cNvSpPr>
              <a:spLocks noChangeShapeType="1"/>
            </p:cNvSpPr>
            <p:nvPr/>
          </p:nvSpPr>
          <p:spPr bwMode="auto">
            <a:xfrm>
              <a:off x="2304" y="2544"/>
              <a:ext cx="0" cy="1008"/>
            </a:xfrm>
            <a:prstGeom prst="line">
              <a:avLst/>
            </a:prstGeom>
            <a:noFill/>
            <a:ln w="57150">
              <a:solidFill>
                <a:schemeClr val="accent1"/>
              </a:solidFill>
              <a:round/>
              <a:headEnd type="none" w="sm" len="sm"/>
              <a:tailEnd type="none" w="sm" len="sm"/>
            </a:ln>
            <a:scene3d>
              <a:camera prst="legacyPerspectiveRight">
                <a:rot lat="300000" lon="0" rev="0"/>
              </a:camera>
              <a:lightRig rig="legacyFlat4" dir="b"/>
            </a:scene3d>
            <a:sp3d extrusionH="227000" prstMaterial="legacyPlastic">
              <a:bevelT w="13500" h="13500" prst="angle"/>
              <a:bevelB w="13500" h="13500" prst="angle"/>
              <a:extrusionClr>
                <a:schemeClr val="accent1"/>
              </a:extrusionClr>
            </a:sp3d>
          </p:spPr>
          <p:txBody>
            <a:bodyPr wrap="none" anchor="ctr">
              <a:flatTx/>
            </a:bodyPr>
            <a:lstStyle/>
            <a:p>
              <a:endParaRPr lang="en-GB"/>
            </a:p>
          </p:txBody>
        </p:sp>
        <p:sp>
          <p:nvSpPr>
            <p:cNvPr id="20494" name="Line 10"/>
            <p:cNvSpPr>
              <a:spLocks noChangeShapeType="1"/>
            </p:cNvSpPr>
            <p:nvPr/>
          </p:nvSpPr>
          <p:spPr bwMode="auto">
            <a:xfrm>
              <a:off x="3408" y="2544"/>
              <a:ext cx="0" cy="1056"/>
            </a:xfrm>
            <a:prstGeom prst="line">
              <a:avLst/>
            </a:prstGeom>
            <a:noFill/>
            <a:ln w="57150">
              <a:solidFill>
                <a:schemeClr val="accent1"/>
              </a:solidFill>
              <a:round/>
              <a:headEnd type="none" w="sm" len="sm"/>
              <a:tailEnd type="none" w="sm" len="sm"/>
            </a:ln>
            <a:scene3d>
              <a:camera prst="legacyPerspectiveRight">
                <a:rot lat="300000" lon="0" rev="0"/>
              </a:camera>
              <a:lightRig rig="legacyFlat4" dir="b"/>
            </a:scene3d>
            <a:sp3d extrusionH="227000" prstMaterial="legacyPlastic">
              <a:bevelT w="13500" h="13500" prst="angle"/>
              <a:bevelB w="13500" h="13500" prst="angle"/>
              <a:extrusionClr>
                <a:schemeClr val="accent1"/>
              </a:extrusionClr>
            </a:sp3d>
          </p:spPr>
          <p:txBody>
            <a:bodyPr wrap="none" anchor="ctr">
              <a:flatTx/>
            </a:bodyPr>
            <a:lstStyle/>
            <a:p>
              <a:endParaRPr lang="en-GB"/>
            </a:p>
          </p:txBody>
        </p:sp>
        <p:sp>
          <p:nvSpPr>
            <p:cNvPr id="20495" name="Line 11"/>
            <p:cNvSpPr>
              <a:spLocks noChangeShapeType="1"/>
            </p:cNvSpPr>
            <p:nvPr/>
          </p:nvSpPr>
          <p:spPr bwMode="auto">
            <a:xfrm>
              <a:off x="480" y="3600"/>
              <a:ext cx="4656" cy="0"/>
            </a:xfrm>
            <a:prstGeom prst="line">
              <a:avLst/>
            </a:prstGeom>
            <a:noFill/>
            <a:ln w="57150">
              <a:solidFill>
                <a:schemeClr val="accent1"/>
              </a:solidFill>
              <a:round/>
              <a:headEnd type="none" w="sm" len="sm"/>
              <a:tailEnd type="none" w="sm" len="sm"/>
            </a:ln>
            <a:scene3d>
              <a:camera prst="legacyPerspectiveRight">
                <a:rot lat="300000" lon="0" rev="0"/>
              </a:camera>
              <a:lightRig rig="legacyFlat4" dir="b"/>
            </a:scene3d>
            <a:sp3d extrusionH="227000" prstMaterial="legacyPlastic">
              <a:bevelT w="13500" h="13500" prst="angle"/>
              <a:bevelB w="13500" h="13500" prst="angle"/>
              <a:extrusionClr>
                <a:schemeClr val="accent1"/>
              </a:extrusionClr>
            </a:sp3d>
          </p:spPr>
          <p:txBody>
            <a:bodyPr wrap="none" anchor="ctr">
              <a:flatTx/>
            </a:bodyPr>
            <a:lstStyle/>
            <a:p>
              <a:endParaRPr lang="en-GB"/>
            </a:p>
          </p:txBody>
        </p:sp>
        <p:sp>
          <p:nvSpPr>
            <p:cNvPr id="20496" name="Freeform 12"/>
            <p:cNvSpPr>
              <a:spLocks/>
            </p:cNvSpPr>
            <p:nvPr/>
          </p:nvSpPr>
          <p:spPr bwMode="auto">
            <a:xfrm>
              <a:off x="1872" y="2488"/>
              <a:ext cx="3312" cy="1112"/>
            </a:xfrm>
            <a:custGeom>
              <a:avLst/>
              <a:gdLst>
                <a:gd name="T0" fmla="*/ 0 w 3312"/>
                <a:gd name="T1" fmla="*/ 1064 h 1112"/>
                <a:gd name="T2" fmla="*/ 432 w 3312"/>
                <a:gd name="T3" fmla="*/ 872 h 1112"/>
                <a:gd name="T4" fmla="*/ 1536 w 3312"/>
                <a:gd name="T5" fmla="*/ 8 h 1112"/>
                <a:gd name="T6" fmla="*/ 2640 w 3312"/>
                <a:gd name="T7" fmla="*/ 920 h 1112"/>
                <a:gd name="T8" fmla="*/ 3312 w 3312"/>
                <a:gd name="T9" fmla="*/ 1112 h 1112"/>
                <a:gd name="T10" fmla="*/ 0 60000 65536"/>
                <a:gd name="T11" fmla="*/ 0 60000 65536"/>
                <a:gd name="T12" fmla="*/ 0 60000 65536"/>
                <a:gd name="T13" fmla="*/ 0 60000 65536"/>
                <a:gd name="T14" fmla="*/ 0 60000 65536"/>
                <a:gd name="T15" fmla="*/ 0 w 3312"/>
                <a:gd name="T16" fmla="*/ 0 h 1112"/>
                <a:gd name="T17" fmla="*/ 3312 w 3312"/>
                <a:gd name="T18" fmla="*/ 1112 h 1112"/>
              </a:gdLst>
              <a:ahLst/>
              <a:cxnLst>
                <a:cxn ang="T10">
                  <a:pos x="T0" y="T1"/>
                </a:cxn>
                <a:cxn ang="T11">
                  <a:pos x="T2" y="T3"/>
                </a:cxn>
                <a:cxn ang="T12">
                  <a:pos x="T4" y="T5"/>
                </a:cxn>
                <a:cxn ang="T13">
                  <a:pos x="T6" y="T7"/>
                </a:cxn>
                <a:cxn ang="T14">
                  <a:pos x="T8" y="T9"/>
                </a:cxn>
              </a:cxnLst>
              <a:rect l="T15" t="T16" r="T17" b="T18"/>
              <a:pathLst>
                <a:path w="3312" h="1112">
                  <a:moveTo>
                    <a:pt x="0" y="1064"/>
                  </a:moveTo>
                  <a:cubicBezTo>
                    <a:pt x="88" y="1056"/>
                    <a:pt x="176" y="1048"/>
                    <a:pt x="432" y="872"/>
                  </a:cubicBezTo>
                  <a:cubicBezTo>
                    <a:pt x="688" y="696"/>
                    <a:pt x="1168" y="0"/>
                    <a:pt x="1536" y="8"/>
                  </a:cubicBezTo>
                  <a:cubicBezTo>
                    <a:pt x="1904" y="16"/>
                    <a:pt x="2344" y="736"/>
                    <a:pt x="2640" y="920"/>
                  </a:cubicBezTo>
                  <a:cubicBezTo>
                    <a:pt x="2936" y="1104"/>
                    <a:pt x="3124" y="1108"/>
                    <a:pt x="3312" y="1112"/>
                  </a:cubicBezTo>
                </a:path>
              </a:pathLst>
            </a:custGeom>
            <a:noFill/>
            <a:ln w="57150">
              <a:solidFill>
                <a:schemeClr val="accent1"/>
              </a:solidFill>
              <a:round/>
              <a:headEnd type="none" w="sm" len="sm"/>
              <a:tailEnd type="none" w="sm" len="sm"/>
            </a:ln>
            <a:scene3d>
              <a:camera prst="legacyPerspectiveRight">
                <a:rot lat="300000" lon="0" rev="0"/>
              </a:camera>
              <a:lightRig rig="legacyFlat4" dir="b"/>
            </a:scene3d>
            <a:sp3d extrusionH="227000" prstMaterial="legacyPlastic">
              <a:bevelT w="13500" h="13500" prst="angle"/>
              <a:bevelB w="13500" h="13500" prst="angle"/>
              <a:extrusionClr>
                <a:schemeClr val="accent1"/>
              </a:extrusionClr>
            </a:sp3d>
          </p:spPr>
          <p:txBody>
            <a:bodyPr wrap="none" anchor="ctr">
              <a:flatTx/>
            </a:bodyPr>
            <a:lstStyle/>
            <a:p>
              <a:endParaRPr lang="en-GB"/>
            </a:p>
          </p:txBody>
        </p:sp>
        <p:sp>
          <p:nvSpPr>
            <p:cNvPr id="20497" name="Freeform 13"/>
            <p:cNvSpPr>
              <a:spLocks/>
            </p:cNvSpPr>
            <p:nvPr/>
          </p:nvSpPr>
          <p:spPr bwMode="auto">
            <a:xfrm>
              <a:off x="816" y="2496"/>
              <a:ext cx="3312" cy="1112"/>
            </a:xfrm>
            <a:custGeom>
              <a:avLst/>
              <a:gdLst>
                <a:gd name="T0" fmla="*/ 0 w 3312"/>
                <a:gd name="T1" fmla="*/ 1064 h 1112"/>
                <a:gd name="T2" fmla="*/ 432 w 3312"/>
                <a:gd name="T3" fmla="*/ 872 h 1112"/>
                <a:gd name="T4" fmla="*/ 1536 w 3312"/>
                <a:gd name="T5" fmla="*/ 8 h 1112"/>
                <a:gd name="T6" fmla="*/ 2640 w 3312"/>
                <a:gd name="T7" fmla="*/ 920 h 1112"/>
                <a:gd name="T8" fmla="*/ 3312 w 3312"/>
                <a:gd name="T9" fmla="*/ 1112 h 1112"/>
                <a:gd name="T10" fmla="*/ 0 60000 65536"/>
                <a:gd name="T11" fmla="*/ 0 60000 65536"/>
                <a:gd name="T12" fmla="*/ 0 60000 65536"/>
                <a:gd name="T13" fmla="*/ 0 60000 65536"/>
                <a:gd name="T14" fmla="*/ 0 60000 65536"/>
                <a:gd name="T15" fmla="*/ 0 w 3312"/>
                <a:gd name="T16" fmla="*/ 0 h 1112"/>
                <a:gd name="T17" fmla="*/ 3312 w 3312"/>
                <a:gd name="T18" fmla="*/ 1112 h 1112"/>
              </a:gdLst>
              <a:ahLst/>
              <a:cxnLst>
                <a:cxn ang="T10">
                  <a:pos x="T0" y="T1"/>
                </a:cxn>
                <a:cxn ang="T11">
                  <a:pos x="T2" y="T3"/>
                </a:cxn>
                <a:cxn ang="T12">
                  <a:pos x="T4" y="T5"/>
                </a:cxn>
                <a:cxn ang="T13">
                  <a:pos x="T6" y="T7"/>
                </a:cxn>
                <a:cxn ang="T14">
                  <a:pos x="T8" y="T9"/>
                </a:cxn>
              </a:cxnLst>
              <a:rect l="T15" t="T16" r="T17" b="T18"/>
              <a:pathLst>
                <a:path w="3312" h="1112">
                  <a:moveTo>
                    <a:pt x="0" y="1064"/>
                  </a:moveTo>
                  <a:cubicBezTo>
                    <a:pt x="88" y="1056"/>
                    <a:pt x="176" y="1048"/>
                    <a:pt x="432" y="872"/>
                  </a:cubicBezTo>
                  <a:cubicBezTo>
                    <a:pt x="688" y="696"/>
                    <a:pt x="1168" y="0"/>
                    <a:pt x="1536" y="8"/>
                  </a:cubicBezTo>
                  <a:cubicBezTo>
                    <a:pt x="1904" y="16"/>
                    <a:pt x="2344" y="736"/>
                    <a:pt x="2640" y="920"/>
                  </a:cubicBezTo>
                  <a:cubicBezTo>
                    <a:pt x="2936" y="1104"/>
                    <a:pt x="3124" y="1108"/>
                    <a:pt x="3312" y="1112"/>
                  </a:cubicBezTo>
                </a:path>
              </a:pathLst>
            </a:custGeom>
            <a:noFill/>
            <a:ln w="57150">
              <a:solidFill>
                <a:schemeClr val="accent1"/>
              </a:solidFill>
              <a:round/>
              <a:headEnd type="none" w="sm" len="sm"/>
              <a:tailEnd type="none" w="sm" len="sm"/>
            </a:ln>
            <a:scene3d>
              <a:camera prst="legacyPerspectiveRight">
                <a:rot lat="300000" lon="0" rev="0"/>
              </a:camera>
              <a:lightRig rig="legacyFlat4" dir="b"/>
            </a:scene3d>
            <a:sp3d extrusionH="227000" prstMaterial="legacyPlastic">
              <a:bevelT w="13500" h="13500" prst="angle"/>
              <a:bevelB w="13500" h="13500" prst="angle"/>
              <a:extrusionClr>
                <a:schemeClr val="accent1"/>
              </a:extrusionClr>
            </a:sp3d>
          </p:spPr>
          <p:txBody>
            <a:bodyPr wrap="none" anchor="ctr">
              <a:flatTx/>
            </a:bodyPr>
            <a:lstStyle/>
            <a:p>
              <a:endParaRPr lang="en-GB"/>
            </a:p>
          </p:txBody>
        </p:sp>
      </p:grpSp>
      <p:sp>
        <p:nvSpPr>
          <p:cNvPr id="20490" name="Rectangle 14"/>
          <p:cNvSpPr>
            <a:spLocks noGrp="1" noChangeArrowheads="1"/>
          </p:cNvSpPr>
          <p:nvPr>
            <p:ph type="title"/>
          </p:nvPr>
        </p:nvSpPr>
        <p:spPr>
          <a:xfrm>
            <a:off x="0" y="0"/>
            <a:ext cx="9144000" cy="730250"/>
          </a:xfrm>
          <a:solidFill>
            <a:schemeClr val="accent2"/>
          </a:solidFill>
        </p:spPr>
        <p:txBody>
          <a:bodyPr/>
          <a:lstStyle/>
          <a:p>
            <a:pPr algn="ctr" eaLnBrk="1" hangingPunct="1"/>
            <a:r>
              <a:rPr lang="fa-IR" sz="3600" b="1" smtClean="0">
                <a:solidFill>
                  <a:srgbClr val="3366CC"/>
                </a:solidFill>
              </a:rPr>
              <a:t>خطای نمونه گيری</a:t>
            </a:r>
            <a:endParaRPr lang="en-US" altLang="en-US" sz="3600" b="1" smtClean="0">
              <a:solidFill>
                <a:srgbClr val="3366CC"/>
              </a:solidFill>
            </a:endParaRPr>
          </a:p>
        </p:txBody>
      </p:sp>
      <p:sp>
        <p:nvSpPr>
          <p:cNvPr id="20491" name="Footer Placeholder 16"/>
          <p:cNvSpPr>
            <a:spLocks noGrp="1"/>
          </p:cNvSpPr>
          <p:nvPr>
            <p:ph type="ftr" sz="quarter" idx="11"/>
          </p:nvPr>
        </p:nvSpPr>
        <p:spPr>
          <a:noFill/>
        </p:spPr>
        <p:txBody>
          <a:bodyPr/>
          <a:lstStyle/>
          <a:p>
            <a:r>
              <a:rPr lang="en-GB" smtClean="0"/>
              <a:t>Survey Sampling Methods </a:t>
            </a:r>
            <a:endParaRPr lang="en-US" smtClean="0"/>
          </a:p>
        </p:txBody>
      </p:sp>
    </p:spTree>
  </p:cSld>
  <p:clrMapOvr>
    <a:masterClrMapping/>
  </p:clrMapOvr>
  <p:transition>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Date Placeholder 1"/>
          <p:cNvSpPr>
            <a:spLocks noGrp="1"/>
          </p:cNvSpPr>
          <p:nvPr>
            <p:ph type="dt" sz="quarter" idx="10"/>
          </p:nvPr>
        </p:nvSpPr>
        <p:spPr>
          <a:noFill/>
        </p:spPr>
        <p:txBody>
          <a:bodyPr/>
          <a:lstStyle/>
          <a:p>
            <a:fld id="{83E7B812-BBF6-4A8C-A550-6217CAE43BF7}" type="datetime1">
              <a:rPr lang="en-US" smtClean="0"/>
              <a:t>5/23/2023</a:t>
            </a:fld>
            <a:endParaRPr lang="en-US" smtClean="0"/>
          </a:p>
        </p:txBody>
      </p:sp>
      <p:sp>
        <p:nvSpPr>
          <p:cNvPr id="4100" name="Slide Number Placeholder 3"/>
          <p:cNvSpPr>
            <a:spLocks noGrp="1"/>
          </p:cNvSpPr>
          <p:nvPr>
            <p:ph type="sldNum" sz="quarter" idx="12"/>
          </p:nvPr>
        </p:nvSpPr>
        <p:spPr>
          <a:noFill/>
        </p:spPr>
        <p:txBody>
          <a:bodyPr/>
          <a:lstStyle/>
          <a:p>
            <a:fld id="{F156F5EA-100D-43E1-9218-7BB126D0042A}" type="slidenum">
              <a:rPr lang="ar-SA" smtClean="0"/>
              <a:pPr/>
              <a:t>12</a:t>
            </a:fld>
            <a:endParaRPr lang="en-US" smtClean="0"/>
          </a:p>
        </p:txBody>
      </p:sp>
      <p:sp>
        <p:nvSpPr>
          <p:cNvPr id="4101" name="Rectangle 2"/>
          <p:cNvSpPr>
            <a:spLocks noChangeArrowheads="1"/>
          </p:cNvSpPr>
          <p:nvPr/>
        </p:nvSpPr>
        <p:spPr bwMode="auto">
          <a:xfrm>
            <a:off x="457200" y="533400"/>
            <a:ext cx="8248650" cy="762000"/>
          </a:xfrm>
          <a:prstGeom prst="rect">
            <a:avLst/>
          </a:prstGeom>
          <a:noFill/>
          <a:ln w="12700">
            <a:noFill/>
            <a:miter lim="800000"/>
            <a:headEnd/>
            <a:tailEnd/>
          </a:ln>
        </p:spPr>
        <p:txBody>
          <a:bodyPr wrap="none" anchor="ctr"/>
          <a:lstStyle/>
          <a:p>
            <a:endParaRPr lang="fa-IR"/>
          </a:p>
        </p:txBody>
      </p:sp>
      <p:sp>
        <p:nvSpPr>
          <p:cNvPr id="4102" name="Rectangle 3"/>
          <p:cNvSpPr>
            <a:spLocks noChangeArrowheads="1"/>
          </p:cNvSpPr>
          <p:nvPr/>
        </p:nvSpPr>
        <p:spPr bwMode="auto">
          <a:xfrm>
            <a:off x="592138" y="446088"/>
            <a:ext cx="8112125" cy="911225"/>
          </a:xfrm>
          <a:prstGeom prst="rect">
            <a:avLst/>
          </a:prstGeom>
          <a:noFill/>
          <a:ln w="12700">
            <a:noFill/>
            <a:miter lim="800000"/>
            <a:headEnd/>
            <a:tailEnd/>
          </a:ln>
        </p:spPr>
        <p:txBody>
          <a:bodyPr lIns="90488" tIns="44450" rIns="90488" bIns="44450">
            <a:spAutoFit/>
          </a:bodyPr>
          <a:lstStyle/>
          <a:p>
            <a:pPr algn="ctr" rtl="1" eaLnBrk="0" hangingPunct="0">
              <a:spcBef>
                <a:spcPct val="50000"/>
              </a:spcBef>
            </a:pPr>
            <a:r>
              <a:rPr lang="fa-IR" sz="5400" b="1">
                <a:solidFill>
                  <a:srgbClr val="3366CC"/>
                </a:solidFill>
              </a:rPr>
              <a:t>خطاهای غير نمونه گيری</a:t>
            </a:r>
            <a:endParaRPr lang="en-US" sz="5400" b="1">
              <a:solidFill>
                <a:srgbClr val="3366CC"/>
              </a:solidFill>
            </a:endParaRPr>
          </a:p>
        </p:txBody>
      </p:sp>
      <p:sp>
        <p:nvSpPr>
          <p:cNvPr id="4103" name="Rectangle 4"/>
          <p:cNvSpPr>
            <a:spLocks noChangeArrowheads="1"/>
          </p:cNvSpPr>
          <p:nvPr/>
        </p:nvSpPr>
        <p:spPr bwMode="auto">
          <a:xfrm>
            <a:off x="609600" y="1828800"/>
            <a:ext cx="8020050" cy="641350"/>
          </a:xfrm>
          <a:prstGeom prst="rect">
            <a:avLst/>
          </a:prstGeom>
          <a:noFill/>
          <a:ln w="12700">
            <a:noFill/>
            <a:miter lim="800000"/>
            <a:headEnd/>
            <a:tailEnd/>
          </a:ln>
        </p:spPr>
        <p:txBody>
          <a:bodyPr wrap="none" anchor="ctr"/>
          <a:lstStyle/>
          <a:p>
            <a:endParaRPr lang="fa-IR"/>
          </a:p>
        </p:txBody>
      </p:sp>
      <p:sp>
        <p:nvSpPr>
          <p:cNvPr id="4104" name="Rectangle 5"/>
          <p:cNvSpPr>
            <a:spLocks noChangeArrowheads="1"/>
          </p:cNvSpPr>
          <p:nvPr/>
        </p:nvSpPr>
        <p:spPr bwMode="auto">
          <a:xfrm>
            <a:off x="395288" y="1557338"/>
            <a:ext cx="4683125" cy="4337050"/>
          </a:xfrm>
          <a:prstGeom prst="rect">
            <a:avLst/>
          </a:prstGeom>
          <a:noFill/>
          <a:ln w="12700">
            <a:noFill/>
            <a:miter lim="800000"/>
            <a:headEnd/>
            <a:tailEnd/>
          </a:ln>
        </p:spPr>
        <p:txBody>
          <a:bodyPr lIns="90488" tIns="44450" rIns="90488" bIns="44450">
            <a:spAutoFit/>
          </a:bodyPr>
          <a:lstStyle/>
          <a:p>
            <a:pPr algn="r" rtl="1" eaLnBrk="0" hangingPunct="0">
              <a:lnSpc>
                <a:spcPct val="120000"/>
              </a:lnSpc>
              <a:buSzPct val="100000"/>
            </a:pPr>
            <a:r>
              <a:rPr lang="fa-IR" sz="2400" b="1">
                <a:latin typeface="Times New Roman" pitchFamily="18" charset="0"/>
              </a:rPr>
              <a:t>خطای پوشش ناکافی</a:t>
            </a:r>
            <a:endParaRPr lang="en-US" sz="2400" b="1">
              <a:latin typeface="Times New Roman" pitchFamily="18" charset="0"/>
            </a:endParaRPr>
          </a:p>
          <a:p>
            <a:pPr eaLnBrk="0" hangingPunct="0">
              <a:lnSpc>
                <a:spcPct val="120000"/>
              </a:lnSpc>
            </a:pPr>
            <a:endParaRPr lang="fa-IR" sz="2400" b="1">
              <a:latin typeface="Times New Roman" pitchFamily="18" charset="0"/>
            </a:endParaRPr>
          </a:p>
          <a:p>
            <a:pPr eaLnBrk="0" hangingPunct="0">
              <a:lnSpc>
                <a:spcPct val="120000"/>
              </a:lnSpc>
            </a:pPr>
            <a:endParaRPr lang="en-US" sz="2400" b="1">
              <a:latin typeface="Times New Roman" pitchFamily="18" charset="0"/>
            </a:endParaRPr>
          </a:p>
          <a:p>
            <a:pPr eaLnBrk="0" hangingPunct="0">
              <a:lnSpc>
                <a:spcPct val="120000"/>
              </a:lnSpc>
              <a:buSzPct val="100000"/>
            </a:pPr>
            <a:r>
              <a:rPr lang="fa-IR" sz="2400" b="1">
                <a:latin typeface="Times New Roman" pitchFamily="18" charset="0"/>
              </a:rPr>
              <a:t>خطای بی پاسخی</a:t>
            </a:r>
            <a:endParaRPr lang="en-US" sz="2400" b="1">
              <a:latin typeface="Times New Roman" pitchFamily="18" charset="0"/>
            </a:endParaRPr>
          </a:p>
          <a:p>
            <a:pPr eaLnBrk="0" hangingPunct="0">
              <a:lnSpc>
                <a:spcPct val="120000"/>
              </a:lnSpc>
            </a:pPr>
            <a:r>
              <a:rPr lang="fa-IR" b="1"/>
              <a:t>( سوال بدون پاسخ </a:t>
            </a:r>
            <a:r>
              <a:rPr lang="ar-SA" b="1"/>
              <a:t>–</a:t>
            </a:r>
            <a:r>
              <a:rPr lang="fa-IR" b="1"/>
              <a:t> فرد بدون پاسخ)</a:t>
            </a:r>
            <a:endParaRPr lang="fa-IR" sz="2400" b="1">
              <a:latin typeface="Times New Roman" pitchFamily="18" charset="0"/>
            </a:endParaRPr>
          </a:p>
          <a:p>
            <a:pPr eaLnBrk="0" hangingPunct="0">
              <a:lnSpc>
                <a:spcPct val="120000"/>
              </a:lnSpc>
            </a:pPr>
            <a:endParaRPr lang="en-US" sz="2400" b="1">
              <a:latin typeface="Times New Roman" pitchFamily="18" charset="0"/>
            </a:endParaRPr>
          </a:p>
          <a:p>
            <a:pPr eaLnBrk="0" hangingPunct="0">
              <a:lnSpc>
                <a:spcPct val="120000"/>
              </a:lnSpc>
              <a:buSzPct val="100000"/>
            </a:pPr>
            <a:endParaRPr lang="en-US" b="1">
              <a:latin typeface="Times New Roman" pitchFamily="18" charset="0"/>
            </a:endParaRPr>
          </a:p>
          <a:p>
            <a:pPr eaLnBrk="0" hangingPunct="0">
              <a:lnSpc>
                <a:spcPct val="120000"/>
              </a:lnSpc>
              <a:buSzPct val="100000"/>
            </a:pPr>
            <a:endParaRPr lang="en-US" b="1">
              <a:latin typeface="Times New Roman" pitchFamily="18" charset="0"/>
            </a:endParaRPr>
          </a:p>
          <a:p>
            <a:pPr algn="ctr"/>
            <a:r>
              <a:rPr lang="fa-IR" sz="2000" b="1"/>
              <a:t>خطای کدگذاری</a:t>
            </a:r>
          </a:p>
          <a:p>
            <a:pPr algn="ctr"/>
            <a:endParaRPr lang="fa-IR" sz="2000" b="1"/>
          </a:p>
          <a:p>
            <a:pPr algn="ctr"/>
            <a:r>
              <a:rPr lang="fa-IR" sz="2000" b="1"/>
              <a:t>پاک سازی داده ها</a:t>
            </a:r>
          </a:p>
        </p:txBody>
      </p:sp>
      <p:pic>
        <p:nvPicPr>
          <p:cNvPr id="4105" name="Picture 6"/>
          <p:cNvPicPr>
            <a:picLocks noChangeArrowheads="1"/>
          </p:cNvPicPr>
          <p:nvPr/>
        </p:nvPicPr>
        <p:blipFill>
          <a:blip r:embed="rId4" cstate="print"/>
          <a:srcRect/>
          <a:stretch>
            <a:fillRect/>
          </a:stretch>
        </p:blipFill>
        <p:spPr bwMode="auto">
          <a:xfrm>
            <a:off x="5435600" y="1484313"/>
            <a:ext cx="3384872" cy="2376735"/>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graphicFrame>
        <p:nvGraphicFramePr>
          <p:cNvPr id="4098" name="Object 7">
            <a:hlinkClick r:id="" action="ppaction://ole?verb=0"/>
          </p:cNvPr>
          <p:cNvGraphicFramePr>
            <a:graphicFrameLocks/>
          </p:cNvGraphicFramePr>
          <p:nvPr/>
        </p:nvGraphicFramePr>
        <p:xfrm>
          <a:off x="3708400" y="2924175"/>
          <a:ext cx="1390650" cy="1519238"/>
        </p:xfrm>
        <a:graphic>
          <a:graphicData uri="http://schemas.openxmlformats.org/presentationml/2006/ole">
            <mc:AlternateContent xmlns:mc="http://schemas.openxmlformats.org/markup-compatibility/2006">
              <mc:Choice xmlns:v="urn:schemas-microsoft-com:vml" Requires="v">
                <p:oleObj spid="_x0000_s4099" name="Clip" r:id="rId5" imgW="1388880" imgH="1517400" progId="">
                  <p:embed/>
                </p:oleObj>
              </mc:Choice>
              <mc:Fallback>
                <p:oleObj name="Clip" r:id="rId5" imgW="1388880" imgH="1517400" progId="">
                  <p:embed/>
                  <p:pic>
                    <p:nvPicPr>
                      <p:cNvPr id="0" name="Object 7"/>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08400" y="2924175"/>
                        <a:ext cx="1390650" cy="1519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06" name="Text Box 8"/>
          <p:cNvSpPr txBox="1">
            <a:spLocks noChangeArrowheads="1"/>
          </p:cNvSpPr>
          <p:nvPr/>
        </p:nvSpPr>
        <p:spPr bwMode="auto">
          <a:xfrm>
            <a:off x="5724525" y="5732463"/>
            <a:ext cx="2736850" cy="457200"/>
          </a:xfrm>
          <a:prstGeom prst="rect">
            <a:avLst/>
          </a:prstGeom>
          <a:noFill/>
          <a:ln w="9525">
            <a:noFill/>
            <a:miter lim="800000"/>
            <a:headEnd/>
            <a:tailEnd/>
          </a:ln>
        </p:spPr>
        <p:txBody>
          <a:bodyPr>
            <a:spAutoFit/>
          </a:bodyPr>
          <a:lstStyle/>
          <a:p>
            <a:pPr>
              <a:spcBef>
                <a:spcPct val="50000"/>
              </a:spcBef>
            </a:pPr>
            <a:r>
              <a:rPr lang="fa-IR" sz="2400" b="1"/>
              <a:t>خطای اندازه گیری</a:t>
            </a:r>
            <a:endParaRPr lang="en-US" sz="2400" b="1"/>
          </a:p>
        </p:txBody>
      </p:sp>
      <p:sp>
        <p:nvSpPr>
          <p:cNvPr id="4107" name="Footer Placeholder 10"/>
          <p:cNvSpPr>
            <a:spLocks noGrp="1"/>
          </p:cNvSpPr>
          <p:nvPr>
            <p:ph type="ftr" sz="quarter" idx="11"/>
          </p:nvPr>
        </p:nvSpPr>
        <p:spPr>
          <a:noFill/>
        </p:spPr>
        <p:txBody>
          <a:bodyPr/>
          <a:lstStyle/>
          <a:p>
            <a:r>
              <a:rPr lang="en-GB" smtClean="0"/>
              <a:t>Survey Sampling Methods </a:t>
            </a:r>
            <a:endParaRPr lang="en-US" smtClean="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Date Placeholder 3"/>
          <p:cNvSpPr>
            <a:spLocks noGrp="1"/>
          </p:cNvSpPr>
          <p:nvPr>
            <p:ph type="dt" sz="quarter" idx="10"/>
          </p:nvPr>
        </p:nvSpPr>
        <p:spPr>
          <a:noFill/>
        </p:spPr>
        <p:txBody>
          <a:bodyPr/>
          <a:lstStyle/>
          <a:p>
            <a:fld id="{6D026C71-3C22-44B6-BC74-63BE7628D62E}" type="datetime1">
              <a:rPr lang="en-US" smtClean="0"/>
              <a:t>5/23/2023</a:t>
            </a:fld>
            <a:endParaRPr lang="en-US" smtClean="0"/>
          </a:p>
        </p:txBody>
      </p:sp>
      <p:sp>
        <p:nvSpPr>
          <p:cNvPr id="21507" name="Slide Number Placeholder 5"/>
          <p:cNvSpPr>
            <a:spLocks noGrp="1"/>
          </p:cNvSpPr>
          <p:nvPr>
            <p:ph type="sldNum" sz="quarter" idx="12"/>
          </p:nvPr>
        </p:nvSpPr>
        <p:spPr>
          <a:noFill/>
        </p:spPr>
        <p:txBody>
          <a:bodyPr/>
          <a:lstStyle/>
          <a:p>
            <a:fld id="{06E0E94C-9689-49A3-8CAF-55057C109AD3}" type="slidenum">
              <a:rPr lang="ar-SA" smtClean="0"/>
              <a:pPr/>
              <a:t>13</a:t>
            </a:fld>
            <a:endParaRPr lang="en-US" smtClean="0"/>
          </a:p>
        </p:txBody>
      </p:sp>
      <p:sp>
        <p:nvSpPr>
          <p:cNvPr id="21508" name="Rectangle 2"/>
          <p:cNvSpPr>
            <a:spLocks noGrp="1" noChangeArrowheads="1"/>
          </p:cNvSpPr>
          <p:nvPr>
            <p:ph type="title"/>
          </p:nvPr>
        </p:nvSpPr>
        <p:spPr>
          <a:xfrm>
            <a:off x="0" y="0"/>
            <a:ext cx="9144000" cy="1462088"/>
          </a:xfrm>
          <a:solidFill>
            <a:schemeClr val="accent2"/>
          </a:solidFill>
        </p:spPr>
        <p:txBody>
          <a:bodyPr/>
          <a:lstStyle/>
          <a:p>
            <a:pPr algn="ctr" rtl="1" eaLnBrk="1" hangingPunct="1"/>
            <a:r>
              <a:rPr lang="fa-IR" sz="6000" b="1" smtClean="0"/>
              <a:t>روشهای متداول نمونه گيری</a:t>
            </a:r>
            <a:endParaRPr lang="en-US" sz="6000" b="1" smtClean="0"/>
          </a:p>
        </p:txBody>
      </p:sp>
      <p:sp>
        <p:nvSpPr>
          <p:cNvPr id="21509" name="Rectangle 3"/>
          <p:cNvSpPr>
            <a:spLocks noGrp="1" noChangeArrowheads="1"/>
          </p:cNvSpPr>
          <p:nvPr>
            <p:ph type="body" idx="1"/>
          </p:nvPr>
        </p:nvSpPr>
        <p:spPr>
          <a:xfrm>
            <a:off x="0" y="2017713"/>
            <a:ext cx="8955088" cy="4114800"/>
          </a:xfrm>
        </p:spPr>
        <p:txBody>
          <a:bodyPr/>
          <a:lstStyle/>
          <a:p>
            <a:pPr algn="r" rtl="1" eaLnBrk="1" hangingPunct="1">
              <a:lnSpc>
                <a:spcPct val="250000"/>
              </a:lnSpc>
            </a:pPr>
            <a:r>
              <a:rPr lang="fa-IR" sz="4800" smtClean="0"/>
              <a:t>نمونه گيری </a:t>
            </a:r>
            <a:r>
              <a:rPr lang="fa-IR" sz="4800" b="1" smtClean="0"/>
              <a:t>غيرتصادفی</a:t>
            </a:r>
            <a:r>
              <a:rPr lang="fa-IR" sz="4800" smtClean="0"/>
              <a:t> (غيراحتمالی) </a:t>
            </a:r>
            <a:endParaRPr lang="en-US" sz="4800" smtClean="0"/>
          </a:p>
          <a:p>
            <a:pPr algn="r" rtl="1" eaLnBrk="1" hangingPunct="1">
              <a:lnSpc>
                <a:spcPct val="250000"/>
              </a:lnSpc>
            </a:pPr>
            <a:r>
              <a:rPr lang="fa-IR" sz="4800" smtClean="0"/>
              <a:t>نمونه گيری </a:t>
            </a:r>
            <a:r>
              <a:rPr lang="fa-IR" sz="4800" b="1" smtClean="0"/>
              <a:t>تصادفی</a:t>
            </a:r>
            <a:r>
              <a:rPr lang="fa-IR" sz="4800" smtClean="0"/>
              <a:t> (احتمالی)</a:t>
            </a:r>
          </a:p>
        </p:txBody>
      </p:sp>
      <p:sp>
        <p:nvSpPr>
          <p:cNvPr id="21510" name="Footer Placeholder 5"/>
          <p:cNvSpPr>
            <a:spLocks noGrp="1"/>
          </p:cNvSpPr>
          <p:nvPr>
            <p:ph type="ftr" sz="quarter" idx="11"/>
          </p:nvPr>
        </p:nvSpPr>
        <p:spPr>
          <a:noFill/>
        </p:spPr>
        <p:txBody>
          <a:bodyPr/>
          <a:lstStyle/>
          <a:p>
            <a:r>
              <a:rPr lang="en-GB" smtClean="0"/>
              <a:t>Survey Sampling Methods </a:t>
            </a:r>
            <a:endParaRPr lang="en-US"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Date Placeholder 1"/>
          <p:cNvSpPr>
            <a:spLocks noGrp="1"/>
          </p:cNvSpPr>
          <p:nvPr>
            <p:ph type="dt" sz="quarter" idx="10"/>
          </p:nvPr>
        </p:nvSpPr>
        <p:spPr>
          <a:noFill/>
        </p:spPr>
        <p:txBody>
          <a:bodyPr/>
          <a:lstStyle/>
          <a:p>
            <a:fld id="{69C1BC96-E6C0-4BA7-849C-BA21B91AEEDD}" type="datetime1">
              <a:rPr lang="en-US" smtClean="0"/>
              <a:t>5/23/2023</a:t>
            </a:fld>
            <a:endParaRPr lang="en-US" smtClean="0"/>
          </a:p>
        </p:txBody>
      </p:sp>
      <p:sp>
        <p:nvSpPr>
          <p:cNvPr id="22531" name="Slide Number Placeholder 3"/>
          <p:cNvSpPr>
            <a:spLocks noGrp="1"/>
          </p:cNvSpPr>
          <p:nvPr>
            <p:ph type="sldNum" sz="quarter" idx="12"/>
          </p:nvPr>
        </p:nvSpPr>
        <p:spPr>
          <a:noFill/>
        </p:spPr>
        <p:txBody>
          <a:bodyPr/>
          <a:lstStyle/>
          <a:p>
            <a:fld id="{7C0AD963-9CB2-4B9B-AAD2-217746E678D3}" type="slidenum">
              <a:rPr lang="ar-SA" smtClean="0"/>
              <a:pPr/>
              <a:t>14</a:t>
            </a:fld>
            <a:endParaRPr lang="en-US" smtClean="0"/>
          </a:p>
        </p:txBody>
      </p:sp>
      <p:sp>
        <p:nvSpPr>
          <p:cNvPr id="125954" name="Rectangle 2"/>
          <p:cNvSpPr>
            <a:spLocks noChangeArrowheads="1"/>
          </p:cNvSpPr>
          <p:nvPr/>
        </p:nvSpPr>
        <p:spPr bwMode="auto">
          <a:xfrm>
            <a:off x="539750" y="1562100"/>
            <a:ext cx="8137525" cy="4137025"/>
          </a:xfrm>
          <a:prstGeom prst="rect">
            <a:avLst/>
          </a:prstGeom>
          <a:noFill/>
          <a:ln w="9525">
            <a:noFill/>
            <a:miter lim="800000"/>
            <a:headEnd/>
            <a:tailEnd/>
          </a:ln>
        </p:spPr>
        <p:txBody>
          <a:bodyPr anchor="ctr">
            <a:spAutoFit/>
          </a:bodyPr>
          <a:lstStyle/>
          <a:p>
            <a:pPr marL="342900" indent="-342900" algn="r" rtl="1">
              <a:buFontTx/>
              <a:buChar char="•"/>
              <a:tabLst>
                <a:tab pos="457200" algn="r"/>
                <a:tab pos="2636838" algn="ctr"/>
                <a:tab pos="5273675" algn="r"/>
              </a:tabLst>
            </a:pPr>
            <a:r>
              <a:rPr lang="fa-IR" sz="3600" b="1"/>
              <a:t> نمونه‌گیری </a:t>
            </a:r>
            <a:r>
              <a:rPr lang="ar-SA" sz="3600" b="1"/>
              <a:t>آماده</a:t>
            </a:r>
            <a:endParaRPr lang="fa-IR" sz="3600" b="1"/>
          </a:p>
          <a:p>
            <a:pPr marL="342900" indent="-342900" algn="r" rtl="1">
              <a:lnSpc>
                <a:spcPct val="210000"/>
              </a:lnSpc>
              <a:buFontTx/>
              <a:buChar char="•"/>
              <a:tabLst>
                <a:tab pos="457200" algn="r"/>
                <a:tab pos="2636838" algn="ctr"/>
                <a:tab pos="5273675" algn="r"/>
              </a:tabLst>
            </a:pPr>
            <a:r>
              <a:rPr lang="fa-IR" sz="3600" b="1"/>
              <a:t> نمونه‌گیری سهمیه‌ای  </a:t>
            </a:r>
            <a:endParaRPr lang="en-GB" sz="3600" b="1"/>
          </a:p>
          <a:p>
            <a:pPr marL="342900" indent="-342900" algn="r" rtl="1">
              <a:lnSpc>
                <a:spcPct val="210000"/>
              </a:lnSpc>
              <a:buFontTx/>
              <a:buChar char="•"/>
              <a:tabLst>
                <a:tab pos="457200" algn="r"/>
                <a:tab pos="2636838" algn="ctr"/>
                <a:tab pos="5273675" algn="r"/>
              </a:tabLst>
            </a:pPr>
            <a:r>
              <a:rPr lang="fa-IR" sz="3600" b="1"/>
              <a:t>نمونه‌گیری مبتنی بر هدف</a:t>
            </a:r>
          </a:p>
          <a:p>
            <a:pPr marL="342900" indent="-342900" algn="r" rtl="1">
              <a:lnSpc>
                <a:spcPct val="210000"/>
              </a:lnSpc>
              <a:buFontTx/>
              <a:buChar char="•"/>
              <a:tabLst>
                <a:tab pos="457200" algn="r"/>
                <a:tab pos="2636838" algn="ctr"/>
                <a:tab pos="5273675" algn="r"/>
              </a:tabLst>
            </a:pPr>
            <a:r>
              <a:rPr lang="fa-IR" sz="3600" b="1"/>
              <a:t>استفاده از افراد کلیدی و مطلع</a:t>
            </a:r>
            <a:endParaRPr lang="fa-IR" sz="3200" b="1"/>
          </a:p>
        </p:txBody>
      </p:sp>
      <p:sp>
        <p:nvSpPr>
          <p:cNvPr id="22533" name="Text Box 5"/>
          <p:cNvSpPr txBox="1">
            <a:spLocks noChangeArrowheads="1"/>
          </p:cNvSpPr>
          <p:nvPr/>
        </p:nvSpPr>
        <p:spPr bwMode="auto">
          <a:xfrm>
            <a:off x="0" y="0"/>
            <a:ext cx="9144000" cy="914400"/>
          </a:xfrm>
          <a:prstGeom prst="rect">
            <a:avLst/>
          </a:prstGeom>
          <a:solidFill>
            <a:schemeClr val="accent2"/>
          </a:solidFill>
          <a:ln w="9525">
            <a:noFill/>
            <a:miter lim="800000"/>
            <a:headEnd/>
            <a:tailEnd/>
          </a:ln>
        </p:spPr>
        <p:txBody>
          <a:bodyPr>
            <a:spAutoFit/>
          </a:bodyPr>
          <a:lstStyle/>
          <a:p>
            <a:pPr algn="ctr" rtl="1"/>
            <a:r>
              <a:rPr lang="fa-IR" sz="5400" b="1"/>
              <a:t>روشهای </a:t>
            </a:r>
            <a:r>
              <a:rPr lang="ar-SA" sz="5400" b="1"/>
              <a:t>نمونه گيري غيرتصادفي</a:t>
            </a:r>
            <a:r>
              <a:rPr lang="ar-SA"/>
              <a:t> </a:t>
            </a:r>
            <a:endParaRPr lang="en-US"/>
          </a:p>
        </p:txBody>
      </p:sp>
      <p:sp>
        <p:nvSpPr>
          <p:cNvPr id="22534" name="Footer Placeholder 6"/>
          <p:cNvSpPr>
            <a:spLocks noGrp="1"/>
          </p:cNvSpPr>
          <p:nvPr>
            <p:ph type="ftr" sz="quarter" idx="11"/>
          </p:nvPr>
        </p:nvSpPr>
        <p:spPr>
          <a:noFill/>
        </p:spPr>
        <p:txBody>
          <a:bodyPr/>
          <a:lstStyle/>
          <a:p>
            <a:r>
              <a:rPr lang="en-GB" smtClean="0"/>
              <a:t>Survey Sampling Methods </a:t>
            </a: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59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Date Placeholder 1"/>
          <p:cNvSpPr>
            <a:spLocks noGrp="1"/>
          </p:cNvSpPr>
          <p:nvPr>
            <p:ph type="dt" sz="quarter" idx="10"/>
          </p:nvPr>
        </p:nvSpPr>
        <p:spPr>
          <a:noFill/>
        </p:spPr>
        <p:txBody>
          <a:bodyPr/>
          <a:lstStyle/>
          <a:p>
            <a:fld id="{3E5D65A9-B7FD-4AEB-837C-91B4C22207B3}" type="datetime1">
              <a:rPr lang="en-US" smtClean="0"/>
              <a:t>5/23/2023</a:t>
            </a:fld>
            <a:endParaRPr lang="en-US" smtClean="0"/>
          </a:p>
        </p:txBody>
      </p:sp>
      <p:sp>
        <p:nvSpPr>
          <p:cNvPr id="23555" name="Slide Number Placeholder 3"/>
          <p:cNvSpPr>
            <a:spLocks noGrp="1"/>
          </p:cNvSpPr>
          <p:nvPr>
            <p:ph type="sldNum" sz="quarter" idx="12"/>
          </p:nvPr>
        </p:nvSpPr>
        <p:spPr>
          <a:noFill/>
        </p:spPr>
        <p:txBody>
          <a:bodyPr/>
          <a:lstStyle/>
          <a:p>
            <a:fld id="{1357B02F-71F6-4233-B872-756824E6A1D0}" type="slidenum">
              <a:rPr lang="ar-SA" smtClean="0"/>
              <a:pPr/>
              <a:t>15</a:t>
            </a:fld>
            <a:endParaRPr lang="en-US" smtClean="0"/>
          </a:p>
        </p:txBody>
      </p:sp>
      <p:sp>
        <p:nvSpPr>
          <p:cNvPr id="193538" name="Rectangle 2"/>
          <p:cNvSpPr>
            <a:spLocks noChangeArrowheads="1"/>
          </p:cNvSpPr>
          <p:nvPr/>
        </p:nvSpPr>
        <p:spPr bwMode="auto">
          <a:xfrm>
            <a:off x="0" y="1358900"/>
            <a:ext cx="8783638" cy="5092700"/>
          </a:xfrm>
          <a:prstGeom prst="rect">
            <a:avLst/>
          </a:prstGeom>
          <a:noFill/>
          <a:ln w="9525">
            <a:noFill/>
            <a:miter lim="800000"/>
            <a:headEnd/>
            <a:tailEnd/>
          </a:ln>
        </p:spPr>
        <p:txBody>
          <a:bodyPr anchor="ctr">
            <a:spAutoFit/>
          </a:bodyPr>
          <a:lstStyle/>
          <a:p>
            <a:pPr algn="just" rtl="1">
              <a:lnSpc>
                <a:spcPct val="130000"/>
              </a:lnSpc>
              <a:tabLst>
                <a:tab pos="457200" algn="r"/>
                <a:tab pos="2636838" algn="ctr"/>
                <a:tab pos="5273675" algn="r"/>
              </a:tabLst>
            </a:pPr>
            <a:r>
              <a:rPr lang="ar-SA" sz="3600" b="1"/>
              <a:t>در نمونه گيري </a:t>
            </a:r>
            <a:r>
              <a:rPr lang="fa-IR" sz="3600" b="1"/>
              <a:t>احتمالی</a:t>
            </a:r>
            <a:r>
              <a:rPr lang="ar-SA" sz="3600" b="1"/>
              <a:t> هر فرد جامعه</a:t>
            </a:r>
            <a:r>
              <a:rPr lang="en-US" sz="3600" b="1"/>
              <a:t> </a:t>
            </a:r>
            <a:r>
              <a:rPr lang="fa-IR" sz="3600" b="1"/>
              <a:t> آماری </a:t>
            </a:r>
            <a:r>
              <a:rPr lang="ar-SA" sz="3600" b="1"/>
              <a:t>داراي</a:t>
            </a:r>
            <a:endParaRPr lang="fa-IR" sz="3600" b="1"/>
          </a:p>
          <a:p>
            <a:pPr algn="ctr" rtl="1">
              <a:lnSpc>
                <a:spcPct val="130000"/>
              </a:lnSpc>
              <a:tabLst>
                <a:tab pos="457200" algn="r"/>
                <a:tab pos="2636838" algn="ctr"/>
                <a:tab pos="5273675" algn="r"/>
              </a:tabLst>
            </a:pPr>
            <a:r>
              <a:rPr lang="ar-SA" sz="3600" b="1"/>
              <a:t> </a:t>
            </a:r>
            <a:r>
              <a:rPr lang="ar-SA" sz="3600" b="1">
                <a:solidFill>
                  <a:schemeClr val="hlink"/>
                </a:solidFill>
              </a:rPr>
              <a:t>شانس معين و غير صفر</a:t>
            </a:r>
            <a:endParaRPr lang="fa-IR" sz="3600" b="1">
              <a:solidFill>
                <a:schemeClr val="hlink"/>
              </a:solidFill>
            </a:endParaRPr>
          </a:p>
          <a:p>
            <a:pPr algn="just" rtl="1">
              <a:lnSpc>
                <a:spcPct val="130000"/>
              </a:lnSpc>
              <a:tabLst>
                <a:tab pos="457200" algn="r"/>
                <a:tab pos="2636838" algn="ctr"/>
                <a:tab pos="5273675" algn="r"/>
              </a:tabLst>
            </a:pPr>
            <a:r>
              <a:rPr lang="ar-SA" sz="3600" b="1"/>
              <a:t> جهت انتخاب شدن در نمونه مي</a:t>
            </a:r>
            <a:r>
              <a:rPr lang="fa-IR" sz="3600" b="1"/>
              <a:t> </a:t>
            </a:r>
            <a:r>
              <a:rPr lang="ar-SA" sz="3600" b="1"/>
              <a:t>باشد</a:t>
            </a:r>
            <a:r>
              <a:rPr lang="fa-IR" sz="3600" b="1"/>
              <a:t>.</a:t>
            </a:r>
          </a:p>
          <a:p>
            <a:pPr algn="r" rtl="1">
              <a:lnSpc>
                <a:spcPct val="130000"/>
              </a:lnSpc>
              <a:tabLst>
                <a:tab pos="457200" algn="r"/>
                <a:tab pos="2636838" algn="ctr"/>
                <a:tab pos="5273675" algn="r"/>
              </a:tabLst>
            </a:pPr>
            <a:endParaRPr lang="fa-IR" sz="3600" b="1"/>
          </a:p>
          <a:p>
            <a:pPr algn="just" rtl="1">
              <a:lnSpc>
                <a:spcPct val="130000"/>
              </a:lnSpc>
              <a:tabLst>
                <a:tab pos="457200" algn="r"/>
                <a:tab pos="2636838" algn="ctr"/>
                <a:tab pos="5273675" algn="r"/>
              </a:tabLst>
            </a:pPr>
            <a:r>
              <a:rPr lang="fa-IR" sz="3600" b="1"/>
              <a:t>لذا بر اساس نتا يج حاصل از نمونه می توان</a:t>
            </a:r>
            <a:r>
              <a:rPr lang="fa-IR" sz="3600"/>
              <a:t> </a:t>
            </a:r>
            <a:r>
              <a:rPr lang="fa-IR" sz="3600" b="1"/>
              <a:t>با </a:t>
            </a:r>
            <a:r>
              <a:rPr lang="fa-IR" sz="3600" b="1">
                <a:solidFill>
                  <a:schemeClr val="hlink"/>
                </a:solidFill>
              </a:rPr>
              <a:t>اعتماد قابل اندازه گيری</a:t>
            </a:r>
            <a:r>
              <a:rPr lang="fa-IR" sz="3600" b="1"/>
              <a:t> درباره پارامترهای جامعه قضاوت نمود</a:t>
            </a:r>
            <a:r>
              <a:rPr lang="ar-SA" sz="3600" b="1"/>
              <a:t>.</a:t>
            </a:r>
            <a:endParaRPr lang="en-US" sz="3600"/>
          </a:p>
        </p:txBody>
      </p:sp>
      <p:sp>
        <p:nvSpPr>
          <p:cNvPr id="23557" name="Text Box 4"/>
          <p:cNvSpPr txBox="1">
            <a:spLocks noChangeArrowheads="1"/>
          </p:cNvSpPr>
          <p:nvPr/>
        </p:nvSpPr>
        <p:spPr bwMode="auto">
          <a:xfrm>
            <a:off x="0" y="0"/>
            <a:ext cx="9144000" cy="823913"/>
          </a:xfrm>
          <a:prstGeom prst="rect">
            <a:avLst/>
          </a:prstGeom>
          <a:solidFill>
            <a:schemeClr val="accent2"/>
          </a:solidFill>
          <a:ln w="9525">
            <a:noFill/>
            <a:miter lim="800000"/>
            <a:headEnd/>
            <a:tailEnd/>
          </a:ln>
        </p:spPr>
        <p:txBody>
          <a:bodyPr>
            <a:spAutoFit/>
          </a:bodyPr>
          <a:lstStyle/>
          <a:p>
            <a:pPr algn="ctr" rtl="1"/>
            <a:r>
              <a:rPr lang="ar-SA" sz="4800" b="1"/>
              <a:t>نمونه گيري</a:t>
            </a:r>
            <a:r>
              <a:rPr lang="fa-IR" sz="4800" b="1"/>
              <a:t> تصادفی (</a:t>
            </a:r>
            <a:r>
              <a:rPr lang="ar-SA" sz="4800" b="1"/>
              <a:t> </a:t>
            </a:r>
            <a:r>
              <a:rPr lang="fa-IR" sz="4800" b="1"/>
              <a:t>احتمالی)</a:t>
            </a:r>
            <a:endParaRPr lang="en-US" sz="4800" b="1"/>
          </a:p>
        </p:txBody>
      </p:sp>
      <p:sp>
        <p:nvSpPr>
          <p:cNvPr id="23558" name="Footer Placeholder 5"/>
          <p:cNvSpPr>
            <a:spLocks noGrp="1"/>
          </p:cNvSpPr>
          <p:nvPr>
            <p:ph type="ftr" sz="quarter" idx="11"/>
          </p:nvPr>
        </p:nvSpPr>
        <p:spPr>
          <a:noFill/>
        </p:spPr>
        <p:txBody>
          <a:bodyPr/>
          <a:lstStyle/>
          <a:p>
            <a:r>
              <a:rPr lang="en-GB" smtClean="0"/>
              <a:t>Survey Sampling Methods </a:t>
            </a: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3538"/>
                                        </p:tgtEl>
                                        <p:attrNameLst>
                                          <p:attrName>style.visibility</p:attrName>
                                        </p:attrNameLst>
                                      </p:cBhvr>
                                      <p:to>
                                        <p:strVal val="visible"/>
                                      </p:to>
                                    </p:set>
                                    <p:anim calcmode="lin" valueType="num">
                                      <p:cBhvr additive="base">
                                        <p:cTn id="7" dur="500" fill="hold"/>
                                        <p:tgtEl>
                                          <p:spTgt spid="193538"/>
                                        </p:tgtEl>
                                        <p:attrNameLst>
                                          <p:attrName>ppt_x</p:attrName>
                                        </p:attrNameLst>
                                      </p:cBhvr>
                                      <p:tavLst>
                                        <p:tav tm="0">
                                          <p:val>
                                            <p:strVal val="#ppt_x"/>
                                          </p:val>
                                        </p:tav>
                                        <p:tav tm="100000">
                                          <p:val>
                                            <p:strVal val="#ppt_x"/>
                                          </p:val>
                                        </p:tav>
                                      </p:tavLst>
                                    </p:anim>
                                    <p:anim calcmode="lin" valueType="num">
                                      <p:cBhvr additive="base">
                                        <p:cTn id="8" dur="500" fill="hold"/>
                                        <p:tgtEl>
                                          <p:spTgt spid="1935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53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Date Placeholder 1"/>
          <p:cNvSpPr>
            <a:spLocks noGrp="1"/>
          </p:cNvSpPr>
          <p:nvPr>
            <p:ph type="dt" sz="quarter" idx="10"/>
          </p:nvPr>
        </p:nvSpPr>
        <p:spPr>
          <a:noFill/>
        </p:spPr>
        <p:txBody>
          <a:bodyPr/>
          <a:lstStyle/>
          <a:p>
            <a:fld id="{A07253FA-DD23-4188-BC03-9073B8768E13}" type="datetime1">
              <a:rPr lang="en-US" smtClean="0"/>
              <a:t>5/23/2023</a:t>
            </a:fld>
            <a:endParaRPr lang="en-US" smtClean="0"/>
          </a:p>
        </p:txBody>
      </p:sp>
      <p:sp>
        <p:nvSpPr>
          <p:cNvPr id="24579" name="Slide Number Placeholder 3"/>
          <p:cNvSpPr>
            <a:spLocks noGrp="1"/>
          </p:cNvSpPr>
          <p:nvPr>
            <p:ph type="sldNum" sz="quarter" idx="12"/>
          </p:nvPr>
        </p:nvSpPr>
        <p:spPr>
          <a:noFill/>
        </p:spPr>
        <p:txBody>
          <a:bodyPr/>
          <a:lstStyle/>
          <a:p>
            <a:fld id="{70632A14-D6D6-4376-94EA-B23646E4B057}" type="slidenum">
              <a:rPr lang="ar-SA" smtClean="0"/>
              <a:pPr/>
              <a:t>16</a:t>
            </a:fld>
            <a:endParaRPr lang="en-US" smtClean="0"/>
          </a:p>
        </p:txBody>
      </p:sp>
      <p:sp>
        <p:nvSpPr>
          <p:cNvPr id="126978" name="Rectangle 2"/>
          <p:cNvSpPr>
            <a:spLocks noChangeArrowheads="1"/>
          </p:cNvSpPr>
          <p:nvPr/>
        </p:nvSpPr>
        <p:spPr bwMode="auto">
          <a:xfrm>
            <a:off x="250825" y="1412875"/>
            <a:ext cx="8604250" cy="3652838"/>
          </a:xfrm>
          <a:prstGeom prst="rect">
            <a:avLst/>
          </a:prstGeom>
          <a:noFill/>
          <a:ln w="9525">
            <a:noFill/>
            <a:miter lim="800000"/>
            <a:headEnd/>
            <a:tailEnd/>
          </a:ln>
        </p:spPr>
        <p:txBody>
          <a:bodyPr anchor="ctr">
            <a:spAutoFit/>
          </a:bodyPr>
          <a:lstStyle/>
          <a:p>
            <a:pPr algn="r">
              <a:tabLst>
                <a:tab pos="457200" algn="r"/>
                <a:tab pos="2636838" algn="ctr"/>
                <a:tab pos="5273675" algn="r"/>
              </a:tabLst>
            </a:pPr>
            <a:endParaRPr lang="fa-IR" b="1"/>
          </a:p>
          <a:p>
            <a:pPr algn="r" rtl="1">
              <a:tabLst>
                <a:tab pos="457200" algn="r"/>
                <a:tab pos="2636838" algn="ctr"/>
                <a:tab pos="5273675" algn="r"/>
              </a:tabLst>
            </a:pPr>
            <a:r>
              <a:rPr lang="ar-SA" sz="2400" b="1"/>
              <a:t>1_ نمونه گيري تصادفي ساده</a:t>
            </a:r>
            <a:r>
              <a:rPr lang="fa-IR" sz="2400" b="1"/>
              <a:t>          </a:t>
            </a:r>
            <a:r>
              <a:rPr lang="ar-SA" sz="2400" b="1"/>
              <a:t> </a:t>
            </a:r>
            <a:r>
              <a:rPr lang="en-US" sz="2400" b="1"/>
              <a:t> </a:t>
            </a:r>
            <a:r>
              <a:rPr lang="en-US" sz="2000" b="1"/>
              <a:t>(SRS)</a:t>
            </a:r>
            <a:r>
              <a:rPr lang="fa-IR" sz="2000" b="1"/>
              <a:t> </a:t>
            </a:r>
            <a:r>
              <a:rPr lang="en-US" sz="2000" b="1"/>
              <a:t>Simple Random Sampling</a:t>
            </a:r>
            <a:endParaRPr lang="en-US" sz="2000"/>
          </a:p>
          <a:p>
            <a:pPr algn="r" rtl="1">
              <a:tabLst>
                <a:tab pos="457200" algn="r"/>
                <a:tab pos="2636838" algn="ctr"/>
                <a:tab pos="5273675" algn="r"/>
              </a:tabLst>
            </a:pPr>
            <a:endParaRPr lang="fa-IR" sz="2400" b="1"/>
          </a:p>
          <a:p>
            <a:pPr algn="r" rtl="1">
              <a:tabLst>
                <a:tab pos="457200" algn="r"/>
                <a:tab pos="2636838" algn="ctr"/>
                <a:tab pos="5273675" algn="r"/>
              </a:tabLst>
            </a:pPr>
            <a:r>
              <a:rPr lang="ar-SA" sz="2400" b="1"/>
              <a:t>2_ نمونه گيري  طبقه اي</a:t>
            </a:r>
            <a:r>
              <a:rPr lang="fa-IR" sz="2400" b="1"/>
              <a:t>                                       </a:t>
            </a:r>
            <a:r>
              <a:rPr lang="ar-SA" sz="2400" b="1"/>
              <a:t> </a:t>
            </a:r>
            <a:r>
              <a:rPr lang="en-US" sz="2000" b="1"/>
              <a:t>Stratified Sampling </a:t>
            </a:r>
            <a:endParaRPr lang="en-US" sz="2000"/>
          </a:p>
          <a:p>
            <a:pPr algn="r" rtl="1">
              <a:tabLst>
                <a:tab pos="457200" algn="r"/>
                <a:tab pos="2636838" algn="ctr"/>
                <a:tab pos="5273675" algn="r"/>
              </a:tabLst>
            </a:pPr>
            <a:r>
              <a:rPr lang="fa-IR" sz="2400" b="1"/>
              <a:t> </a:t>
            </a:r>
          </a:p>
          <a:p>
            <a:pPr algn="r" rtl="1">
              <a:tabLst>
                <a:tab pos="457200" algn="r"/>
                <a:tab pos="2636838" algn="ctr"/>
                <a:tab pos="5273675" algn="r"/>
              </a:tabLst>
            </a:pPr>
            <a:r>
              <a:rPr lang="ar-SA" sz="2400" b="1"/>
              <a:t>3_ نمونه گيري خوشه اي </a:t>
            </a:r>
            <a:r>
              <a:rPr lang="fa-IR" sz="2400" b="1"/>
              <a:t>                                         </a:t>
            </a:r>
            <a:r>
              <a:rPr lang="en-US" sz="2000" b="1"/>
              <a:t>Cluster Sampling</a:t>
            </a:r>
            <a:r>
              <a:rPr lang="en-US" sz="2400" b="1"/>
              <a:t> </a:t>
            </a:r>
            <a:endParaRPr lang="en-US" sz="2400"/>
          </a:p>
          <a:p>
            <a:pPr algn="r" rtl="1">
              <a:tabLst>
                <a:tab pos="457200" algn="r"/>
                <a:tab pos="2636838" algn="ctr"/>
                <a:tab pos="5273675" algn="r"/>
              </a:tabLst>
            </a:pPr>
            <a:endParaRPr lang="fa-IR" sz="2400" b="1"/>
          </a:p>
          <a:p>
            <a:pPr algn="r" rtl="1">
              <a:tabLst>
                <a:tab pos="457200" algn="r"/>
                <a:tab pos="2636838" algn="ctr"/>
                <a:tab pos="5273675" algn="r"/>
              </a:tabLst>
            </a:pPr>
            <a:r>
              <a:rPr lang="ar-SA" sz="2400" b="1"/>
              <a:t>4_ نمونه گيري سيستماتيك (منظم)</a:t>
            </a:r>
            <a:r>
              <a:rPr lang="fa-IR" sz="2400" b="1"/>
              <a:t>                     </a:t>
            </a:r>
            <a:r>
              <a:rPr lang="ar-SA" sz="2400" b="1"/>
              <a:t> </a:t>
            </a:r>
            <a:r>
              <a:rPr lang="en-US" sz="2000" b="1"/>
              <a:t>Systematic Sampling</a:t>
            </a:r>
            <a:r>
              <a:rPr lang="en-US" sz="2400" b="1"/>
              <a:t> </a:t>
            </a:r>
            <a:endParaRPr lang="fa-IR" sz="2400" b="1"/>
          </a:p>
          <a:p>
            <a:pPr algn="r" rtl="1">
              <a:tabLst>
                <a:tab pos="457200" algn="r"/>
                <a:tab pos="2636838" algn="ctr"/>
                <a:tab pos="5273675" algn="r"/>
              </a:tabLst>
            </a:pPr>
            <a:endParaRPr lang="en-US" sz="2400"/>
          </a:p>
          <a:p>
            <a:pPr algn="r" rtl="1">
              <a:tabLst>
                <a:tab pos="457200" algn="r"/>
                <a:tab pos="2636838" algn="ctr"/>
                <a:tab pos="5273675" algn="r"/>
              </a:tabLst>
            </a:pPr>
            <a:r>
              <a:rPr lang="ar-SA" sz="2400" b="1"/>
              <a:t>5_ نمونه گيري چند مرحله اي </a:t>
            </a:r>
            <a:r>
              <a:rPr lang="fa-IR" sz="2400" b="1"/>
              <a:t>                           </a:t>
            </a:r>
            <a:r>
              <a:rPr lang="en-US" sz="2000" b="1"/>
              <a:t>Multistage Sampling</a:t>
            </a:r>
            <a:r>
              <a:rPr lang="en-US" sz="2400"/>
              <a:t> </a:t>
            </a:r>
          </a:p>
        </p:txBody>
      </p:sp>
      <p:sp>
        <p:nvSpPr>
          <p:cNvPr id="24581" name="Text Box 3"/>
          <p:cNvSpPr txBox="1">
            <a:spLocks noChangeArrowheads="1"/>
          </p:cNvSpPr>
          <p:nvPr/>
        </p:nvSpPr>
        <p:spPr bwMode="auto">
          <a:xfrm>
            <a:off x="0" y="0"/>
            <a:ext cx="9144000" cy="701675"/>
          </a:xfrm>
          <a:prstGeom prst="rect">
            <a:avLst/>
          </a:prstGeom>
          <a:solidFill>
            <a:schemeClr val="accent2"/>
          </a:solidFill>
          <a:ln w="9525">
            <a:noFill/>
            <a:miter lim="800000"/>
            <a:headEnd/>
            <a:tailEnd/>
          </a:ln>
        </p:spPr>
        <p:txBody>
          <a:bodyPr>
            <a:spAutoFit/>
          </a:bodyPr>
          <a:lstStyle/>
          <a:p>
            <a:pPr algn="ctr">
              <a:spcBef>
                <a:spcPct val="50000"/>
              </a:spcBef>
            </a:pPr>
            <a:r>
              <a:rPr lang="fa-IR" sz="4000" b="1"/>
              <a:t>انواع </a:t>
            </a:r>
            <a:r>
              <a:rPr lang="ar-SA" sz="4000" b="1"/>
              <a:t>روش هاي نمونه گيري تصادفي </a:t>
            </a:r>
            <a:r>
              <a:rPr lang="fa-IR" sz="4000" b="1"/>
              <a:t> (احتمالی)</a:t>
            </a:r>
            <a:endParaRPr lang="en-US" sz="4000" b="1"/>
          </a:p>
        </p:txBody>
      </p:sp>
      <p:sp>
        <p:nvSpPr>
          <p:cNvPr id="24582" name="Footer Placeholder 5"/>
          <p:cNvSpPr>
            <a:spLocks noGrp="1"/>
          </p:cNvSpPr>
          <p:nvPr>
            <p:ph type="ftr" sz="quarter" idx="11"/>
          </p:nvPr>
        </p:nvSpPr>
        <p:spPr>
          <a:noFill/>
        </p:spPr>
        <p:txBody>
          <a:bodyPr/>
          <a:lstStyle/>
          <a:p>
            <a:r>
              <a:rPr lang="en-GB" smtClean="0"/>
              <a:t>Survey Sampling Methods </a:t>
            </a: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26978">
                                            <p:txEl>
                                              <p:pRg st="1" end="1"/>
                                            </p:txEl>
                                          </p:spTgt>
                                        </p:tgtEl>
                                        <p:attrNameLst>
                                          <p:attrName>style.visibility</p:attrName>
                                        </p:attrNameLst>
                                      </p:cBhvr>
                                      <p:to>
                                        <p:strVal val="visible"/>
                                      </p:to>
                                    </p:set>
                                    <p:anim calcmode="lin" valueType="num">
                                      <p:cBhvr additive="base">
                                        <p:cTn id="7" dur="500" fill="hold"/>
                                        <p:tgtEl>
                                          <p:spTgt spid="126978">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26978">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arbrake.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26978">
                                            <p:txEl>
                                              <p:pRg st="3" end="3"/>
                                            </p:txEl>
                                          </p:spTgt>
                                        </p:tgtEl>
                                        <p:attrNameLst>
                                          <p:attrName>style.visibility</p:attrName>
                                        </p:attrNameLst>
                                      </p:cBhvr>
                                      <p:to>
                                        <p:strVal val="visible"/>
                                      </p:to>
                                    </p:set>
                                    <p:anim calcmode="lin" valueType="num">
                                      <p:cBhvr additive="base">
                                        <p:cTn id="13" dur="500" fill="hold"/>
                                        <p:tgtEl>
                                          <p:spTgt spid="126978">
                                            <p:txEl>
                                              <p:pRg st="3" end="3"/>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26978">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arbrake.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26978">
                                            <p:txEl>
                                              <p:pRg st="4" end="4"/>
                                            </p:txEl>
                                          </p:spTgt>
                                        </p:tgtEl>
                                        <p:attrNameLst>
                                          <p:attrName>style.visibility</p:attrName>
                                        </p:attrNameLst>
                                      </p:cBhvr>
                                      <p:to>
                                        <p:strVal val="visible"/>
                                      </p:to>
                                    </p:set>
                                    <p:anim calcmode="lin" valueType="num">
                                      <p:cBhvr additive="base">
                                        <p:cTn id="19" dur="500" fill="hold"/>
                                        <p:tgtEl>
                                          <p:spTgt spid="126978">
                                            <p:txEl>
                                              <p:pRg st="4" end="4"/>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26978">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arbrake.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26978">
                                            <p:txEl>
                                              <p:pRg st="5" end="5"/>
                                            </p:txEl>
                                          </p:spTgt>
                                        </p:tgtEl>
                                        <p:attrNameLst>
                                          <p:attrName>style.visibility</p:attrName>
                                        </p:attrNameLst>
                                      </p:cBhvr>
                                      <p:to>
                                        <p:strVal val="visible"/>
                                      </p:to>
                                    </p:set>
                                    <p:anim calcmode="lin" valueType="num">
                                      <p:cBhvr additive="base">
                                        <p:cTn id="25" dur="500" fill="hold"/>
                                        <p:tgtEl>
                                          <p:spTgt spid="126978">
                                            <p:txEl>
                                              <p:pRg st="5" end="5"/>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26978">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carbrake.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26978">
                                            <p:txEl>
                                              <p:pRg st="7" end="7"/>
                                            </p:txEl>
                                          </p:spTgt>
                                        </p:tgtEl>
                                        <p:attrNameLst>
                                          <p:attrName>style.visibility</p:attrName>
                                        </p:attrNameLst>
                                      </p:cBhvr>
                                      <p:to>
                                        <p:strVal val="visible"/>
                                      </p:to>
                                    </p:set>
                                    <p:anim calcmode="lin" valueType="num">
                                      <p:cBhvr additive="base">
                                        <p:cTn id="31" dur="500" fill="hold"/>
                                        <p:tgtEl>
                                          <p:spTgt spid="126978">
                                            <p:txEl>
                                              <p:pRg st="7" end="7"/>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26978">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carbrake.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26978">
                                            <p:txEl>
                                              <p:pRg st="9" end="9"/>
                                            </p:txEl>
                                          </p:spTgt>
                                        </p:tgtEl>
                                        <p:attrNameLst>
                                          <p:attrName>style.visibility</p:attrName>
                                        </p:attrNameLst>
                                      </p:cBhvr>
                                      <p:to>
                                        <p:strVal val="visible"/>
                                      </p:to>
                                    </p:set>
                                    <p:anim calcmode="lin" valueType="num">
                                      <p:cBhvr additive="base">
                                        <p:cTn id="37" dur="500" fill="hold"/>
                                        <p:tgtEl>
                                          <p:spTgt spid="126978">
                                            <p:txEl>
                                              <p:pRg st="9" end="9"/>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26978">
                                            <p:txEl>
                                              <p:pRg st="9" end="9"/>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carbrak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78"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Date Placeholder 1"/>
          <p:cNvSpPr>
            <a:spLocks noGrp="1"/>
          </p:cNvSpPr>
          <p:nvPr>
            <p:ph type="dt" sz="quarter" idx="10"/>
          </p:nvPr>
        </p:nvSpPr>
        <p:spPr>
          <a:noFill/>
        </p:spPr>
        <p:txBody>
          <a:bodyPr/>
          <a:lstStyle/>
          <a:p>
            <a:fld id="{7C6A528A-9376-42CA-B47E-25E98E6B01A6}" type="datetime1">
              <a:rPr lang="en-US" smtClean="0"/>
              <a:t>5/23/2023</a:t>
            </a:fld>
            <a:endParaRPr lang="en-US" smtClean="0"/>
          </a:p>
        </p:txBody>
      </p:sp>
      <p:sp>
        <p:nvSpPr>
          <p:cNvPr id="5124" name="Slide Number Placeholder 3"/>
          <p:cNvSpPr>
            <a:spLocks noGrp="1"/>
          </p:cNvSpPr>
          <p:nvPr>
            <p:ph type="sldNum" sz="quarter" idx="12"/>
          </p:nvPr>
        </p:nvSpPr>
        <p:spPr>
          <a:noFill/>
        </p:spPr>
        <p:txBody>
          <a:bodyPr/>
          <a:lstStyle/>
          <a:p>
            <a:fld id="{B5B2386F-9C7D-4EA3-91A8-9E22B1A7426C}" type="slidenum">
              <a:rPr lang="ar-SA" smtClean="0"/>
              <a:pPr/>
              <a:t>17</a:t>
            </a:fld>
            <a:endParaRPr lang="en-US" smtClean="0"/>
          </a:p>
        </p:txBody>
      </p:sp>
      <p:sp>
        <p:nvSpPr>
          <p:cNvPr id="5125" name="Rectangle 2"/>
          <p:cNvSpPr>
            <a:spLocks noChangeArrowheads="1"/>
          </p:cNvSpPr>
          <p:nvPr/>
        </p:nvSpPr>
        <p:spPr bwMode="auto">
          <a:xfrm>
            <a:off x="0" y="0"/>
            <a:ext cx="9144000" cy="641350"/>
          </a:xfrm>
          <a:prstGeom prst="rect">
            <a:avLst/>
          </a:prstGeom>
          <a:solidFill>
            <a:schemeClr val="accent2"/>
          </a:solidFill>
          <a:ln w="9525">
            <a:noFill/>
            <a:miter lim="800000"/>
            <a:headEnd/>
            <a:tailEnd/>
          </a:ln>
        </p:spPr>
        <p:txBody>
          <a:bodyPr anchor="ctr">
            <a:spAutoFit/>
          </a:bodyPr>
          <a:lstStyle/>
          <a:p>
            <a:pPr algn="ctr" rtl="1"/>
            <a:r>
              <a:rPr lang="ar-SA" sz="3600" b="1"/>
              <a:t>نمونه گيري تصادفي ساده</a:t>
            </a:r>
            <a:r>
              <a:rPr lang="fa-IR" sz="3600" b="1"/>
              <a:t>               </a:t>
            </a:r>
            <a:r>
              <a:rPr lang="ar-SA" b="1"/>
              <a:t> </a:t>
            </a:r>
            <a:r>
              <a:rPr lang="en-US" sz="2800" b="1"/>
              <a:t>(SRS)</a:t>
            </a:r>
            <a:r>
              <a:rPr lang="en-US"/>
              <a:t> </a:t>
            </a:r>
          </a:p>
        </p:txBody>
      </p:sp>
      <p:sp>
        <p:nvSpPr>
          <p:cNvPr id="128003" name="Rectangle 3"/>
          <p:cNvSpPr>
            <a:spLocks noChangeArrowheads="1"/>
          </p:cNvSpPr>
          <p:nvPr/>
        </p:nvSpPr>
        <p:spPr bwMode="auto">
          <a:xfrm>
            <a:off x="539750" y="1241425"/>
            <a:ext cx="7993063" cy="4541838"/>
          </a:xfrm>
          <a:prstGeom prst="rect">
            <a:avLst/>
          </a:prstGeom>
          <a:noFill/>
          <a:ln w="9525">
            <a:noFill/>
            <a:miter lim="800000"/>
            <a:headEnd/>
            <a:tailEnd/>
          </a:ln>
        </p:spPr>
        <p:txBody>
          <a:bodyPr anchor="ctr">
            <a:spAutoFit/>
          </a:bodyPr>
          <a:lstStyle/>
          <a:p>
            <a:pPr algn="r" rtl="1">
              <a:tabLst>
                <a:tab pos="457200" algn="r"/>
                <a:tab pos="2636838" algn="ctr"/>
                <a:tab pos="5273675" algn="r"/>
              </a:tabLst>
            </a:pPr>
            <a:r>
              <a:rPr lang="ar-SA" sz="3200" b="1"/>
              <a:t>در هر مرحله از انتخاب نمونه </a:t>
            </a:r>
            <a:r>
              <a:rPr lang="fa-IR" sz="3200" b="1">
                <a:solidFill>
                  <a:schemeClr val="folHlink"/>
                </a:solidFill>
              </a:rPr>
              <a:t>کليه افراد</a:t>
            </a:r>
            <a:r>
              <a:rPr lang="ar-SA" sz="3200" b="1"/>
              <a:t>:</a:t>
            </a:r>
            <a:endParaRPr lang="fa-IR" sz="3200" b="1"/>
          </a:p>
          <a:p>
            <a:pPr algn="r" rtl="1">
              <a:tabLst>
                <a:tab pos="457200" algn="r"/>
                <a:tab pos="2636838" algn="ctr"/>
                <a:tab pos="5273675" algn="r"/>
              </a:tabLst>
            </a:pPr>
            <a:endParaRPr lang="fa-IR" sz="2800" b="1"/>
          </a:p>
          <a:p>
            <a:pPr algn="r" rtl="1">
              <a:tabLst>
                <a:tab pos="457200" algn="r"/>
                <a:tab pos="2636838" algn="ctr"/>
                <a:tab pos="5273675" algn="r"/>
              </a:tabLst>
            </a:pPr>
            <a:endParaRPr lang="en-US" sz="2800" b="1"/>
          </a:p>
          <a:p>
            <a:pPr algn="r" rtl="1">
              <a:tabLst>
                <a:tab pos="457200" algn="r"/>
                <a:tab pos="2636838" algn="ctr"/>
                <a:tab pos="5273675" algn="r"/>
              </a:tabLst>
            </a:pPr>
            <a:r>
              <a:rPr lang="ar-SA" sz="2000" b="1"/>
              <a:t>1_  </a:t>
            </a:r>
            <a:r>
              <a:rPr lang="ar-SA" sz="3200" b="1">
                <a:solidFill>
                  <a:schemeClr val="hlink"/>
                </a:solidFill>
              </a:rPr>
              <a:t>شانس يكسان</a:t>
            </a:r>
            <a:r>
              <a:rPr lang="ar-SA" sz="3200" b="1"/>
              <a:t> جهت انتخاب شدن در نمونه دا</a:t>
            </a:r>
            <a:r>
              <a:rPr lang="fa-IR" sz="3200" b="1"/>
              <a:t>شته باشند</a:t>
            </a:r>
            <a:r>
              <a:rPr lang="ar-SA" sz="3200" b="1"/>
              <a:t>.</a:t>
            </a:r>
            <a:endParaRPr lang="fa-IR" sz="3200" b="1"/>
          </a:p>
          <a:p>
            <a:pPr algn="r" rtl="1">
              <a:tabLst>
                <a:tab pos="457200" algn="r"/>
                <a:tab pos="2636838" algn="ctr"/>
                <a:tab pos="5273675" algn="r"/>
              </a:tabLst>
            </a:pPr>
            <a:endParaRPr lang="fa-IR" sz="3200" b="1"/>
          </a:p>
          <a:p>
            <a:pPr algn="r" rtl="1">
              <a:tabLst>
                <a:tab pos="457200" algn="r"/>
                <a:tab pos="2636838" algn="ctr"/>
                <a:tab pos="5273675" algn="r"/>
              </a:tabLst>
            </a:pPr>
            <a:endParaRPr lang="en-US" sz="3200" b="1"/>
          </a:p>
          <a:p>
            <a:pPr algn="r" rtl="1">
              <a:tabLst>
                <a:tab pos="457200" algn="r"/>
                <a:tab pos="2636838" algn="ctr"/>
                <a:tab pos="5273675" algn="r"/>
              </a:tabLst>
            </a:pPr>
            <a:r>
              <a:rPr lang="ar-SA" sz="3600" b="1"/>
              <a:t>2_ نمونه ها </a:t>
            </a:r>
            <a:r>
              <a:rPr lang="ar-SA" sz="3600" b="1">
                <a:solidFill>
                  <a:schemeClr val="hlink"/>
                </a:solidFill>
              </a:rPr>
              <a:t>مستقل</a:t>
            </a:r>
            <a:r>
              <a:rPr lang="ar-SA" sz="3600" b="1"/>
              <a:t> از هم </a:t>
            </a:r>
            <a:r>
              <a:rPr lang="fa-IR" sz="3600" b="1"/>
              <a:t>باشند</a:t>
            </a:r>
            <a:r>
              <a:rPr lang="fa-IR" sz="2000" b="1"/>
              <a:t>. (</a:t>
            </a:r>
            <a:r>
              <a:rPr lang="ar-SA" sz="2000" b="1"/>
              <a:t> انتخاب هر فرد از جامعه بر انتخاب يا عدم انتخاب ساير افراد هيچ تاثيري نداشته باشد</a:t>
            </a:r>
            <a:r>
              <a:rPr lang="fa-IR" sz="2000" b="1"/>
              <a:t>)</a:t>
            </a:r>
            <a:r>
              <a:rPr lang="ar-SA" sz="2000" b="1"/>
              <a:t>.</a:t>
            </a:r>
            <a:endParaRPr lang="en-US" sz="2000" b="1"/>
          </a:p>
          <a:p>
            <a:pPr algn="r" rtl="1">
              <a:tabLst>
                <a:tab pos="457200" algn="r"/>
                <a:tab pos="2636838" algn="ctr"/>
                <a:tab pos="5273675" algn="r"/>
              </a:tabLst>
            </a:pPr>
            <a:endParaRPr lang="ar-SA" sz="2000" b="1"/>
          </a:p>
        </p:txBody>
      </p:sp>
      <p:graphicFrame>
        <p:nvGraphicFramePr>
          <p:cNvPr id="5122" name="Object 5">
            <a:hlinkClick r:id="" action="ppaction://ole?verb=0"/>
          </p:cNvPr>
          <p:cNvGraphicFramePr>
            <a:graphicFrameLocks/>
          </p:cNvGraphicFramePr>
          <p:nvPr/>
        </p:nvGraphicFramePr>
        <p:xfrm>
          <a:off x="1258888" y="3141663"/>
          <a:ext cx="2017712" cy="1543050"/>
        </p:xfrm>
        <a:graphic>
          <a:graphicData uri="http://schemas.openxmlformats.org/presentationml/2006/ole">
            <mc:AlternateContent xmlns:mc="http://schemas.openxmlformats.org/markup-compatibility/2006">
              <mc:Choice xmlns:v="urn:schemas-microsoft-com:vml" Requires="v">
                <p:oleObj spid="_x0000_s5123" name="Clip" r:id="rId4" imgW="1985760" imgH="1182600" progId="">
                  <p:embed/>
                </p:oleObj>
              </mc:Choice>
              <mc:Fallback>
                <p:oleObj name="Clip" r:id="rId4" imgW="1985760" imgH="1182600" progId="">
                  <p:embed/>
                  <p:pic>
                    <p:nvPicPr>
                      <p:cNvPr id="0" name="Object 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8888" y="3141663"/>
                        <a:ext cx="2017712" cy="154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27" name="Footer Placeholder 6"/>
          <p:cNvSpPr>
            <a:spLocks noGrp="1"/>
          </p:cNvSpPr>
          <p:nvPr>
            <p:ph type="ftr" sz="quarter" idx="11"/>
          </p:nvPr>
        </p:nvSpPr>
        <p:spPr>
          <a:noFill/>
        </p:spPr>
        <p:txBody>
          <a:bodyPr/>
          <a:lstStyle/>
          <a:p>
            <a:r>
              <a:rPr lang="en-GB" smtClean="0"/>
              <a:t>Survey Sampling Methods </a:t>
            </a: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128003">
                                            <p:txEl>
                                              <p:pRg st="0" end="0"/>
                                            </p:txEl>
                                          </p:spTgt>
                                        </p:tgtEl>
                                        <p:attrNameLst>
                                          <p:attrName>style.visibility</p:attrName>
                                        </p:attrNameLst>
                                      </p:cBhvr>
                                      <p:to>
                                        <p:strVal val="visible"/>
                                      </p:to>
                                    </p:set>
                                    <p:anim calcmode="lin" valueType="num">
                                      <p:cBhvr additive="base">
                                        <p:cTn id="7" dur="500" fill="hold"/>
                                        <p:tgtEl>
                                          <p:spTgt spid="12800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8003">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arbrake.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128003">
                                            <p:txEl>
                                              <p:pRg st="3" end="3"/>
                                            </p:txEl>
                                          </p:spTgt>
                                        </p:tgtEl>
                                        <p:attrNameLst>
                                          <p:attrName>style.visibility</p:attrName>
                                        </p:attrNameLst>
                                      </p:cBhvr>
                                      <p:to>
                                        <p:strVal val="visible"/>
                                      </p:to>
                                    </p:set>
                                    <p:anim calcmode="lin" valueType="num">
                                      <p:cBhvr additive="base">
                                        <p:cTn id="13" dur="500" fill="hold"/>
                                        <p:tgtEl>
                                          <p:spTgt spid="128003">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28003">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arbrake.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12" fill="hold" grpId="0" nodeType="clickEffect">
                                  <p:stCondLst>
                                    <p:cond delay="0"/>
                                  </p:stCondLst>
                                  <p:childTnLst>
                                    <p:set>
                                      <p:cBhvr>
                                        <p:cTn id="18" dur="1" fill="hold">
                                          <p:stCondLst>
                                            <p:cond delay="0"/>
                                          </p:stCondLst>
                                        </p:cTn>
                                        <p:tgtEl>
                                          <p:spTgt spid="128003">
                                            <p:txEl>
                                              <p:pRg st="6" end="6"/>
                                            </p:txEl>
                                          </p:spTgt>
                                        </p:tgtEl>
                                        <p:attrNameLst>
                                          <p:attrName>style.visibility</p:attrName>
                                        </p:attrNameLst>
                                      </p:cBhvr>
                                      <p:to>
                                        <p:strVal val="visible"/>
                                      </p:to>
                                    </p:set>
                                    <p:anim calcmode="lin" valueType="num">
                                      <p:cBhvr additive="base">
                                        <p:cTn id="19" dur="500" fill="hold"/>
                                        <p:tgtEl>
                                          <p:spTgt spid="128003">
                                            <p:txEl>
                                              <p:pRg st="6" end="6"/>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28003">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carbrak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3"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2"/>
          <p:cNvSpPr>
            <a:spLocks noGrp="1"/>
          </p:cNvSpPr>
          <p:nvPr>
            <p:ph type="sldNum" sz="quarter" idx="12"/>
          </p:nvPr>
        </p:nvSpPr>
        <p:spPr>
          <a:xfrm>
            <a:off x="1162050" y="6243638"/>
            <a:ext cx="1905000" cy="457200"/>
          </a:xfrm>
          <a:noFill/>
        </p:spPr>
        <p:txBody>
          <a:bodyPr/>
          <a:lstStyle/>
          <a:p>
            <a:pPr algn="l"/>
            <a:fld id="{924588A8-0109-4D04-871B-438957E353EF}" type="slidenum">
              <a:rPr lang="en-US" smtClean="0"/>
              <a:pPr algn="l"/>
              <a:t>18</a:t>
            </a:fld>
            <a:endParaRPr lang="en-US" smtClean="0"/>
          </a:p>
        </p:txBody>
      </p:sp>
      <p:sp>
        <p:nvSpPr>
          <p:cNvPr id="25603" name="Oval 3" descr="10%"/>
          <p:cNvSpPr>
            <a:spLocks noChangeArrowheads="1"/>
          </p:cNvSpPr>
          <p:nvPr/>
        </p:nvSpPr>
        <p:spPr bwMode="auto">
          <a:xfrm>
            <a:off x="544513" y="2057400"/>
            <a:ext cx="6248400" cy="4267200"/>
          </a:xfrm>
          <a:prstGeom prst="ellipse">
            <a:avLst/>
          </a:prstGeom>
          <a:pattFill prst="pct10">
            <a:fgClr>
              <a:srgbClr val="FFFF99"/>
            </a:fgClr>
            <a:bgClr>
              <a:srgbClr val="000066"/>
            </a:bgClr>
          </a:pattFill>
          <a:ln w="12700">
            <a:solidFill>
              <a:schemeClr val="tx1"/>
            </a:solidFill>
            <a:round/>
            <a:headEnd/>
            <a:tailEnd/>
          </a:ln>
        </p:spPr>
        <p:txBody>
          <a:bodyPr anchor="ctr">
            <a:spAutoFit/>
          </a:bodyPr>
          <a:lstStyle/>
          <a:p>
            <a:endParaRPr lang="en-GB"/>
          </a:p>
        </p:txBody>
      </p:sp>
      <p:sp>
        <p:nvSpPr>
          <p:cNvPr id="25604" name="Oval 4"/>
          <p:cNvSpPr>
            <a:spLocks noChangeArrowheads="1"/>
          </p:cNvSpPr>
          <p:nvPr/>
        </p:nvSpPr>
        <p:spPr bwMode="auto">
          <a:xfrm>
            <a:off x="1687513" y="4191000"/>
            <a:ext cx="76200" cy="76200"/>
          </a:xfrm>
          <a:prstGeom prst="ellipse">
            <a:avLst/>
          </a:prstGeom>
          <a:solidFill>
            <a:srgbClr val="FFFF99"/>
          </a:solidFill>
          <a:ln w="12700">
            <a:noFill/>
            <a:round/>
            <a:headEnd/>
            <a:tailEnd/>
          </a:ln>
        </p:spPr>
        <p:txBody>
          <a:bodyPr anchor="ctr">
            <a:spAutoFit/>
          </a:bodyPr>
          <a:lstStyle/>
          <a:p>
            <a:endParaRPr lang="en-GB"/>
          </a:p>
        </p:txBody>
      </p:sp>
      <p:sp>
        <p:nvSpPr>
          <p:cNvPr id="25605" name="Oval 5"/>
          <p:cNvSpPr>
            <a:spLocks noChangeArrowheads="1"/>
          </p:cNvSpPr>
          <p:nvPr/>
        </p:nvSpPr>
        <p:spPr bwMode="auto">
          <a:xfrm>
            <a:off x="2297113" y="5486400"/>
            <a:ext cx="76200" cy="76200"/>
          </a:xfrm>
          <a:prstGeom prst="ellipse">
            <a:avLst/>
          </a:prstGeom>
          <a:solidFill>
            <a:srgbClr val="FFFF99"/>
          </a:solidFill>
          <a:ln w="12700">
            <a:noFill/>
            <a:round/>
            <a:headEnd/>
            <a:tailEnd/>
          </a:ln>
        </p:spPr>
        <p:txBody>
          <a:bodyPr anchor="ctr">
            <a:spAutoFit/>
          </a:bodyPr>
          <a:lstStyle/>
          <a:p>
            <a:endParaRPr lang="en-GB"/>
          </a:p>
        </p:txBody>
      </p:sp>
      <p:sp>
        <p:nvSpPr>
          <p:cNvPr id="25606" name="Oval 6"/>
          <p:cNvSpPr>
            <a:spLocks noChangeArrowheads="1"/>
          </p:cNvSpPr>
          <p:nvPr/>
        </p:nvSpPr>
        <p:spPr bwMode="auto">
          <a:xfrm>
            <a:off x="1687513" y="5029200"/>
            <a:ext cx="76200" cy="76200"/>
          </a:xfrm>
          <a:prstGeom prst="ellipse">
            <a:avLst/>
          </a:prstGeom>
          <a:solidFill>
            <a:srgbClr val="FFFF99"/>
          </a:solidFill>
          <a:ln w="12700">
            <a:noFill/>
            <a:round/>
            <a:headEnd/>
            <a:tailEnd/>
          </a:ln>
        </p:spPr>
        <p:txBody>
          <a:bodyPr anchor="ctr">
            <a:spAutoFit/>
          </a:bodyPr>
          <a:lstStyle/>
          <a:p>
            <a:endParaRPr lang="en-GB"/>
          </a:p>
        </p:txBody>
      </p:sp>
      <p:sp>
        <p:nvSpPr>
          <p:cNvPr id="25607" name="Oval 7"/>
          <p:cNvSpPr>
            <a:spLocks noChangeArrowheads="1"/>
          </p:cNvSpPr>
          <p:nvPr/>
        </p:nvSpPr>
        <p:spPr bwMode="auto">
          <a:xfrm>
            <a:off x="2601913" y="4267200"/>
            <a:ext cx="76200" cy="76200"/>
          </a:xfrm>
          <a:prstGeom prst="ellipse">
            <a:avLst/>
          </a:prstGeom>
          <a:solidFill>
            <a:srgbClr val="FFFF99"/>
          </a:solidFill>
          <a:ln w="12700">
            <a:noFill/>
            <a:round/>
            <a:headEnd/>
            <a:tailEnd/>
          </a:ln>
        </p:spPr>
        <p:txBody>
          <a:bodyPr anchor="ctr">
            <a:spAutoFit/>
          </a:bodyPr>
          <a:lstStyle/>
          <a:p>
            <a:endParaRPr lang="en-GB"/>
          </a:p>
        </p:txBody>
      </p:sp>
      <p:sp>
        <p:nvSpPr>
          <p:cNvPr id="25608" name="Oval 8"/>
          <p:cNvSpPr>
            <a:spLocks noChangeArrowheads="1"/>
          </p:cNvSpPr>
          <p:nvPr/>
        </p:nvSpPr>
        <p:spPr bwMode="auto">
          <a:xfrm>
            <a:off x="1458913" y="3276600"/>
            <a:ext cx="76200" cy="76200"/>
          </a:xfrm>
          <a:prstGeom prst="ellipse">
            <a:avLst/>
          </a:prstGeom>
          <a:solidFill>
            <a:srgbClr val="FFFF99"/>
          </a:solidFill>
          <a:ln w="12700">
            <a:noFill/>
            <a:round/>
            <a:headEnd/>
            <a:tailEnd/>
          </a:ln>
        </p:spPr>
        <p:txBody>
          <a:bodyPr anchor="ctr">
            <a:spAutoFit/>
          </a:bodyPr>
          <a:lstStyle/>
          <a:p>
            <a:endParaRPr lang="en-GB"/>
          </a:p>
        </p:txBody>
      </p:sp>
      <p:sp>
        <p:nvSpPr>
          <p:cNvPr id="25609" name="Oval 9"/>
          <p:cNvSpPr>
            <a:spLocks noChangeArrowheads="1"/>
          </p:cNvSpPr>
          <p:nvPr/>
        </p:nvSpPr>
        <p:spPr bwMode="auto">
          <a:xfrm>
            <a:off x="1458913" y="3657600"/>
            <a:ext cx="76200" cy="76200"/>
          </a:xfrm>
          <a:prstGeom prst="ellipse">
            <a:avLst/>
          </a:prstGeom>
          <a:solidFill>
            <a:srgbClr val="FFFF99"/>
          </a:solidFill>
          <a:ln w="12700">
            <a:noFill/>
            <a:round/>
            <a:headEnd/>
            <a:tailEnd/>
          </a:ln>
        </p:spPr>
        <p:txBody>
          <a:bodyPr anchor="ctr">
            <a:spAutoFit/>
          </a:bodyPr>
          <a:lstStyle/>
          <a:p>
            <a:endParaRPr lang="en-GB"/>
          </a:p>
        </p:txBody>
      </p:sp>
      <p:sp>
        <p:nvSpPr>
          <p:cNvPr id="25610" name="Oval 10"/>
          <p:cNvSpPr>
            <a:spLocks noChangeArrowheads="1"/>
          </p:cNvSpPr>
          <p:nvPr/>
        </p:nvSpPr>
        <p:spPr bwMode="auto">
          <a:xfrm>
            <a:off x="1077913" y="4267200"/>
            <a:ext cx="76200" cy="76200"/>
          </a:xfrm>
          <a:prstGeom prst="ellipse">
            <a:avLst/>
          </a:prstGeom>
          <a:solidFill>
            <a:srgbClr val="FFFF99"/>
          </a:solidFill>
          <a:ln w="12700">
            <a:noFill/>
            <a:round/>
            <a:headEnd/>
            <a:tailEnd/>
          </a:ln>
        </p:spPr>
        <p:txBody>
          <a:bodyPr anchor="ctr">
            <a:spAutoFit/>
          </a:bodyPr>
          <a:lstStyle/>
          <a:p>
            <a:endParaRPr lang="en-GB"/>
          </a:p>
        </p:txBody>
      </p:sp>
      <p:sp>
        <p:nvSpPr>
          <p:cNvPr id="25611" name="Oval 11"/>
          <p:cNvSpPr>
            <a:spLocks noChangeArrowheads="1"/>
          </p:cNvSpPr>
          <p:nvPr/>
        </p:nvSpPr>
        <p:spPr bwMode="auto">
          <a:xfrm>
            <a:off x="1154113" y="3352800"/>
            <a:ext cx="76200" cy="76200"/>
          </a:xfrm>
          <a:prstGeom prst="ellipse">
            <a:avLst/>
          </a:prstGeom>
          <a:solidFill>
            <a:srgbClr val="FFFF99"/>
          </a:solidFill>
          <a:ln w="12700">
            <a:noFill/>
            <a:round/>
            <a:headEnd/>
            <a:tailEnd/>
          </a:ln>
        </p:spPr>
        <p:txBody>
          <a:bodyPr anchor="ctr">
            <a:spAutoFit/>
          </a:bodyPr>
          <a:lstStyle/>
          <a:p>
            <a:endParaRPr lang="en-GB"/>
          </a:p>
        </p:txBody>
      </p:sp>
      <p:sp>
        <p:nvSpPr>
          <p:cNvPr id="25612" name="Oval 12"/>
          <p:cNvSpPr>
            <a:spLocks noChangeArrowheads="1"/>
          </p:cNvSpPr>
          <p:nvPr/>
        </p:nvSpPr>
        <p:spPr bwMode="auto">
          <a:xfrm>
            <a:off x="2297113" y="3352800"/>
            <a:ext cx="76200" cy="76200"/>
          </a:xfrm>
          <a:prstGeom prst="ellipse">
            <a:avLst/>
          </a:prstGeom>
          <a:solidFill>
            <a:srgbClr val="FFFF99"/>
          </a:solidFill>
          <a:ln w="12700">
            <a:noFill/>
            <a:round/>
            <a:headEnd/>
            <a:tailEnd/>
          </a:ln>
        </p:spPr>
        <p:txBody>
          <a:bodyPr anchor="ctr">
            <a:spAutoFit/>
          </a:bodyPr>
          <a:lstStyle/>
          <a:p>
            <a:endParaRPr lang="en-GB"/>
          </a:p>
        </p:txBody>
      </p:sp>
      <p:sp>
        <p:nvSpPr>
          <p:cNvPr id="25613" name="Oval 13"/>
          <p:cNvSpPr>
            <a:spLocks noChangeArrowheads="1"/>
          </p:cNvSpPr>
          <p:nvPr/>
        </p:nvSpPr>
        <p:spPr bwMode="auto">
          <a:xfrm>
            <a:off x="3059113" y="2819400"/>
            <a:ext cx="76200" cy="76200"/>
          </a:xfrm>
          <a:prstGeom prst="ellipse">
            <a:avLst/>
          </a:prstGeom>
          <a:solidFill>
            <a:srgbClr val="FFFF99"/>
          </a:solidFill>
          <a:ln w="12700">
            <a:noFill/>
            <a:round/>
            <a:headEnd/>
            <a:tailEnd/>
          </a:ln>
        </p:spPr>
        <p:txBody>
          <a:bodyPr anchor="ctr">
            <a:spAutoFit/>
          </a:bodyPr>
          <a:lstStyle/>
          <a:p>
            <a:endParaRPr lang="en-GB"/>
          </a:p>
        </p:txBody>
      </p:sp>
      <p:sp>
        <p:nvSpPr>
          <p:cNvPr id="25614" name="Oval 14"/>
          <p:cNvSpPr>
            <a:spLocks noChangeArrowheads="1"/>
          </p:cNvSpPr>
          <p:nvPr/>
        </p:nvSpPr>
        <p:spPr bwMode="auto">
          <a:xfrm>
            <a:off x="4430713" y="3657600"/>
            <a:ext cx="76200" cy="76200"/>
          </a:xfrm>
          <a:prstGeom prst="ellipse">
            <a:avLst/>
          </a:prstGeom>
          <a:solidFill>
            <a:srgbClr val="FFFF99"/>
          </a:solidFill>
          <a:ln w="12700">
            <a:noFill/>
            <a:round/>
            <a:headEnd/>
            <a:tailEnd/>
          </a:ln>
        </p:spPr>
        <p:txBody>
          <a:bodyPr anchor="ctr">
            <a:spAutoFit/>
          </a:bodyPr>
          <a:lstStyle/>
          <a:p>
            <a:endParaRPr lang="en-GB"/>
          </a:p>
        </p:txBody>
      </p:sp>
      <p:sp>
        <p:nvSpPr>
          <p:cNvPr id="25615" name="Oval 15"/>
          <p:cNvSpPr>
            <a:spLocks noChangeArrowheads="1"/>
          </p:cNvSpPr>
          <p:nvPr/>
        </p:nvSpPr>
        <p:spPr bwMode="auto">
          <a:xfrm>
            <a:off x="4125913" y="2667000"/>
            <a:ext cx="76200" cy="76200"/>
          </a:xfrm>
          <a:prstGeom prst="ellipse">
            <a:avLst/>
          </a:prstGeom>
          <a:solidFill>
            <a:srgbClr val="FFFF99"/>
          </a:solidFill>
          <a:ln w="12700">
            <a:noFill/>
            <a:round/>
            <a:headEnd/>
            <a:tailEnd/>
          </a:ln>
        </p:spPr>
        <p:txBody>
          <a:bodyPr anchor="ctr">
            <a:spAutoFit/>
          </a:bodyPr>
          <a:lstStyle/>
          <a:p>
            <a:endParaRPr lang="en-GB"/>
          </a:p>
        </p:txBody>
      </p:sp>
      <p:sp>
        <p:nvSpPr>
          <p:cNvPr id="25616" name="Oval 16"/>
          <p:cNvSpPr>
            <a:spLocks noChangeArrowheads="1"/>
          </p:cNvSpPr>
          <p:nvPr/>
        </p:nvSpPr>
        <p:spPr bwMode="auto">
          <a:xfrm>
            <a:off x="3211513" y="3886200"/>
            <a:ext cx="76200" cy="76200"/>
          </a:xfrm>
          <a:prstGeom prst="ellipse">
            <a:avLst/>
          </a:prstGeom>
          <a:solidFill>
            <a:srgbClr val="FFFF99"/>
          </a:solidFill>
          <a:ln w="12700">
            <a:noFill/>
            <a:round/>
            <a:headEnd/>
            <a:tailEnd/>
          </a:ln>
        </p:spPr>
        <p:txBody>
          <a:bodyPr anchor="ctr">
            <a:spAutoFit/>
          </a:bodyPr>
          <a:lstStyle/>
          <a:p>
            <a:endParaRPr lang="en-GB"/>
          </a:p>
        </p:txBody>
      </p:sp>
      <p:sp>
        <p:nvSpPr>
          <p:cNvPr id="25617" name="Oval 17"/>
          <p:cNvSpPr>
            <a:spLocks noChangeArrowheads="1"/>
          </p:cNvSpPr>
          <p:nvPr/>
        </p:nvSpPr>
        <p:spPr bwMode="auto">
          <a:xfrm>
            <a:off x="3821113" y="4038600"/>
            <a:ext cx="76200" cy="76200"/>
          </a:xfrm>
          <a:prstGeom prst="ellipse">
            <a:avLst/>
          </a:prstGeom>
          <a:solidFill>
            <a:srgbClr val="FFFF99"/>
          </a:solidFill>
          <a:ln w="12700">
            <a:noFill/>
            <a:round/>
            <a:headEnd/>
            <a:tailEnd/>
          </a:ln>
        </p:spPr>
        <p:txBody>
          <a:bodyPr anchor="ctr">
            <a:spAutoFit/>
          </a:bodyPr>
          <a:lstStyle/>
          <a:p>
            <a:endParaRPr lang="en-GB"/>
          </a:p>
        </p:txBody>
      </p:sp>
      <p:sp>
        <p:nvSpPr>
          <p:cNvPr id="25618" name="Oval 18"/>
          <p:cNvSpPr>
            <a:spLocks noChangeArrowheads="1"/>
          </p:cNvSpPr>
          <p:nvPr/>
        </p:nvSpPr>
        <p:spPr bwMode="auto">
          <a:xfrm>
            <a:off x="3440113" y="4495800"/>
            <a:ext cx="76200" cy="76200"/>
          </a:xfrm>
          <a:prstGeom prst="ellipse">
            <a:avLst/>
          </a:prstGeom>
          <a:solidFill>
            <a:srgbClr val="FFFF99"/>
          </a:solidFill>
          <a:ln w="12700">
            <a:noFill/>
            <a:round/>
            <a:headEnd/>
            <a:tailEnd/>
          </a:ln>
        </p:spPr>
        <p:txBody>
          <a:bodyPr anchor="ctr">
            <a:spAutoFit/>
          </a:bodyPr>
          <a:lstStyle/>
          <a:p>
            <a:endParaRPr lang="en-GB"/>
          </a:p>
        </p:txBody>
      </p:sp>
      <p:sp>
        <p:nvSpPr>
          <p:cNvPr id="25619" name="Oval 19"/>
          <p:cNvSpPr>
            <a:spLocks noChangeArrowheads="1"/>
          </p:cNvSpPr>
          <p:nvPr/>
        </p:nvSpPr>
        <p:spPr bwMode="auto">
          <a:xfrm>
            <a:off x="2144713" y="3886200"/>
            <a:ext cx="76200" cy="76200"/>
          </a:xfrm>
          <a:prstGeom prst="ellipse">
            <a:avLst/>
          </a:prstGeom>
          <a:solidFill>
            <a:srgbClr val="FFFF99"/>
          </a:solidFill>
          <a:ln w="12700">
            <a:noFill/>
            <a:round/>
            <a:headEnd/>
            <a:tailEnd/>
          </a:ln>
        </p:spPr>
        <p:txBody>
          <a:bodyPr anchor="ctr">
            <a:spAutoFit/>
          </a:bodyPr>
          <a:lstStyle/>
          <a:p>
            <a:endParaRPr lang="en-GB"/>
          </a:p>
        </p:txBody>
      </p:sp>
      <p:sp>
        <p:nvSpPr>
          <p:cNvPr id="25620" name="Oval 20"/>
          <p:cNvSpPr>
            <a:spLocks noChangeArrowheads="1"/>
          </p:cNvSpPr>
          <p:nvPr/>
        </p:nvSpPr>
        <p:spPr bwMode="auto">
          <a:xfrm>
            <a:off x="4583113" y="5257800"/>
            <a:ext cx="76200" cy="76200"/>
          </a:xfrm>
          <a:prstGeom prst="ellipse">
            <a:avLst/>
          </a:prstGeom>
          <a:solidFill>
            <a:srgbClr val="FFFF99"/>
          </a:solidFill>
          <a:ln w="12700">
            <a:noFill/>
            <a:round/>
            <a:headEnd/>
            <a:tailEnd/>
          </a:ln>
        </p:spPr>
        <p:txBody>
          <a:bodyPr anchor="ctr">
            <a:spAutoFit/>
          </a:bodyPr>
          <a:lstStyle/>
          <a:p>
            <a:endParaRPr lang="en-GB"/>
          </a:p>
        </p:txBody>
      </p:sp>
      <p:sp>
        <p:nvSpPr>
          <p:cNvPr id="25621" name="Oval 21"/>
          <p:cNvSpPr>
            <a:spLocks noChangeArrowheads="1"/>
          </p:cNvSpPr>
          <p:nvPr/>
        </p:nvSpPr>
        <p:spPr bwMode="auto">
          <a:xfrm>
            <a:off x="3516313" y="5181600"/>
            <a:ext cx="76200" cy="76200"/>
          </a:xfrm>
          <a:prstGeom prst="ellipse">
            <a:avLst/>
          </a:prstGeom>
          <a:solidFill>
            <a:srgbClr val="FFFF99"/>
          </a:solidFill>
          <a:ln w="12700">
            <a:noFill/>
            <a:round/>
            <a:headEnd/>
            <a:tailEnd/>
          </a:ln>
        </p:spPr>
        <p:txBody>
          <a:bodyPr anchor="ctr">
            <a:spAutoFit/>
          </a:bodyPr>
          <a:lstStyle/>
          <a:p>
            <a:endParaRPr lang="en-GB"/>
          </a:p>
        </p:txBody>
      </p:sp>
      <p:sp>
        <p:nvSpPr>
          <p:cNvPr id="25622" name="Oval 22"/>
          <p:cNvSpPr>
            <a:spLocks noChangeArrowheads="1"/>
          </p:cNvSpPr>
          <p:nvPr/>
        </p:nvSpPr>
        <p:spPr bwMode="auto">
          <a:xfrm>
            <a:off x="4735513" y="2819400"/>
            <a:ext cx="76200" cy="76200"/>
          </a:xfrm>
          <a:prstGeom prst="ellipse">
            <a:avLst/>
          </a:prstGeom>
          <a:solidFill>
            <a:srgbClr val="FFFF99"/>
          </a:solidFill>
          <a:ln w="12700">
            <a:noFill/>
            <a:round/>
            <a:headEnd/>
            <a:tailEnd/>
          </a:ln>
        </p:spPr>
        <p:txBody>
          <a:bodyPr anchor="ctr">
            <a:spAutoFit/>
          </a:bodyPr>
          <a:lstStyle/>
          <a:p>
            <a:endParaRPr lang="en-GB"/>
          </a:p>
        </p:txBody>
      </p:sp>
      <p:sp>
        <p:nvSpPr>
          <p:cNvPr id="25623" name="Oval 23"/>
          <p:cNvSpPr>
            <a:spLocks noChangeArrowheads="1"/>
          </p:cNvSpPr>
          <p:nvPr/>
        </p:nvSpPr>
        <p:spPr bwMode="auto">
          <a:xfrm>
            <a:off x="3668713" y="3048000"/>
            <a:ext cx="76200" cy="76200"/>
          </a:xfrm>
          <a:prstGeom prst="ellipse">
            <a:avLst/>
          </a:prstGeom>
          <a:solidFill>
            <a:srgbClr val="FFFF99"/>
          </a:solidFill>
          <a:ln w="12700">
            <a:noFill/>
            <a:round/>
            <a:headEnd/>
            <a:tailEnd/>
          </a:ln>
        </p:spPr>
        <p:txBody>
          <a:bodyPr anchor="ctr">
            <a:spAutoFit/>
          </a:bodyPr>
          <a:lstStyle/>
          <a:p>
            <a:endParaRPr lang="en-GB"/>
          </a:p>
        </p:txBody>
      </p:sp>
      <p:sp>
        <p:nvSpPr>
          <p:cNvPr id="25624" name="Oval 24"/>
          <p:cNvSpPr>
            <a:spLocks noChangeArrowheads="1"/>
          </p:cNvSpPr>
          <p:nvPr/>
        </p:nvSpPr>
        <p:spPr bwMode="auto">
          <a:xfrm>
            <a:off x="5573713" y="5257800"/>
            <a:ext cx="76200" cy="76200"/>
          </a:xfrm>
          <a:prstGeom prst="ellipse">
            <a:avLst/>
          </a:prstGeom>
          <a:solidFill>
            <a:srgbClr val="FFFF99"/>
          </a:solidFill>
          <a:ln w="12700">
            <a:noFill/>
            <a:round/>
            <a:headEnd/>
            <a:tailEnd/>
          </a:ln>
        </p:spPr>
        <p:txBody>
          <a:bodyPr anchor="ctr">
            <a:spAutoFit/>
          </a:bodyPr>
          <a:lstStyle/>
          <a:p>
            <a:endParaRPr lang="en-GB"/>
          </a:p>
        </p:txBody>
      </p:sp>
      <p:sp>
        <p:nvSpPr>
          <p:cNvPr id="25625" name="Oval 25"/>
          <p:cNvSpPr>
            <a:spLocks noChangeArrowheads="1"/>
          </p:cNvSpPr>
          <p:nvPr/>
        </p:nvSpPr>
        <p:spPr bwMode="auto">
          <a:xfrm>
            <a:off x="5726113" y="4648200"/>
            <a:ext cx="76200" cy="76200"/>
          </a:xfrm>
          <a:prstGeom prst="ellipse">
            <a:avLst/>
          </a:prstGeom>
          <a:solidFill>
            <a:srgbClr val="FFFF99"/>
          </a:solidFill>
          <a:ln w="12700">
            <a:noFill/>
            <a:round/>
            <a:headEnd/>
            <a:tailEnd/>
          </a:ln>
        </p:spPr>
        <p:txBody>
          <a:bodyPr anchor="ctr">
            <a:spAutoFit/>
          </a:bodyPr>
          <a:lstStyle/>
          <a:p>
            <a:endParaRPr lang="en-GB"/>
          </a:p>
        </p:txBody>
      </p:sp>
      <p:sp>
        <p:nvSpPr>
          <p:cNvPr id="25626" name="Oval 26"/>
          <p:cNvSpPr>
            <a:spLocks noChangeArrowheads="1"/>
          </p:cNvSpPr>
          <p:nvPr/>
        </p:nvSpPr>
        <p:spPr bwMode="auto">
          <a:xfrm>
            <a:off x="5954713" y="4038600"/>
            <a:ext cx="76200" cy="76200"/>
          </a:xfrm>
          <a:prstGeom prst="ellipse">
            <a:avLst/>
          </a:prstGeom>
          <a:solidFill>
            <a:srgbClr val="FFFF99"/>
          </a:solidFill>
          <a:ln w="12700">
            <a:noFill/>
            <a:round/>
            <a:headEnd/>
            <a:tailEnd/>
          </a:ln>
        </p:spPr>
        <p:txBody>
          <a:bodyPr anchor="ctr">
            <a:spAutoFit/>
          </a:bodyPr>
          <a:lstStyle/>
          <a:p>
            <a:endParaRPr lang="en-GB"/>
          </a:p>
        </p:txBody>
      </p:sp>
      <p:sp>
        <p:nvSpPr>
          <p:cNvPr id="25627" name="Oval 27"/>
          <p:cNvSpPr>
            <a:spLocks noChangeArrowheads="1"/>
          </p:cNvSpPr>
          <p:nvPr/>
        </p:nvSpPr>
        <p:spPr bwMode="auto">
          <a:xfrm>
            <a:off x="5573713" y="3429000"/>
            <a:ext cx="76200" cy="76200"/>
          </a:xfrm>
          <a:prstGeom prst="ellipse">
            <a:avLst/>
          </a:prstGeom>
          <a:solidFill>
            <a:srgbClr val="FFFF99"/>
          </a:solidFill>
          <a:ln w="12700">
            <a:noFill/>
            <a:round/>
            <a:headEnd/>
            <a:tailEnd/>
          </a:ln>
        </p:spPr>
        <p:txBody>
          <a:bodyPr anchor="ctr">
            <a:spAutoFit/>
          </a:bodyPr>
          <a:lstStyle/>
          <a:p>
            <a:endParaRPr lang="en-GB"/>
          </a:p>
        </p:txBody>
      </p:sp>
      <p:sp>
        <p:nvSpPr>
          <p:cNvPr id="25628" name="Oval 28"/>
          <p:cNvSpPr>
            <a:spLocks noChangeArrowheads="1"/>
          </p:cNvSpPr>
          <p:nvPr/>
        </p:nvSpPr>
        <p:spPr bwMode="auto">
          <a:xfrm>
            <a:off x="2220913" y="2667000"/>
            <a:ext cx="76200" cy="76200"/>
          </a:xfrm>
          <a:prstGeom prst="ellipse">
            <a:avLst/>
          </a:prstGeom>
          <a:solidFill>
            <a:srgbClr val="FFFF99"/>
          </a:solidFill>
          <a:ln w="12700">
            <a:noFill/>
            <a:round/>
            <a:headEnd/>
            <a:tailEnd/>
          </a:ln>
        </p:spPr>
        <p:txBody>
          <a:bodyPr anchor="ctr">
            <a:spAutoFit/>
          </a:bodyPr>
          <a:lstStyle/>
          <a:p>
            <a:endParaRPr lang="en-GB"/>
          </a:p>
        </p:txBody>
      </p:sp>
      <p:sp>
        <p:nvSpPr>
          <p:cNvPr id="25629" name="Oval 29"/>
          <p:cNvSpPr>
            <a:spLocks noChangeArrowheads="1"/>
          </p:cNvSpPr>
          <p:nvPr/>
        </p:nvSpPr>
        <p:spPr bwMode="auto">
          <a:xfrm>
            <a:off x="2678113" y="4800600"/>
            <a:ext cx="76200" cy="76200"/>
          </a:xfrm>
          <a:prstGeom prst="ellipse">
            <a:avLst/>
          </a:prstGeom>
          <a:solidFill>
            <a:srgbClr val="FFFF99"/>
          </a:solidFill>
          <a:ln w="12700">
            <a:noFill/>
            <a:round/>
            <a:headEnd/>
            <a:tailEnd/>
          </a:ln>
        </p:spPr>
        <p:txBody>
          <a:bodyPr anchor="ctr">
            <a:spAutoFit/>
          </a:bodyPr>
          <a:lstStyle/>
          <a:p>
            <a:endParaRPr lang="en-GB"/>
          </a:p>
        </p:txBody>
      </p:sp>
      <p:sp>
        <p:nvSpPr>
          <p:cNvPr id="25630" name="Oval 30"/>
          <p:cNvSpPr>
            <a:spLocks noChangeArrowheads="1"/>
          </p:cNvSpPr>
          <p:nvPr/>
        </p:nvSpPr>
        <p:spPr bwMode="auto">
          <a:xfrm>
            <a:off x="3516313" y="2362200"/>
            <a:ext cx="76200" cy="76200"/>
          </a:xfrm>
          <a:prstGeom prst="ellipse">
            <a:avLst/>
          </a:prstGeom>
          <a:solidFill>
            <a:srgbClr val="FFFF99"/>
          </a:solidFill>
          <a:ln w="12700">
            <a:noFill/>
            <a:round/>
            <a:headEnd/>
            <a:tailEnd/>
          </a:ln>
        </p:spPr>
        <p:txBody>
          <a:bodyPr anchor="ctr">
            <a:spAutoFit/>
          </a:bodyPr>
          <a:lstStyle/>
          <a:p>
            <a:endParaRPr lang="en-GB"/>
          </a:p>
        </p:txBody>
      </p:sp>
      <p:sp>
        <p:nvSpPr>
          <p:cNvPr id="25631" name="Oval 31"/>
          <p:cNvSpPr>
            <a:spLocks noChangeArrowheads="1"/>
          </p:cNvSpPr>
          <p:nvPr/>
        </p:nvSpPr>
        <p:spPr bwMode="auto">
          <a:xfrm>
            <a:off x="3668713" y="5791200"/>
            <a:ext cx="76200" cy="76200"/>
          </a:xfrm>
          <a:prstGeom prst="ellipse">
            <a:avLst/>
          </a:prstGeom>
          <a:solidFill>
            <a:srgbClr val="FFFF99"/>
          </a:solidFill>
          <a:ln w="12700">
            <a:noFill/>
            <a:round/>
            <a:headEnd/>
            <a:tailEnd/>
          </a:ln>
        </p:spPr>
        <p:txBody>
          <a:bodyPr anchor="ctr">
            <a:spAutoFit/>
          </a:bodyPr>
          <a:lstStyle/>
          <a:p>
            <a:endParaRPr lang="en-GB"/>
          </a:p>
        </p:txBody>
      </p:sp>
      <p:sp>
        <p:nvSpPr>
          <p:cNvPr id="25632" name="Oval 32"/>
          <p:cNvSpPr>
            <a:spLocks noChangeArrowheads="1"/>
          </p:cNvSpPr>
          <p:nvPr/>
        </p:nvSpPr>
        <p:spPr bwMode="auto">
          <a:xfrm>
            <a:off x="5116513" y="3810000"/>
            <a:ext cx="76200" cy="76200"/>
          </a:xfrm>
          <a:prstGeom prst="ellipse">
            <a:avLst/>
          </a:prstGeom>
          <a:solidFill>
            <a:srgbClr val="FFFF99"/>
          </a:solidFill>
          <a:ln w="12700">
            <a:noFill/>
            <a:round/>
            <a:headEnd/>
            <a:tailEnd/>
          </a:ln>
        </p:spPr>
        <p:txBody>
          <a:bodyPr anchor="ctr">
            <a:spAutoFit/>
          </a:bodyPr>
          <a:lstStyle/>
          <a:p>
            <a:endParaRPr lang="en-GB"/>
          </a:p>
        </p:txBody>
      </p:sp>
      <p:sp>
        <p:nvSpPr>
          <p:cNvPr id="25633" name="Oval 33"/>
          <p:cNvSpPr>
            <a:spLocks noChangeArrowheads="1"/>
          </p:cNvSpPr>
          <p:nvPr/>
        </p:nvSpPr>
        <p:spPr bwMode="auto">
          <a:xfrm>
            <a:off x="5116513" y="4495800"/>
            <a:ext cx="76200" cy="76200"/>
          </a:xfrm>
          <a:prstGeom prst="ellipse">
            <a:avLst/>
          </a:prstGeom>
          <a:solidFill>
            <a:srgbClr val="FFFF99"/>
          </a:solidFill>
          <a:ln w="12700">
            <a:noFill/>
            <a:round/>
            <a:headEnd/>
            <a:tailEnd/>
          </a:ln>
        </p:spPr>
        <p:txBody>
          <a:bodyPr anchor="ctr">
            <a:spAutoFit/>
          </a:bodyPr>
          <a:lstStyle/>
          <a:p>
            <a:endParaRPr lang="en-GB"/>
          </a:p>
        </p:txBody>
      </p:sp>
      <p:sp>
        <p:nvSpPr>
          <p:cNvPr id="25634" name="Oval 34"/>
          <p:cNvSpPr>
            <a:spLocks noChangeArrowheads="1"/>
          </p:cNvSpPr>
          <p:nvPr/>
        </p:nvSpPr>
        <p:spPr bwMode="auto">
          <a:xfrm>
            <a:off x="4430713" y="4572000"/>
            <a:ext cx="76200" cy="76200"/>
          </a:xfrm>
          <a:prstGeom prst="ellipse">
            <a:avLst/>
          </a:prstGeom>
          <a:solidFill>
            <a:srgbClr val="FFFF99"/>
          </a:solidFill>
          <a:ln w="12700">
            <a:noFill/>
            <a:round/>
            <a:headEnd/>
            <a:tailEnd/>
          </a:ln>
        </p:spPr>
        <p:txBody>
          <a:bodyPr anchor="ctr">
            <a:spAutoFit/>
          </a:bodyPr>
          <a:lstStyle/>
          <a:p>
            <a:endParaRPr lang="en-GB"/>
          </a:p>
        </p:txBody>
      </p:sp>
      <p:sp>
        <p:nvSpPr>
          <p:cNvPr id="25635" name="Text Box 36"/>
          <p:cNvSpPr txBox="1">
            <a:spLocks noChangeArrowheads="1"/>
          </p:cNvSpPr>
          <p:nvPr/>
        </p:nvSpPr>
        <p:spPr bwMode="auto">
          <a:xfrm>
            <a:off x="7235825" y="1773238"/>
            <a:ext cx="1512888" cy="1200150"/>
          </a:xfrm>
          <a:prstGeom prst="rect">
            <a:avLst/>
          </a:prstGeom>
          <a:noFill/>
          <a:ln w="12700">
            <a:noFill/>
            <a:miter lim="800000"/>
            <a:headEnd/>
            <a:tailEnd/>
          </a:ln>
        </p:spPr>
        <p:txBody>
          <a:bodyPr>
            <a:spAutoFit/>
          </a:bodyPr>
          <a:lstStyle/>
          <a:p>
            <a:r>
              <a:rPr lang="fa-IR" sz="3600" b="1"/>
              <a:t>جامعه آماری</a:t>
            </a:r>
            <a:endParaRPr lang="en-US" sz="3600" b="1"/>
          </a:p>
        </p:txBody>
      </p:sp>
      <p:grpSp>
        <p:nvGrpSpPr>
          <p:cNvPr id="25636" name="Group 37"/>
          <p:cNvGrpSpPr>
            <a:grpSpLocks/>
          </p:cNvGrpSpPr>
          <p:nvPr/>
        </p:nvGrpSpPr>
        <p:grpSpPr bwMode="auto">
          <a:xfrm>
            <a:off x="1260475" y="763588"/>
            <a:ext cx="2254250" cy="1873250"/>
            <a:chOff x="4392" y="2840"/>
            <a:chExt cx="1420" cy="1177"/>
          </a:xfrm>
        </p:grpSpPr>
        <p:sp>
          <p:nvSpPr>
            <p:cNvPr id="25644" name="Text Box 38"/>
            <p:cNvSpPr txBox="1">
              <a:spLocks noChangeArrowheads="1"/>
            </p:cNvSpPr>
            <p:nvPr/>
          </p:nvSpPr>
          <p:spPr bwMode="auto">
            <a:xfrm>
              <a:off x="4392" y="2840"/>
              <a:ext cx="1420" cy="368"/>
            </a:xfrm>
            <a:prstGeom prst="rect">
              <a:avLst/>
            </a:prstGeom>
            <a:noFill/>
            <a:ln w="19050">
              <a:noFill/>
              <a:miter lim="800000"/>
              <a:headEnd/>
              <a:tailEnd/>
            </a:ln>
          </p:spPr>
          <p:txBody>
            <a:bodyPr wrap="none">
              <a:spAutoFit/>
            </a:bodyPr>
            <a:lstStyle/>
            <a:p>
              <a:r>
                <a:rPr lang="fa-IR" sz="3200"/>
                <a:t>افراد انتخاب شده</a:t>
              </a:r>
              <a:endParaRPr lang="en-US" sz="3200"/>
            </a:p>
          </p:txBody>
        </p:sp>
        <p:sp>
          <p:nvSpPr>
            <p:cNvPr id="28716" name="Line 39"/>
            <p:cNvSpPr>
              <a:spLocks noChangeShapeType="1"/>
            </p:cNvSpPr>
            <p:nvPr/>
          </p:nvSpPr>
          <p:spPr bwMode="auto">
            <a:xfrm>
              <a:off x="4755" y="3248"/>
              <a:ext cx="272" cy="769"/>
            </a:xfrm>
            <a:prstGeom prst="line">
              <a:avLst/>
            </a:prstGeom>
            <a:ln>
              <a:solidFill>
                <a:srgbClr val="FF0000"/>
              </a:solidFill>
              <a:headEnd/>
              <a:tailEnd type="triangle" w="med" len="med"/>
            </a:ln>
          </p:spPr>
          <p:style>
            <a:lnRef idx="2">
              <a:schemeClr val="accent2"/>
            </a:lnRef>
            <a:fillRef idx="0">
              <a:schemeClr val="accent2"/>
            </a:fillRef>
            <a:effectRef idx="1">
              <a:schemeClr val="accent2"/>
            </a:effectRef>
            <a:fontRef idx="minor">
              <a:schemeClr val="tx1"/>
            </a:fontRef>
          </p:style>
          <p:txBody>
            <a:bodyPr/>
            <a:lstStyle/>
            <a:p>
              <a:pPr>
                <a:defRPr/>
              </a:pPr>
              <a:endParaRPr lang="en-GB"/>
            </a:p>
          </p:txBody>
        </p:sp>
      </p:grpSp>
      <p:sp>
        <p:nvSpPr>
          <p:cNvPr id="28711" name="Line 40"/>
          <p:cNvSpPr>
            <a:spLocks noChangeShapeType="1"/>
          </p:cNvSpPr>
          <p:nvPr/>
        </p:nvSpPr>
        <p:spPr bwMode="auto">
          <a:xfrm flipH="1">
            <a:off x="6443663" y="2276475"/>
            <a:ext cx="1008062" cy="792163"/>
          </a:xfrm>
          <a:prstGeom prst="line">
            <a:avLst/>
          </a:prstGeom>
          <a:ln>
            <a:headEnd/>
            <a:tailEnd type="triangle" w="med" len="med"/>
          </a:ln>
        </p:spPr>
        <p:style>
          <a:lnRef idx="2">
            <a:schemeClr val="accent1"/>
          </a:lnRef>
          <a:fillRef idx="0">
            <a:schemeClr val="accent1"/>
          </a:fillRef>
          <a:effectRef idx="1">
            <a:schemeClr val="accent1"/>
          </a:effectRef>
          <a:fontRef idx="minor">
            <a:schemeClr val="tx1"/>
          </a:fontRef>
        </p:style>
        <p:txBody>
          <a:bodyPr/>
          <a:lstStyle/>
          <a:p>
            <a:pPr>
              <a:defRPr/>
            </a:pPr>
            <a:endParaRPr lang="en-GB"/>
          </a:p>
        </p:txBody>
      </p:sp>
      <p:grpSp>
        <p:nvGrpSpPr>
          <p:cNvPr id="25638" name="Group 41"/>
          <p:cNvGrpSpPr>
            <a:grpSpLocks/>
          </p:cNvGrpSpPr>
          <p:nvPr/>
        </p:nvGrpSpPr>
        <p:grpSpPr bwMode="auto">
          <a:xfrm>
            <a:off x="6259513" y="4724400"/>
            <a:ext cx="2884487" cy="935038"/>
            <a:chOff x="3600" y="3600"/>
            <a:chExt cx="1817" cy="589"/>
          </a:xfrm>
        </p:grpSpPr>
        <p:sp>
          <p:nvSpPr>
            <p:cNvPr id="25642" name="Text Box 42"/>
            <p:cNvSpPr txBox="1">
              <a:spLocks noChangeArrowheads="1"/>
            </p:cNvSpPr>
            <p:nvPr/>
          </p:nvSpPr>
          <p:spPr bwMode="auto">
            <a:xfrm>
              <a:off x="3785" y="3782"/>
              <a:ext cx="1632" cy="407"/>
            </a:xfrm>
            <a:prstGeom prst="rect">
              <a:avLst/>
            </a:prstGeom>
            <a:noFill/>
            <a:ln w="19050">
              <a:noFill/>
              <a:miter lim="800000"/>
              <a:headEnd/>
              <a:tailEnd/>
            </a:ln>
          </p:spPr>
          <p:txBody>
            <a:bodyPr wrap="none">
              <a:spAutoFit/>
            </a:bodyPr>
            <a:lstStyle/>
            <a:p>
              <a:r>
                <a:rPr lang="fa-IR" sz="3600"/>
                <a:t>افراد انتخاب نشده</a:t>
              </a:r>
              <a:endParaRPr lang="en-US" sz="3600"/>
            </a:p>
          </p:txBody>
        </p:sp>
        <p:sp>
          <p:nvSpPr>
            <p:cNvPr id="28714" name="Line 43"/>
            <p:cNvSpPr>
              <a:spLocks noChangeShapeType="1"/>
            </p:cNvSpPr>
            <p:nvPr/>
          </p:nvSpPr>
          <p:spPr bwMode="auto">
            <a:xfrm flipH="1" flipV="1">
              <a:off x="3600" y="3600"/>
              <a:ext cx="615" cy="273"/>
            </a:xfrm>
            <a:prstGeom prst="line">
              <a:avLst/>
            </a:prstGeom>
            <a:ln>
              <a:solidFill>
                <a:srgbClr val="FF0000"/>
              </a:solidFill>
              <a:headEnd/>
              <a:tailEnd type="triangle" w="med" len="med"/>
            </a:ln>
          </p:spPr>
          <p:style>
            <a:lnRef idx="2">
              <a:schemeClr val="dk1"/>
            </a:lnRef>
            <a:fillRef idx="0">
              <a:schemeClr val="dk1"/>
            </a:fillRef>
            <a:effectRef idx="1">
              <a:schemeClr val="dk1"/>
            </a:effectRef>
            <a:fontRef idx="minor">
              <a:schemeClr val="tx1"/>
            </a:fontRef>
          </p:style>
          <p:txBody>
            <a:bodyPr/>
            <a:lstStyle/>
            <a:p>
              <a:pPr>
                <a:defRPr/>
              </a:pPr>
              <a:endParaRPr lang="en-GB"/>
            </a:p>
          </p:txBody>
        </p:sp>
      </p:grpSp>
      <p:sp>
        <p:nvSpPr>
          <p:cNvPr id="25639" name="Rectangle 2"/>
          <p:cNvSpPr>
            <a:spLocks noChangeArrowheads="1"/>
          </p:cNvSpPr>
          <p:nvPr/>
        </p:nvSpPr>
        <p:spPr bwMode="auto">
          <a:xfrm>
            <a:off x="0" y="0"/>
            <a:ext cx="9144000" cy="641350"/>
          </a:xfrm>
          <a:prstGeom prst="rect">
            <a:avLst/>
          </a:prstGeom>
          <a:solidFill>
            <a:schemeClr val="accent2"/>
          </a:solidFill>
          <a:ln w="9525">
            <a:noFill/>
            <a:miter lim="800000"/>
            <a:headEnd/>
            <a:tailEnd/>
          </a:ln>
        </p:spPr>
        <p:txBody>
          <a:bodyPr anchor="ctr">
            <a:spAutoFit/>
          </a:bodyPr>
          <a:lstStyle/>
          <a:p>
            <a:pPr algn="ctr" rtl="1"/>
            <a:r>
              <a:rPr lang="ar-SA" sz="3600" b="1"/>
              <a:t>نمونه گيري تصادفي ساده</a:t>
            </a:r>
            <a:r>
              <a:rPr lang="fa-IR" sz="3600" b="1"/>
              <a:t>               </a:t>
            </a:r>
            <a:r>
              <a:rPr lang="ar-SA" b="1"/>
              <a:t> </a:t>
            </a:r>
            <a:r>
              <a:rPr lang="en-US" sz="2800" b="1"/>
              <a:t>(SRS)</a:t>
            </a:r>
            <a:r>
              <a:rPr lang="en-US"/>
              <a:t> </a:t>
            </a:r>
          </a:p>
        </p:txBody>
      </p:sp>
      <p:sp>
        <p:nvSpPr>
          <p:cNvPr id="25640" name="Date Placeholder 46"/>
          <p:cNvSpPr>
            <a:spLocks noGrp="1"/>
          </p:cNvSpPr>
          <p:nvPr>
            <p:ph type="dt" sz="quarter" idx="10"/>
          </p:nvPr>
        </p:nvSpPr>
        <p:spPr>
          <a:noFill/>
        </p:spPr>
        <p:txBody>
          <a:bodyPr/>
          <a:lstStyle/>
          <a:p>
            <a:fld id="{C47CBB89-5868-4900-AEB6-5EF9599D36E0}" type="datetime1">
              <a:rPr lang="en-US" smtClean="0"/>
              <a:t>5/23/2023</a:t>
            </a:fld>
            <a:endParaRPr lang="en-US" smtClean="0"/>
          </a:p>
        </p:txBody>
      </p:sp>
      <p:sp>
        <p:nvSpPr>
          <p:cNvPr id="25641" name="Footer Placeholder 47"/>
          <p:cNvSpPr>
            <a:spLocks noGrp="1"/>
          </p:cNvSpPr>
          <p:nvPr>
            <p:ph type="ftr" sz="quarter" idx="11"/>
          </p:nvPr>
        </p:nvSpPr>
        <p:spPr>
          <a:noFill/>
        </p:spPr>
        <p:txBody>
          <a:bodyPr/>
          <a:lstStyle/>
          <a:p>
            <a:r>
              <a:rPr lang="en-GB" smtClean="0"/>
              <a:t>Survey Sampling Methods </a:t>
            </a:r>
            <a:endParaRPr lang="en-US"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Date Placeholder 1"/>
          <p:cNvSpPr>
            <a:spLocks noGrp="1"/>
          </p:cNvSpPr>
          <p:nvPr>
            <p:ph type="dt" sz="quarter" idx="10"/>
          </p:nvPr>
        </p:nvSpPr>
        <p:spPr>
          <a:noFill/>
        </p:spPr>
        <p:txBody>
          <a:bodyPr/>
          <a:lstStyle/>
          <a:p>
            <a:fld id="{56C988DB-8B31-484B-86CB-B1102C1116A3}" type="datetime1">
              <a:rPr lang="en-US" smtClean="0"/>
              <a:t>5/23/2023</a:t>
            </a:fld>
            <a:endParaRPr lang="en-US" smtClean="0"/>
          </a:p>
        </p:txBody>
      </p:sp>
      <p:sp>
        <p:nvSpPr>
          <p:cNvPr id="26627" name="Slide Number Placeholder 3"/>
          <p:cNvSpPr>
            <a:spLocks noGrp="1"/>
          </p:cNvSpPr>
          <p:nvPr>
            <p:ph type="sldNum" sz="quarter" idx="12"/>
          </p:nvPr>
        </p:nvSpPr>
        <p:spPr>
          <a:noFill/>
        </p:spPr>
        <p:txBody>
          <a:bodyPr/>
          <a:lstStyle/>
          <a:p>
            <a:fld id="{B6B46F19-4675-4B95-A153-6DF64651412B}" type="slidenum">
              <a:rPr lang="ar-SA" smtClean="0"/>
              <a:pPr/>
              <a:t>19</a:t>
            </a:fld>
            <a:endParaRPr lang="en-US" smtClean="0"/>
          </a:p>
        </p:txBody>
      </p:sp>
      <p:sp>
        <p:nvSpPr>
          <p:cNvPr id="26628" name="Rectangle 2"/>
          <p:cNvSpPr>
            <a:spLocks noChangeArrowheads="1"/>
          </p:cNvSpPr>
          <p:nvPr/>
        </p:nvSpPr>
        <p:spPr bwMode="auto">
          <a:xfrm>
            <a:off x="0" y="0"/>
            <a:ext cx="9144000" cy="762000"/>
          </a:xfrm>
          <a:prstGeom prst="rect">
            <a:avLst/>
          </a:prstGeom>
          <a:solidFill>
            <a:schemeClr val="accent2"/>
          </a:solidFill>
          <a:ln w="9525">
            <a:noFill/>
            <a:miter lim="800000"/>
            <a:headEnd/>
            <a:tailEnd/>
          </a:ln>
        </p:spPr>
        <p:txBody>
          <a:bodyPr>
            <a:spAutoFit/>
          </a:bodyPr>
          <a:lstStyle/>
          <a:p>
            <a:pPr algn="ctr"/>
            <a:r>
              <a:rPr lang="fa-IR" sz="4400" b="1"/>
              <a:t>انتخاب </a:t>
            </a:r>
            <a:r>
              <a:rPr lang="ar-SA" sz="4400" b="1"/>
              <a:t>نمونه  تصادفي ساده</a:t>
            </a:r>
            <a:endParaRPr lang="en-US" sz="4400" b="1"/>
          </a:p>
        </p:txBody>
      </p:sp>
      <p:sp>
        <p:nvSpPr>
          <p:cNvPr id="26629" name="Rectangle 3"/>
          <p:cNvSpPr>
            <a:spLocks noChangeArrowheads="1"/>
          </p:cNvSpPr>
          <p:nvPr/>
        </p:nvSpPr>
        <p:spPr bwMode="auto">
          <a:xfrm>
            <a:off x="395288" y="1125538"/>
            <a:ext cx="8362950" cy="4360862"/>
          </a:xfrm>
          <a:prstGeom prst="rect">
            <a:avLst/>
          </a:prstGeom>
          <a:noFill/>
          <a:ln w="9525">
            <a:noFill/>
            <a:miter lim="800000"/>
            <a:headEnd/>
            <a:tailEnd/>
          </a:ln>
        </p:spPr>
        <p:txBody>
          <a:bodyPr anchor="ctr">
            <a:spAutoFit/>
          </a:bodyPr>
          <a:lstStyle/>
          <a:p>
            <a:pPr algn="r" rtl="1">
              <a:buFontTx/>
              <a:buChar char="•"/>
              <a:tabLst>
                <a:tab pos="457200" algn="r"/>
                <a:tab pos="2636838" algn="ctr"/>
                <a:tab pos="5273675" algn="r"/>
              </a:tabLst>
            </a:pPr>
            <a:r>
              <a:rPr lang="ar-SA" b="1"/>
              <a:t> </a:t>
            </a:r>
            <a:r>
              <a:rPr lang="ar-SA" sz="2000" b="1"/>
              <a:t>با كمك جدول </a:t>
            </a:r>
            <a:r>
              <a:rPr lang="ar-SA" sz="2400" b="1"/>
              <a:t>اعداد تصادفي</a:t>
            </a:r>
            <a:r>
              <a:rPr lang="fa-IR" sz="2400" b="1"/>
              <a:t>  </a:t>
            </a:r>
            <a:r>
              <a:rPr lang="ar-SA" sz="2000" b="1"/>
              <a:t>مي توان </a:t>
            </a:r>
            <a:r>
              <a:rPr lang="ar-SA" sz="2400" b="1"/>
              <a:t>شانس يكسان</a:t>
            </a:r>
            <a:r>
              <a:rPr lang="ar-SA" sz="2000" b="1"/>
              <a:t> به افراد جامعه جهت انتخاب در نمونه داد. </a:t>
            </a:r>
            <a:endParaRPr lang="fa-IR" sz="2000" b="1"/>
          </a:p>
          <a:p>
            <a:pPr algn="r" rtl="1">
              <a:tabLst>
                <a:tab pos="457200" algn="r"/>
                <a:tab pos="2636838" algn="ctr"/>
                <a:tab pos="5273675" algn="r"/>
              </a:tabLst>
            </a:pPr>
            <a:endParaRPr lang="fa-IR" sz="2000" b="1"/>
          </a:p>
          <a:p>
            <a:pPr algn="r" rtl="1">
              <a:tabLst>
                <a:tab pos="457200" algn="r"/>
                <a:tab pos="2636838" algn="ctr"/>
                <a:tab pos="5273675" algn="r"/>
              </a:tabLst>
            </a:pPr>
            <a:endParaRPr lang="fa-IR" sz="2000" b="1"/>
          </a:p>
          <a:p>
            <a:pPr algn="r" rtl="1">
              <a:buFontTx/>
              <a:buChar char="•"/>
              <a:tabLst>
                <a:tab pos="457200" algn="r"/>
                <a:tab pos="2636838" algn="ctr"/>
                <a:tab pos="5273675" algn="r"/>
              </a:tabLst>
            </a:pPr>
            <a:r>
              <a:rPr lang="fa-IR" sz="2000" b="1"/>
              <a:t> </a:t>
            </a:r>
            <a:r>
              <a:rPr lang="ar-SA" sz="2800" b="1"/>
              <a:t>روش استفاده از اين جدول بدين ترتيب است كه</a:t>
            </a:r>
            <a:r>
              <a:rPr lang="fa-IR" sz="2800" b="1"/>
              <a:t> :</a:t>
            </a:r>
          </a:p>
          <a:p>
            <a:pPr algn="r" rtl="1">
              <a:tabLst>
                <a:tab pos="457200" algn="r"/>
                <a:tab pos="2636838" algn="ctr"/>
                <a:tab pos="5273675" algn="r"/>
              </a:tabLst>
            </a:pPr>
            <a:endParaRPr lang="fa-IR" sz="2800" b="1"/>
          </a:p>
          <a:p>
            <a:pPr algn="just" rtl="1">
              <a:tabLst>
                <a:tab pos="457200" algn="r"/>
                <a:tab pos="2636838" algn="ctr"/>
                <a:tab pos="5273675" algn="r"/>
              </a:tabLst>
            </a:pPr>
            <a:r>
              <a:rPr lang="ar-SA" sz="2800" b="1"/>
              <a:t> بطور تصادفي از نقطه اي از جدول شروع به خواندن و يادداشت كردن اعداد مي كنيم</a:t>
            </a:r>
            <a:r>
              <a:rPr lang="fa-IR" sz="2800" b="1"/>
              <a:t> </a:t>
            </a:r>
            <a:r>
              <a:rPr lang="ar-SA" sz="2800" b="1"/>
              <a:t>تا نمونه مورد نظر تامين گردد.</a:t>
            </a:r>
            <a:endParaRPr lang="fa-IR" sz="2800" b="1"/>
          </a:p>
          <a:p>
            <a:pPr algn="r" rtl="1">
              <a:tabLst>
                <a:tab pos="457200" algn="r"/>
                <a:tab pos="2636838" algn="ctr"/>
                <a:tab pos="5273675" algn="r"/>
              </a:tabLst>
            </a:pPr>
            <a:endParaRPr lang="fa-IR" sz="2800" b="1"/>
          </a:p>
          <a:p>
            <a:pPr algn="just" rtl="1">
              <a:tabLst>
                <a:tab pos="457200" algn="r"/>
                <a:tab pos="2636838" algn="ctr"/>
                <a:tab pos="5273675" algn="r"/>
              </a:tabLst>
            </a:pPr>
            <a:r>
              <a:rPr lang="fa-IR" sz="2800" b="1"/>
              <a:t>تعداد ارقام اعداد تصادفی که در جدول خوانده می شود  با تعداد ارقام شماره آخرين فرد از جامعه مساوی باشد</a:t>
            </a:r>
            <a:r>
              <a:rPr lang="fa-IR" sz="2000" b="1"/>
              <a:t>.</a:t>
            </a:r>
            <a:endParaRPr lang="ar-SA" sz="2000" b="1"/>
          </a:p>
        </p:txBody>
      </p:sp>
      <p:sp>
        <p:nvSpPr>
          <p:cNvPr id="26630" name="Footer Placeholder 5"/>
          <p:cNvSpPr>
            <a:spLocks noGrp="1"/>
          </p:cNvSpPr>
          <p:nvPr>
            <p:ph type="ftr" sz="quarter" idx="11"/>
          </p:nvPr>
        </p:nvSpPr>
        <p:spPr>
          <a:noFill/>
        </p:spPr>
        <p:txBody>
          <a:bodyPr/>
          <a:lstStyle/>
          <a:p>
            <a:r>
              <a:rPr lang="en-GB" smtClean="0"/>
              <a:t>Survey Sampling Methods </a:t>
            </a:r>
            <a:endParaRPr lang="en-US"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Date Placeholder 3"/>
          <p:cNvSpPr>
            <a:spLocks noGrp="1"/>
          </p:cNvSpPr>
          <p:nvPr>
            <p:ph type="dt" sz="quarter" idx="10"/>
          </p:nvPr>
        </p:nvSpPr>
        <p:spPr>
          <a:noFill/>
        </p:spPr>
        <p:txBody>
          <a:bodyPr/>
          <a:lstStyle/>
          <a:p>
            <a:fld id="{F2D1D124-A664-4B2A-B059-2E78F802F8D5}" type="datetime1">
              <a:rPr lang="en-US" smtClean="0"/>
              <a:t>5/23/2023</a:t>
            </a:fld>
            <a:endParaRPr lang="en-US" smtClean="0"/>
          </a:p>
        </p:txBody>
      </p:sp>
      <p:sp>
        <p:nvSpPr>
          <p:cNvPr id="14339" name="Slide Number Placeholder 5"/>
          <p:cNvSpPr>
            <a:spLocks noGrp="1"/>
          </p:cNvSpPr>
          <p:nvPr>
            <p:ph type="sldNum" sz="quarter" idx="12"/>
          </p:nvPr>
        </p:nvSpPr>
        <p:spPr>
          <a:noFill/>
        </p:spPr>
        <p:txBody>
          <a:bodyPr/>
          <a:lstStyle/>
          <a:p>
            <a:fld id="{E3CD4408-B5D7-4144-A31B-E48972987B49}" type="slidenum">
              <a:rPr lang="ar-SA" smtClean="0"/>
              <a:pPr/>
              <a:t>2</a:t>
            </a:fld>
            <a:endParaRPr lang="en-US" smtClean="0"/>
          </a:p>
        </p:txBody>
      </p:sp>
      <p:sp>
        <p:nvSpPr>
          <p:cNvPr id="194562" name="Rectangle 2"/>
          <p:cNvSpPr>
            <a:spLocks noGrp="1" noChangeArrowheads="1"/>
          </p:cNvSpPr>
          <p:nvPr>
            <p:ph type="title"/>
          </p:nvPr>
        </p:nvSpPr>
        <p:spPr>
          <a:xfrm>
            <a:off x="0" y="0"/>
            <a:ext cx="9144000" cy="1462088"/>
          </a:xfrm>
          <a:solidFill>
            <a:schemeClr val="accent2"/>
          </a:solidFill>
        </p:spPr>
        <p:txBody>
          <a:bodyPr/>
          <a:lstStyle/>
          <a:p>
            <a:pPr algn="ctr" eaLnBrk="1" hangingPunct="1"/>
            <a:r>
              <a:rPr lang="fa-IR" sz="8800" b="1" smtClean="0">
                <a:solidFill>
                  <a:schemeClr val="tx1"/>
                </a:solidFill>
              </a:rPr>
              <a:t>جامعه آماری</a:t>
            </a:r>
            <a:endParaRPr lang="en-US" sz="8800" b="1" smtClean="0">
              <a:solidFill>
                <a:schemeClr val="tx1"/>
              </a:solidFill>
            </a:endParaRPr>
          </a:p>
        </p:txBody>
      </p:sp>
      <p:sp>
        <p:nvSpPr>
          <p:cNvPr id="194563" name="Rectangle 3"/>
          <p:cNvSpPr>
            <a:spLocks noGrp="1" noChangeArrowheads="1"/>
          </p:cNvSpPr>
          <p:nvPr>
            <p:ph type="body" idx="1"/>
          </p:nvPr>
        </p:nvSpPr>
        <p:spPr>
          <a:xfrm>
            <a:off x="0" y="1844675"/>
            <a:ext cx="9144000" cy="4537075"/>
          </a:xfrm>
        </p:spPr>
        <p:txBody>
          <a:bodyPr/>
          <a:lstStyle/>
          <a:p>
            <a:pPr algn="ctr" rtl="1" eaLnBrk="1" hangingPunct="1">
              <a:lnSpc>
                <a:spcPct val="150000"/>
              </a:lnSpc>
              <a:buFont typeface="Wingdings" pitchFamily="2" charset="2"/>
              <a:buNone/>
            </a:pPr>
            <a:r>
              <a:rPr lang="fa-IR" sz="5400" b="1" smtClean="0"/>
              <a:t>مجموعه ای از افراد يا اشيا که در يک يا چند صفت </a:t>
            </a:r>
            <a:r>
              <a:rPr lang="fa-IR" sz="5400" b="1" smtClean="0">
                <a:solidFill>
                  <a:schemeClr val="hlink"/>
                </a:solidFill>
              </a:rPr>
              <a:t>مشترک</a:t>
            </a:r>
            <a:r>
              <a:rPr lang="fa-IR" sz="5400" b="1" smtClean="0"/>
              <a:t> بوده و با </a:t>
            </a:r>
            <a:r>
              <a:rPr lang="fa-IR" sz="5400" b="1" smtClean="0">
                <a:solidFill>
                  <a:schemeClr val="hlink"/>
                </a:solidFill>
              </a:rPr>
              <a:t>هدف</a:t>
            </a:r>
            <a:r>
              <a:rPr lang="fa-IR" sz="5400" b="1" smtClean="0"/>
              <a:t> تحقيق مرتبط باشند.</a:t>
            </a:r>
          </a:p>
          <a:p>
            <a:pPr algn="ctr" rtl="1" eaLnBrk="1" hangingPunct="1">
              <a:buFont typeface="Wingdings" pitchFamily="2" charset="2"/>
              <a:buNone/>
            </a:pPr>
            <a:endParaRPr lang="fa-IR" sz="5400" b="1" smtClean="0"/>
          </a:p>
          <a:p>
            <a:pPr algn="ctr" rtl="1" eaLnBrk="1" hangingPunct="1">
              <a:buFont typeface="Wingdings" pitchFamily="2" charset="2"/>
              <a:buNone/>
            </a:pPr>
            <a:r>
              <a:rPr lang="fa-IR" sz="4800" b="1" smtClean="0"/>
              <a:t> </a:t>
            </a:r>
            <a:endParaRPr lang="en-US" sz="4800" b="1" smtClean="0"/>
          </a:p>
        </p:txBody>
      </p:sp>
      <p:sp>
        <p:nvSpPr>
          <p:cNvPr id="14342" name="Footer Placeholder 5"/>
          <p:cNvSpPr>
            <a:spLocks noGrp="1"/>
          </p:cNvSpPr>
          <p:nvPr>
            <p:ph type="ftr" sz="quarter" idx="11"/>
          </p:nvPr>
        </p:nvSpPr>
        <p:spPr>
          <a:noFill/>
        </p:spPr>
        <p:txBody>
          <a:bodyPr/>
          <a:lstStyle/>
          <a:p>
            <a:r>
              <a:rPr lang="en-GB" smtClean="0"/>
              <a:t>Survey Sampling Methods </a:t>
            </a:r>
            <a:endParaRPr lang="en-US" smtClean="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4562"/>
                                        </p:tgtEl>
                                        <p:attrNameLst>
                                          <p:attrName>style.visibility</p:attrName>
                                        </p:attrNameLst>
                                      </p:cBhvr>
                                      <p:to>
                                        <p:strVal val="visible"/>
                                      </p:to>
                                    </p:set>
                                    <p:animEffect transition="in" filter="fade">
                                      <p:cBhvr>
                                        <p:cTn id="7" dur="2000"/>
                                        <p:tgtEl>
                                          <p:spTgt spid="19456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4563"/>
                                        </p:tgtEl>
                                        <p:attrNameLst>
                                          <p:attrName>style.visibility</p:attrName>
                                        </p:attrNameLst>
                                      </p:cBhvr>
                                      <p:to>
                                        <p:strVal val="visible"/>
                                      </p:to>
                                    </p:set>
                                    <p:animEffect transition="in" filter="fade">
                                      <p:cBhvr>
                                        <p:cTn id="12" dur="2000"/>
                                        <p:tgtEl>
                                          <p:spTgt spid="194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62" grpId="0" animBg="1"/>
      <p:bldP spid="19456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Date Placeholder 3"/>
          <p:cNvSpPr>
            <a:spLocks noGrp="1"/>
          </p:cNvSpPr>
          <p:nvPr>
            <p:ph type="dt" sz="quarter" idx="10"/>
          </p:nvPr>
        </p:nvSpPr>
        <p:spPr>
          <a:noFill/>
        </p:spPr>
        <p:txBody>
          <a:bodyPr/>
          <a:lstStyle/>
          <a:p>
            <a:fld id="{713D818E-518E-455F-81E0-CCDA42F87DE8}" type="datetime1">
              <a:rPr lang="en-US" smtClean="0"/>
              <a:t>5/23/2023</a:t>
            </a:fld>
            <a:endParaRPr lang="en-US" smtClean="0"/>
          </a:p>
        </p:txBody>
      </p:sp>
      <p:sp>
        <p:nvSpPr>
          <p:cNvPr id="27651" name="Slide Number Placeholder 5"/>
          <p:cNvSpPr>
            <a:spLocks noGrp="1"/>
          </p:cNvSpPr>
          <p:nvPr>
            <p:ph type="sldNum" sz="quarter" idx="12"/>
          </p:nvPr>
        </p:nvSpPr>
        <p:spPr>
          <a:noFill/>
        </p:spPr>
        <p:txBody>
          <a:bodyPr/>
          <a:lstStyle/>
          <a:p>
            <a:fld id="{A43E2772-6C3B-45B3-BB4D-964BA1A89125}" type="slidenum">
              <a:rPr lang="ar-SA" smtClean="0"/>
              <a:pPr/>
              <a:t>20</a:t>
            </a:fld>
            <a:endParaRPr lang="en-US" smtClean="0"/>
          </a:p>
        </p:txBody>
      </p:sp>
      <p:sp>
        <p:nvSpPr>
          <p:cNvPr id="27652" name="Rectangle 2"/>
          <p:cNvSpPr>
            <a:spLocks noGrp="1" noChangeArrowheads="1"/>
          </p:cNvSpPr>
          <p:nvPr>
            <p:ph type="body" idx="1"/>
          </p:nvPr>
        </p:nvSpPr>
        <p:spPr>
          <a:xfrm>
            <a:off x="657225" y="1125538"/>
            <a:ext cx="8307388" cy="2016125"/>
          </a:xfrm>
        </p:spPr>
        <p:txBody>
          <a:bodyPr/>
          <a:lstStyle/>
          <a:p>
            <a:pPr algn="ctr" rtl="1" eaLnBrk="1" hangingPunct="1">
              <a:buFont typeface="Wingdings" pitchFamily="2" charset="2"/>
              <a:buNone/>
            </a:pPr>
            <a:r>
              <a:rPr lang="fa-IR" sz="8800" b="1" smtClean="0">
                <a:solidFill>
                  <a:schemeClr val="hlink"/>
                </a:solidFill>
              </a:rPr>
              <a:t>جدول ارقام تصادفی</a:t>
            </a:r>
            <a:endParaRPr lang="en-US" sz="8800" b="1" smtClean="0">
              <a:solidFill>
                <a:schemeClr val="hlink"/>
              </a:solidFill>
            </a:endParaRPr>
          </a:p>
        </p:txBody>
      </p:sp>
      <p:sp>
        <p:nvSpPr>
          <p:cNvPr id="27653" name="Footer Placeholder 5"/>
          <p:cNvSpPr>
            <a:spLocks noGrp="1"/>
          </p:cNvSpPr>
          <p:nvPr>
            <p:ph type="ftr" sz="quarter" idx="11"/>
          </p:nvPr>
        </p:nvSpPr>
        <p:spPr>
          <a:noFill/>
        </p:spPr>
        <p:txBody>
          <a:bodyPr/>
          <a:lstStyle/>
          <a:p>
            <a:r>
              <a:rPr lang="en-GB" smtClean="0"/>
              <a:t>Survey Sampling Methods </a:t>
            </a:r>
            <a:endParaRPr lang="en-US" smtClean="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Date Placeholder 3"/>
          <p:cNvSpPr>
            <a:spLocks noGrp="1"/>
          </p:cNvSpPr>
          <p:nvPr>
            <p:ph type="dt" sz="quarter" idx="10"/>
          </p:nvPr>
        </p:nvSpPr>
        <p:spPr>
          <a:noFill/>
        </p:spPr>
        <p:txBody>
          <a:bodyPr/>
          <a:lstStyle/>
          <a:p>
            <a:fld id="{52857B89-421F-4CE0-AE91-65374A36464E}" type="datetime1">
              <a:rPr lang="en-US" smtClean="0"/>
              <a:t>5/23/2023</a:t>
            </a:fld>
            <a:endParaRPr lang="en-US" smtClean="0"/>
          </a:p>
        </p:txBody>
      </p:sp>
      <p:sp>
        <p:nvSpPr>
          <p:cNvPr id="28675" name="Slide Number Placeholder 5"/>
          <p:cNvSpPr>
            <a:spLocks noGrp="1"/>
          </p:cNvSpPr>
          <p:nvPr>
            <p:ph type="sldNum" sz="quarter" idx="12"/>
          </p:nvPr>
        </p:nvSpPr>
        <p:spPr>
          <a:noFill/>
        </p:spPr>
        <p:txBody>
          <a:bodyPr/>
          <a:lstStyle/>
          <a:p>
            <a:fld id="{6CA78BED-CC4F-4636-AD1D-0A01E6B22C5F}" type="slidenum">
              <a:rPr lang="ar-SA" smtClean="0"/>
              <a:pPr/>
              <a:t>21</a:t>
            </a:fld>
            <a:endParaRPr lang="en-US" smtClean="0"/>
          </a:p>
        </p:txBody>
      </p:sp>
      <p:sp>
        <p:nvSpPr>
          <p:cNvPr id="28676" name="Rectangle 2"/>
          <p:cNvSpPr>
            <a:spLocks noGrp="1" noChangeArrowheads="1"/>
          </p:cNvSpPr>
          <p:nvPr>
            <p:ph type="title"/>
          </p:nvPr>
        </p:nvSpPr>
        <p:spPr>
          <a:xfrm>
            <a:off x="250825" y="0"/>
            <a:ext cx="8391525" cy="6858000"/>
          </a:xfrm>
        </p:spPr>
        <p:txBody>
          <a:bodyPr/>
          <a:lstStyle/>
          <a:p>
            <a:pPr eaLnBrk="1" hangingPunct="1"/>
            <a:r>
              <a:rPr lang="en-US" sz="1400" smtClean="0">
                <a:latin typeface="Times New Roman" pitchFamily="18" charset="0"/>
              </a:rPr>
              <a:t>       </a:t>
            </a:r>
            <a:br>
              <a:rPr lang="en-US" sz="1400" smtClean="0">
                <a:latin typeface="Times New Roman" pitchFamily="18" charset="0"/>
              </a:rPr>
            </a:br>
            <a:r>
              <a:rPr lang="en-US" sz="2000" smtClean="0">
                <a:solidFill>
                  <a:schemeClr val="tx1"/>
                </a:solidFill>
                <a:latin typeface="Times New Roman" pitchFamily="18" charset="0"/>
              </a:rPr>
              <a:t>	01703	49894	57579	98505	85008	98681	56862	41860	87556	95669	39885	31669	31460	96413	84398	31562	84254	60541	73290	54685	80208	77044	14771	33378	12429	43566	32578	38935	75460	98133	18386	12417	63055	26768	63609	92424	50808	95416	12795	50787	18348	79628	05778	72095	90754	90430	00791	38023			</a:t>
            </a:r>
            <a:br>
              <a:rPr lang="en-US" sz="2000" smtClean="0">
                <a:solidFill>
                  <a:schemeClr val="tx1"/>
                </a:solidFill>
                <a:latin typeface="Times New Roman" pitchFamily="18" charset="0"/>
              </a:rPr>
            </a:br>
            <a:r>
              <a:rPr lang="en-US" sz="2000" smtClean="0">
                <a:solidFill>
                  <a:schemeClr val="tx1"/>
                </a:solidFill>
                <a:latin typeface="Times New Roman" pitchFamily="18" charset="0"/>
              </a:rPr>
              <a:t>	19827	95727	02372	23485	54372	89732	67768	72151	30236	52309	99971	44890	28522	92140	40703	16888	32160	42795	04959	73840	99110	07527	73725	19291	14832	30334	18047	38712	32931	85481	15378	25011	21151	02668	44154	95153	63213	70014	67531	52581	89677	82090	42211	75118	36233	25131	13314	33063				</a:t>
            </a:r>
            <a:br>
              <a:rPr lang="en-US" sz="2000" smtClean="0">
                <a:solidFill>
                  <a:schemeClr val="tx1"/>
                </a:solidFill>
                <a:latin typeface="Times New Roman" pitchFamily="18" charset="0"/>
              </a:rPr>
            </a:br>
            <a:r>
              <a:rPr lang="en-US" sz="2000" smtClean="0">
                <a:solidFill>
                  <a:schemeClr val="tx1"/>
                </a:solidFill>
                <a:latin typeface="Times New Roman" pitchFamily="18" charset="0"/>
              </a:rPr>
              <a:t>	67129	12388	41678	51286	80948	91599	52652	02519	27808	23807	25424	35877	96308	45847	88287	88419	24646	88222	66395	24060	98186	81741	08675	36931	10030	79086	89464	28282	89252	14777	02033	42852	26512	51935	86185	75646	51698	89313	57145	85070	43334	27009	27879	73339	74387	14314	42078	</a:t>
            </a:r>
            <a:r>
              <a:rPr lang="en-US" sz="1600" smtClean="0">
                <a:solidFill>
                  <a:schemeClr val="tx1"/>
                </a:solidFill>
                <a:latin typeface="Times New Roman" pitchFamily="18" charset="0"/>
              </a:rPr>
              <a:t/>
            </a:r>
            <a:br>
              <a:rPr lang="en-US" sz="1600" smtClean="0">
                <a:solidFill>
                  <a:schemeClr val="tx1"/>
                </a:solidFill>
                <a:latin typeface="Times New Roman" pitchFamily="18" charset="0"/>
              </a:rPr>
            </a:br>
            <a:r>
              <a:rPr lang="en-US" sz="1400" smtClean="0">
                <a:solidFill>
                  <a:schemeClr val="tx1"/>
                </a:solidFill>
                <a:latin typeface="Times New Roman" pitchFamily="18" charset="0"/>
              </a:rPr>
              <a:t/>
            </a:r>
            <a:br>
              <a:rPr lang="en-US" sz="1400" smtClean="0">
                <a:solidFill>
                  <a:schemeClr val="tx1"/>
                </a:solidFill>
                <a:latin typeface="Times New Roman" pitchFamily="18" charset="0"/>
              </a:rPr>
            </a:br>
            <a:endParaRPr lang="en-US" sz="1400" smtClean="0">
              <a:solidFill>
                <a:schemeClr val="tx1"/>
              </a:solidFill>
              <a:latin typeface="Times New Roman" pitchFamily="18" charset="0"/>
            </a:endParaRPr>
          </a:p>
        </p:txBody>
      </p:sp>
      <p:sp>
        <p:nvSpPr>
          <p:cNvPr id="28677" name="Rectangle 3"/>
          <p:cNvSpPr>
            <a:spLocks noGrp="1" noChangeArrowheads="1"/>
          </p:cNvSpPr>
          <p:nvPr>
            <p:ph type="body" idx="1"/>
          </p:nvPr>
        </p:nvSpPr>
        <p:spPr>
          <a:xfrm>
            <a:off x="323850" y="0"/>
            <a:ext cx="8307388" cy="476250"/>
          </a:xfrm>
          <a:noFill/>
        </p:spPr>
        <p:txBody>
          <a:bodyPr/>
          <a:lstStyle/>
          <a:p>
            <a:pPr algn="ctr" rtl="1" eaLnBrk="1" hangingPunct="1">
              <a:lnSpc>
                <a:spcPct val="90000"/>
              </a:lnSpc>
              <a:buFont typeface="Wingdings" pitchFamily="2" charset="2"/>
              <a:buNone/>
            </a:pPr>
            <a:r>
              <a:rPr lang="fa-IR" sz="2000" b="1" smtClean="0"/>
              <a:t>جدول ارقام تصادفی</a:t>
            </a:r>
            <a:endParaRPr lang="en-US" sz="2000" b="1" smtClean="0"/>
          </a:p>
        </p:txBody>
      </p:sp>
      <p:sp>
        <p:nvSpPr>
          <p:cNvPr id="28678" name="Footer Placeholder 5"/>
          <p:cNvSpPr>
            <a:spLocks noGrp="1"/>
          </p:cNvSpPr>
          <p:nvPr>
            <p:ph type="ftr" sz="quarter" idx="11"/>
          </p:nvPr>
        </p:nvSpPr>
        <p:spPr>
          <a:noFill/>
        </p:spPr>
        <p:txBody>
          <a:bodyPr/>
          <a:lstStyle/>
          <a:p>
            <a:r>
              <a:rPr lang="en-GB" smtClean="0"/>
              <a:t>Survey Sampling Methods </a:t>
            </a:r>
            <a:endParaRPr lang="en-US" smtClean="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Date Placeholder 1"/>
          <p:cNvSpPr>
            <a:spLocks noGrp="1"/>
          </p:cNvSpPr>
          <p:nvPr>
            <p:ph type="dt" sz="quarter" idx="10"/>
          </p:nvPr>
        </p:nvSpPr>
        <p:spPr>
          <a:noFill/>
        </p:spPr>
        <p:txBody>
          <a:bodyPr/>
          <a:lstStyle/>
          <a:p>
            <a:fld id="{1402CBB6-48C4-4F12-A613-64437CCBD6BD}" type="datetime1">
              <a:rPr lang="en-US" smtClean="0"/>
              <a:t>5/23/2023</a:t>
            </a:fld>
            <a:endParaRPr lang="en-US" smtClean="0"/>
          </a:p>
        </p:txBody>
      </p:sp>
      <p:sp>
        <p:nvSpPr>
          <p:cNvPr id="29699" name="Slide Number Placeholder 3"/>
          <p:cNvSpPr>
            <a:spLocks noGrp="1"/>
          </p:cNvSpPr>
          <p:nvPr>
            <p:ph type="sldNum" sz="quarter" idx="12"/>
          </p:nvPr>
        </p:nvSpPr>
        <p:spPr>
          <a:noFill/>
        </p:spPr>
        <p:txBody>
          <a:bodyPr/>
          <a:lstStyle/>
          <a:p>
            <a:fld id="{79AF3263-783B-45D0-BDF0-A1E9845C58CD}" type="slidenum">
              <a:rPr lang="ar-SA" smtClean="0"/>
              <a:pPr/>
              <a:t>22</a:t>
            </a:fld>
            <a:endParaRPr lang="en-US" smtClean="0"/>
          </a:p>
        </p:txBody>
      </p:sp>
      <p:sp>
        <p:nvSpPr>
          <p:cNvPr id="130050" name="Rectangle 2"/>
          <p:cNvSpPr>
            <a:spLocks noChangeArrowheads="1"/>
          </p:cNvSpPr>
          <p:nvPr/>
        </p:nvSpPr>
        <p:spPr bwMode="auto">
          <a:xfrm>
            <a:off x="0" y="385763"/>
            <a:ext cx="8783638" cy="5883275"/>
          </a:xfrm>
          <a:prstGeom prst="rect">
            <a:avLst/>
          </a:prstGeom>
          <a:noFill/>
          <a:ln w="9525">
            <a:noFill/>
            <a:miter lim="800000"/>
            <a:headEnd/>
            <a:tailEnd/>
          </a:ln>
        </p:spPr>
        <p:txBody>
          <a:bodyPr anchor="ctr">
            <a:spAutoFit/>
          </a:bodyPr>
          <a:lstStyle/>
          <a:p>
            <a:pPr algn="r">
              <a:tabLst>
                <a:tab pos="457200" algn="r"/>
                <a:tab pos="2636838" algn="ctr"/>
                <a:tab pos="5273675" algn="r"/>
              </a:tabLst>
            </a:pPr>
            <a:endParaRPr lang="fa-IR" b="1"/>
          </a:p>
          <a:p>
            <a:pPr algn="r" rtl="1">
              <a:tabLst>
                <a:tab pos="457200" algn="r"/>
                <a:tab pos="2636838" algn="ctr"/>
                <a:tab pos="5273675" algn="r"/>
              </a:tabLst>
            </a:pPr>
            <a:r>
              <a:rPr lang="ar-SA" sz="4800" b="1"/>
              <a:t>مثال</a:t>
            </a:r>
            <a:r>
              <a:rPr lang="fa-IR" sz="4800" b="1"/>
              <a:t>:</a:t>
            </a:r>
          </a:p>
          <a:p>
            <a:pPr algn="r" rtl="1">
              <a:tabLst>
                <a:tab pos="457200" algn="r"/>
                <a:tab pos="2636838" algn="ctr"/>
                <a:tab pos="5273675" algn="r"/>
              </a:tabLst>
            </a:pPr>
            <a:r>
              <a:rPr lang="fa-IR" sz="2400" b="1"/>
              <a:t>می خواهیم </a:t>
            </a:r>
            <a:r>
              <a:rPr lang="ar-SA" sz="2400" b="1"/>
              <a:t>نمونه اي به حجم 10 = </a:t>
            </a:r>
            <a:r>
              <a:rPr lang="en-US" sz="2400" b="1">
                <a:latin typeface="Times New Roman" pitchFamily="18" charset="0"/>
              </a:rPr>
              <a:t>n</a:t>
            </a:r>
            <a:r>
              <a:rPr lang="fa-IR" sz="2400" b="1"/>
              <a:t> </a:t>
            </a:r>
            <a:r>
              <a:rPr lang="ar-SA" sz="2400" b="1"/>
              <a:t> از هفتاد نفر دانشجويان يك كلاس به صورت تصادفي انتخاب نمائيد. </a:t>
            </a:r>
            <a:endParaRPr lang="fa-IR" sz="2400" b="1"/>
          </a:p>
          <a:p>
            <a:pPr algn="r" rtl="1">
              <a:tabLst>
                <a:tab pos="457200" algn="r"/>
                <a:tab pos="2636838" algn="ctr"/>
                <a:tab pos="5273675" algn="r"/>
              </a:tabLst>
            </a:pPr>
            <a:endParaRPr lang="en-US" sz="2000"/>
          </a:p>
          <a:p>
            <a:pPr algn="r" rtl="1">
              <a:spcBef>
                <a:spcPct val="50000"/>
              </a:spcBef>
              <a:tabLst>
                <a:tab pos="457200" algn="r"/>
                <a:tab pos="2636838" algn="ctr"/>
                <a:tab pos="5273675" algn="r"/>
              </a:tabLst>
            </a:pPr>
            <a:r>
              <a:rPr lang="ar-SA" sz="2000" b="1"/>
              <a:t> ابتدا به هر يك از دانشجويان شماره اي از </a:t>
            </a:r>
            <a:r>
              <a:rPr lang="fa-IR" sz="2000" b="1"/>
              <a:t>01</a:t>
            </a:r>
            <a:r>
              <a:rPr lang="ar-SA" sz="2000" b="1"/>
              <a:t> تا 70 اختصاص مي دهيم. </a:t>
            </a:r>
            <a:endParaRPr lang="fa-IR" sz="2000" b="1"/>
          </a:p>
          <a:p>
            <a:pPr algn="ctr" rtl="1">
              <a:spcBef>
                <a:spcPct val="50000"/>
              </a:spcBef>
              <a:tabLst>
                <a:tab pos="457200" algn="r"/>
                <a:tab pos="2636838" algn="ctr"/>
                <a:tab pos="5273675" algn="r"/>
              </a:tabLst>
            </a:pPr>
            <a:r>
              <a:rPr lang="fa-IR" sz="2800" b="1"/>
              <a:t>70     69     ........      03     02      01</a:t>
            </a:r>
          </a:p>
          <a:p>
            <a:pPr algn="r" rtl="1">
              <a:spcBef>
                <a:spcPct val="50000"/>
              </a:spcBef>
              <a:tabLst>
                <a:tab pos="457200" algn="r"/>
                <a:tab pos="2636838" algn="ctr"/>
                <a:tab pos="5273675" algn="r"/>
              </a:tabLst>
            </a:pPr>
            <a:r>
              <a:rPr lang="fa-IR" sz="2000" b="1"/>
              <a:t>چون شماره آخرين فرد دو رقمی است</a:t>
            </a:r>
            <a:r>
              <a:rPr lang="ar-SA" sz="2000" b="1"/>
              <a:t> با كمك</a:t>
            </a:r>
            <a:r>
              <a:rPr lang="ar-SA" sz="2400" b="1"/>
              <a:t> جدول اعداد تصادفي</a:t>
            </a:r>
            <a:r>
              <a:rPr lang="ar-SA" sz="2000" b="1"/>
              <a:t> ده عدد دو رقمي ا</a:t>
            </a:r>
            <a:r>
              <a:rPr lang="fa-IR" sz="2000" b="1"/>
              <a:t>ا</a:t>
            </a:r>
            <a:r>
              <a:rPr lang="ar-SA" sz="2000" b="1"/>
              <a:t>نتخاب مي نمائيم</a:t>
            </a:r>
            <a:r>
              <a:rPr lang="fa-IR" sz="2000" b="1"/>
              <a:t>. بديهی است که ارقام دو رقمی بزرگتر از هفتاد در نظر گرفته نمی شود. ارقام تکراری نيز در نظر گرفته نمی شود. به عبارت دیگر:</a:t>
            </a:r>
          </a:p>
          <a:p>
            <a:pPr algn="r" rtl="1">
              <a:tabLst>
                <a:tab pos="457200" algn="r"/>
                <a:tab pos="2636838" algn="ctr"/>
                <a:tab pos="5273675" algn="r"/>
              </a:tabLst>
            </a:pPr>
            <a:r>
              <a:rPr lang="ar-SA" b="1"/>
              <a:t> </a:t>
            </a:r>
            <a:endParaRPr lang="fa-IR" b="1"/>
          </a:p>
          <a:p>
            <a:pPr algn="r" rtl="1">
              <a:tabLst>
                <a:tab pos="457200" algn="r"/>
                <a:tab pos="2636838" algn="ctr"/>
                <a:tab pos="5273675" algn="r"/>
              </a:tabLst>
            </a:pPr>
            <a:r>
              <a:rPr lang="fa-IR" sz="4000" b="1">
                <a:solidFill>
                  <a:schemeClr val="folHlink"/>
                </a:solidFill>
              </a:rPr>
              <a:t>از یک نقطه </a:t>
            </a:r>
            <a:r>
              <a:rPr lang="fa-IR" sz="4000" b="1">
                <a:solidFill>
                  <a:schemeClr val="hlink"/>
                </a:solidFill>
              </a:rPr>
              <a:t>تصادفی</a:t>
            </a:r>
            <a:r>
              <a:rPr lang="fa-IR" sz="4000" b="1">
                <a:solidFill>
                  <a:schemeClr val="folHlink"/>
                </a:solidFill>
              </a:rPr>
              <a:t> شروع کرده و ده عدد </a:t>
            </a:r>
            <a:r>
              <a:rPr lang="fa-IR" sz="4000" b="1">
                <a:solidFill>
                  <a:schemeClr val="hlink"/>
                </a:solidFill>
              </a:rPr>
              <a:t>دورقمی</a:t>
            </a:r>
            <a:r>
              <a:rPr lang="fa-IR" sz="4000" b="1">
                <a:solidFill>
                  <a:schemeClr val="folHlink"/>
                </a:solidFill>
              </a:rPr>
              <a:t> </a:t>
            </a:r>
            <a:r>
              <a:rPr lang="fa-IR" sz="4000" b="1">
                <a:solidFill>
                  <a:srgbClr val="993300"/>
                </a:solidFill>
              </a:rPr>
              <a:t>غیرتکراری</a:t>
            </a:r>
            <a:r>
              <a:rPr lang="fa-IR" sz="4000" b="1">
                <a:solidFill>
                  <a:schemeClr val="folHlink"/>
                </a:solidFill>
              </a:rPr>
              <a:t> بین </a:t>
            </a:r>
            <a:r>
              <a:rPr lang="fa-IR" sz="4000" b="1">
                <a:solidFill>
                  <a:schemeClr val="hlink"/>
                </a:solidFill>
              </a:rPr>
              <a:t>01</a:t>
            </a:r>
            <a:r>
              <a:rPr lang="fa-IR" sz="4000" b="1">
                <a:solidFill>
                  <a:schemeClr val="folHlink"/>
                </a:solidFill>
              </a:rPr>
              <a:t> تا </a:t>
            </a:r>
            <a:r>
              <a:rPr lang="fa-IR" sz="4000" b="1">
                <a:solidFill>
                  <a:schemeClr val="hlink"/>
                </a:solidFill>
              </a:rPr>
              <a:t>70</a:t>
            </a:r>
            <a:r>
              <a:rPr lang="fa-IR" sz="4000" b="1">
                <a:solidFill>
                  <a:schemeClr val="folHlink"/>
                </a:solidFill>
              </a:rPr>
              <a:t> پیدا می کنیم.</a:t>
            </a:r>
            <a:r>
              <a:rPr lang="fa-IR" sz="3600">
                <a:solidFill>
                  <a:schemeClr val="folHlink"/>
                </a:solidFill>
                <a:latin typeface="B Zar" pitchFamily="2" charset="-78"/>
              </a:rPr>
              <a:t> </a:t>
            </a:r>
            <a:endParaRPr lang="en-US" sz="3600">
              <a:solidFill>
                <a:schemeClr val="folHlink"/>
              </a:solidFill>
              <a:latin typeface="B Zar" pitchFamily="2" charset="-78"/>
            </a:endParaRPr>
          </a:p>
        </p:txBody>
      </p:sp>
      <p:sp>
        <p:nvSpPr>
          <p:cNvPr id="29701" name="Footer Placeholder 4"/>
          <p:cNvSpPr>
            <a:spLocks noGrp="1"/>
          </p:cNvSpPr>
          <p:nvPr>
            <p:ph type="ftr" sz="quarter" idx="11"/>
          </p:nvPr>
        </p:nvSpPr>
        <p:spPr>
          <a:noFill/>
        </p:spPr>
        <p:txBody>
          <a:bodyPr/>
          <a:lstStyle/>
          <a:p>
            <a:r>
              <a:rPr lang="en-GB" smtClean="0"/>
              <a:t>Survey Sampling Methods </a:t>
            </a: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30050">
                                            <p:txEl>
                                              <p:pRg st="1" end="1"/>
                                            </p:txEl>
                                          </p:spTgt>
                                        </p:tgtEl>
                                        <p:attrNameLst>
                                          <p:attrName>style.visibility</p:attrName>
                                        </p:attrNameLst>
                                      </p:cBhvr>
                                      <p:to>
                                        <p:strVal val="visible"/>
                                      </p:to>
                                    </p:set>
                                    <p:animEffect transition="in" filter="box(out)">
                                      <p:cBhvr>
                                        <p:cTn id="7" dur="500"/>
                                        <p:tgtEl>
                                          <p:spTgt spid="130050">
                                            <p:txEl>
                                              <p:pRg st="1" end="1"/>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30050">
                                            <p:txEl>
                                              <p:pRg st="2" end="2"/>
                                            </p:txEl>
                                          </p:spTgt>
                                        </p:tgtEl>
                                        <p:attrNameLst>
                                          <p:attrName>style.visibility</p:attrName>
                                        </p:attrNameLst>
                                      </p:cBhvr>
                                      <p:to>
                                        <p:strVal val="visible"/>
                                      </p:to>
                                    </p:set>
                                    <p:animEffect transition="in" filter="box(out)">
                                      <p:cBhvr>
                                        <p:cTn id="12" dur="500"/>
                                        <p:tgtEl>
                                          <p:spTgt spid="130050">
                                            <p:txEl>
                                              <p:pRg st="2" end="2"/>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wav"/>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130050">
                                            <p:txEl>
                                              <p:pRg st="4" end="4"/>
                                            </p:txEl>
                                          </p:spTgt>
                                        </p:tgtEl>
                                        <p:attrNameLst>
                                          <p:attrName>style.visibility</p:attrName>
                                        </p:attrNameLst>
                                      </p:cBhvr>
                                      <p:to>
                                        <p:strVal val="visible"/>
                                      </p:to>
                                    </p:set>
                                    <p:animEffect transition="in" filter="box(out)">
                                      <p:cBhvr>
                                        <p:cTn id="17" dur="500"/>
                                        <p:tgtEl>
                                          <p:spTgt spid="130050">
                                            <p:txEl>
                                              <p:pRg st="4" end="4"/>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wav"/>
                                        </p:tgtEl>
                                      </p:cMediaNode>
                                    </p:audio>
                                  </p:sub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130050">
                                            <p:txEl>
                                              <p:pRg st="5" end="5"/>
                                            </p:txEl>
                                          </p:spTgt>
                                        </p:tgtEl>
                                        <p:attrNameLst>
                                          <p:attrName>style.visibility</p:attrName>
                                        </p:attrNameLst>
                                      </p:cBhvr>
                                      <p:to>
                                        <p:strVal val="visible"/>
                                      </p:to>
                                    </p:set>
                                    <p:animEffect transition="in" filter="box(out)">
                                      <p:cBhvr>
                                        <p:cTn id="22" dur="500"/>
                                        <p:tgtEl>
                                          <p:spTgt spid="130050">
                                            <p:txEl>
                                              <p:pRg st="5" end="5"/>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camera.wav"/>
                                        </p:tgtEl>
                                      </p:cMediaNode>
                                    </p:audio>
                                  </p:sub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130050">
                                            <p:txEl>
                                              <p:pRg st="6" end="6"/>
                                            </p:txEl>
                                          </p:spTgt>
                                        </p:tgtEl>
                                        <p:attrNameLst>
                                          <p:attrName>style.visibility</p:attrName>
                                        </p:attrNameLst>
                                      </p:cBhvr>
                                      <p:to>
                                        <p:strVal val="visible"/>
                                      </p:to>
                                    </p:set>
                                    <p:animEffect transition="in" filter="box(out)">
                                      <p:cBhvr>
                                        <p:cTn id="27" dur="500"/>
                                        <p:tgtEl>
                                          <p:spTgt spid="130050">
                                            <p:txEl>
                                              <p:pRg st="6" end="6"/>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2" name="camera.wav"/>
                                        </p:tgtEl>
                                      </p:cMediaNode>
                                    </p:audio>
                                  </p:subTnLst>
                                </p:cTn>
                              </p:par>
                            </p:childTnLst>
                          </p:cTn>
                        </p:par>
                      </p:childTnLst>
                    </p:cTn>
                  </p:par>
                  <p:par>
                    <p:cTn id="28" fill="hold">
                      <p:stCondLst>
                        <p:cond delay="indefinite"/>
                      </p:stCondLst>
                      <p:childTnLst>
                        <p:par>
                          <p:cTn id="29" fill="hold">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130050">
                                            <p:txEl>
                                              <p:pRg st="7" end="7"/>
                                            </p:txEl>
                                          </p:spTgt>
                                        </p:tgtEl>
                                        <p:attrNameLst>
                                          <p:attrName>style.visibility</p:attrName>
                                        </p:attrNameLst>
                                      </p:cBhvr>
                                      <p:to>
                                        <p:strVal val="visible"/>
                                      </p:to>
                                    </p:set>
                                    <p:animEffect transition="in" filter="box(out)">
                                      <p:cBhvr>
                                        <p:cTn id="32" dur="500"/>
                                        <p:tgtEl>
                                          <p:spTgt spid="130050">
                                            <p:txEl>
                                              <p:pRg st="7" end="7"/>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2" name="camera.wav"/>
                                        </p:tgtEl>
                                      </p:cMediaNode>
                                    </p:audio>
                                  </p:subTnLst>
                                </p:cTn>
                              </p:par>
                            </p:childTnLst>
                          </p:cTn>
                        </p:par>
                      </p:childTnLst>
                    </p:cTn>
                  </p:par>
                  <p:par>
                    <p:cTn id="33" fill="hold">
                      <p:stCondLst>
                        <p:cond delay="indefinite"/>
                      </p:stCondLst>
                      <p:childTnLst>
                        <p:par>
                          <p:cTn id="34" fill="hold">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130050">
                                            <p:txEl>
                                              <p:pRg st="8" end="8"/>
                                            </p:txEl>
                                          </p:spTgt>
                                        </p:tgtEl>
                                        <p:attrNameLst>
                                          <p:attrName>style.visibility</p:attrName>
                                        </p:attrNameLst>
                                      </p:cBhvr>
                                      <p:to>
                                        <p:strVal val="visible"/>
                                      </p:to>
                                    </p:set>
                                    <p:animEffect transition="in" filter="box(out)">
                                      <p:cBhvr>
                                        <p:cTn id="37" dur="500"/>
                                        <p:tgtEl>
                                          <p:spTgt spid="130050">
                                            <p:txEl>
                                              <p:pRg st="8" end="8"/>
                                            </p:txEl>
                                          </p:spTgt>
                                        </p:tgtEl>
                                      </p:cBhvr>
                                    </p:animEffect>
                                  </p:childTnLst>
                                  <p:subTnLst>
                                    <p:audio>
                                      <p:cMediaNode>
                                        <p:cTn display="0" masterRel="sameClick">
                                          <p:stCondLst>
                                            <p:cond evt="begin" delay="0">
                                              <p:tn val="35"/>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0"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Date Placeholder 3"/>
          <p:cNvSpPr>
            <a:spLocks noGrp="1"/>
          </p:cNvSpPr>
          <p:nvPr>
            <p:ph type="dt" sz="quarter" idx="10"/>
          </p:nvPr>
        </p:nvSpPr>
        <p:spPr>
          <a:noFill/>
        </p:spPr>
        <p:txBody>
          <a:bodyPr/>
          <a:lstStyle/>
          <a:p>
            <a:fld id="{ECD919EC-C3CF-4156-A4B9-F31443839A5F}" type="datetime1">
              <a:rPr lang="en-US" smtClean="0"/>
              <a:t>5/23/2023</a:t>
            </a:fld>
            <a:endParaRPr lang="en-US" smtClean="0"/>
          </a:p>
        </p:txBody>
      </p:sp>
      <p:sp>
        <p:nvSpPr>
          <p:cNvPr id="30723" name="Slide Number Placeholder 5"/>
          <p:cNvSpPr>
            <a:spLocks noGrp="1"/>
          </p:cNvSpPr>
          <p:nvPr>
            <p:ph type="sldNum" sz="quarter" idx="12"/>
          </p:nvPr>
        </p:nvSpPr>
        <p:spPr>
          <a:noFill/>
        </p:spPr>
        <p:txBody>
          <a:bodyPr/>
          <a:lstStyle/>
          <a:p>
            <a:fld id="{0D446B13-8A6E-4684-8BF3-1D1913F3135B}" type="slidenum">
              <a:rPr lang="ar-SA" smtClean="0"/>
              <a:pPr/>
              <a:t>23</a:t>
            </a:fld>
            <a:endParaRPr lang="en-US" smtClean="0"/>
          </a:p>
        </p:txBody>
      </p:sp>
      <p:sp>
        <p:nvSpPr>
          <p:cNvPr id="30724" name="Rectangle 2"/>
          <p:cNvSpPr>
            <a:spLocks noGrp="1" noChangeArrowheads="1"/>
          </p:cNvSpPr>
          <p:nvPr>
            <p:ph type="title"/>
          </p:nvPr>
        </p:nvSpPr>
        <p:spPr>
          <a:xfrm>
            <a:off x="250825" y="0"/>
            <a:ext cx="8391525" cy="6858000"/>
          </a:xfrm>
        </p:spPr>
        <p:txBody>
          <a:bodyPr/>
          <a:lstStyle/>
          <a:p>
            <a:pPr eaLnBrk="1" hangingPunct="1"/>
            <a:r>
              <a:rPr lang="en-US" sz="1400" smtClean="0">
                <a:latin typeface="Times New Roman" pitchFamily="18" charset="0"/>
              </a:rPr>
              <a:t>       </a:t>
            </a:r>
            <a:br>
              <a:rPr lang="en-US" sz="1400" smtClean="0">
                <a:latin typeface="Times New Roman" pitchFamily="18" charset="0"/>
              </a:rPr>
            </a:br>
            <a:r>
              <a:rPr lang="en-US" sz="2000" smtClean="0">
                <a:solidFill>
                  <a:schemeClr val="tx1"/>
                </a:solidFill>
                <a:latin typeface="Times New Roman" pitchFamily="18" charset="0"/>
              </a:rPr>
              <a:t>	01703	49894	57579	98505	85008	98681	56862	41860	87556	95669	39885	31669	31460	96413	84398	31562	84254	60541	73290	54685	80208	77044	14771	33378	12429	43566	32578	38935	75460	98133	18386	12417	63055	26768	63609	92424	50808	95416	12795	50787	18348	79628	05778	72095	90754	90430	00791	38023			</a:t>
            </a:r>
            <a:br>
              <a:rPr lang="en-US" sz="2000" smtClean="0">
                <a:solidFill>
                  <a:schemeClr val="tx1"/>
                </a:solidFill>
                <a:latin typeface="Times New Roman" pitchFamily="18" charset="0"/>
              </a:rPr>
            </a:br>
            <a:r>
              <a:rPr lang="en-US" sz="2000" smtClean="0">
                <a:solidFill>
                  <a:schemeClr val="tx1"/>
                </a:solidFill>
                <a:latin typeface="Times New Roman" pitchFamily="18" charset="0"/>
              </a:rPr>
              <a:t>	19827	95727	02372	23485	54372	89732	67768	72151	30236	52309	99971	4</a:t>
            </a:r>
            <a:r>
              <a:rPr lang="en-US" sz="2000" smtClean="0">
                <a:solidFill>
                  <a:schemeClr val="hlink"/>
                </a:solidFill>
                <a:latin typeface="Times New Roman" pitchFamily="18" charset="0"/>
              </a:rPr>
              <a:t>48</a:t>
            </a:r>
            <a:r>
              <a:rPr lang="en-US" sz="2000" smtClean="0">
                <a:solidFill>
                  <a:schemeClr val="tx1"/>
                </a:solidFill>
                <a:latin typeface="Times New Roman" pitchFamily="18" charset="0"/>
              </a:rPr>
              <a:t>90	</a:t>
            </a:r>
            <a:r>
              <a:rPr lang="en-US" sz="2000" smtClean="0">
                <a:solidFill>
                  <a:schemeClr val="hlink"/>
                </a:solidFill>
                <a:latin typeface="Times New Roman" pitchFamily="18" charset="0"/>
              </a:rPr>
              <a:t>28</a:t>
            </a:r>
            <a:r>
              <a:rPr lang="en-US" sz="2000" smtClean="0">
                <a:solidFill>
                  <a:schemeClr val="folHlink"/>
                </a:solidFill>
                <a:latin typeface="Times New Roman" pitchFamily="18" charset="0"/>
              </a:rPr>
              <a:t>52</a:t>
            </a:r>
            <a:r>
              <a:rPr lang="en-US" sz="2000" smtClean="0">
                <a:solidFill>
                  <a:schemeClr val="hlink"/>
                </a:solidFill>
                <a:latin typeface="Times New Roman" pitchFamily="18" charset="0"/>
              </a:rPr>
              <a:t>2</a:t>
            </a:r>
            <a:r>
              <a:rPr lang="en-US" sz="2000" smtClean="0">
                <a:solidFill>
                  <a:schemeClr val="tx1"/>
                </a:solidFill>
                <a:latin typeface="Times New Roman" pitchFamily="18" charset="0"/>
              </a:rPr>
              <a:t>	</a:t>
            </a:r>
            <a:r>
              <a:rPr lang="en-US" sz="2000" smtClean="0">
                <a:solidFill>
                  <a:schemeClr val="hlink"/>
                </a:solidFill>
                <a:latin typeface="Times New Roman" pitchFamily="18" charset="0"/>
              </a:rPr>
              <a:t>9</a:t>
            </a:r>
            <a:r>
              <a:rPr lang="en-US" sz="2000" smtClean="0">
                <a:solidFill>
                  <a:schemeClr val="folHlink"/>
                </a:solidFill>
                <a:latin typeface="Times New Roman" pitchFamily="18" charset="0"/>
              </a:rPr>
              <a:t>21</a:t>
            </a:r>
            <a:r>
              <a:rPr lang="en-US" sz="2000" smtClean="0">
                <a:solidFill>
                  <a:schemeClr val="hlink"/>
                </a:solidFill>
                <a:latin typeface="Times New Roman" pitchFamily="18" charset="0"/>
              </a:rPr>
              <a:t>40</a:t>
            </a:r>
            <a:r>
              <a:rPr lang="en-US" sz="2000" smtClean="0">
                <a:solidFill>
                  <a:schemeClr val="tx1"/>
                </a:solidFill>
                <a:latin typeface="Times New Roman" pitchFamily="18" charset="0"/>
              </a:rPr>
              <a:t>	40</a:t>
            </a:r>
            <a:r>
              <a:rPr lang="en-US" sz="2000" smtClean="0">
                <a:solidFill>
                  <a:schemeClr val="hlink"/>
                </a:solidFill>
                <a:latin typeface="Times New Roman" pitchFamily="18" charset="0"/>
              </a:rPr>
              <a:t>70</a:t>
            </a:r>
            <a:r>
              <a:rPr lang="en-US" sz="2000" smtClean="0">
                <a:solidFill>
                  <a:schemeClr val="folHlink"/>
                </a:solidFill>
                <a:latin typeface="Times New Roman" pitchFamily="18" charset="0"/>
              </a:rPr>
              <a:t>3</a:t>
            </a:r>
            <a:r>
              <a:rPr lang="en-US" sz="2000" smtClean="0">
                <a:solidFill>
                  <a:schemeClr val="tx1"/>
                </a:solidFill>
                <a:latin typeface="Times New Roman" pitchFamily="18" charset="0"/>
              </a:rPr>
              <a:t>	</a:t>
            </a:r>
            <a:r>
              <a:rPr lang="en-US" sz="2000" smtClean="0">
                <a:solidFill>
                  <a:schemeClr val="folHlink"/>
                </a:solidFill>
                <a:latin typeface="Times New Roman" pitchFamily="18" charset="0"/>
              </a:rPr>
              <a:t>1</a:t>
            </a:r>
            <a:r>
              <a:rPr lang="en-US" sz="2000" smtClean="0">
                <a:solidFill>
                  <a:schemeClr val="hlink"/>
                </a:solidFill>
                <a:latin typeface="Times New Roman" pitchFamily="18" charset="0"/>
              </a:rPr>
              <a:t>68</a:t>
            </a:r>
            <a:r>
              <a:rPr lang="en-US" sz="2000" smtClean="0">
                <a:solidFill>
                  <a:schemeClr val="tx1"/>
                </a:solidFill>
                <a:latin typeface="Times New Roman" pitchFamily="18" charset="0"/>
              </a:rPr>
              <a:t>88	</a:t>
            </a:r>
            <a:r>
              <a:rPr lang="en-US" sz="2000" smtClean="0">
                <a:solidFill>
                  <a:schemeClr val="hlink"/>
                </a:solidFill>
                <a:latin typeface="Times New Roman" pitchFamily="18" charset="0"/>
              </a:rPr>
              <a:t>32</a:t>
            </a:r>
            <a:r>
              <a:rPr lang="en-US" sz="2000" smtClean="0">
                <a:solidFill>
                  <a:schemeClr val="tx1"/>
                </a:solidFill>
                <a:latin typeface="Times New Roman" pitchFamily="18" charset="0"/>
              </a:rPr>
              <a:t>160	42795	04959	73840	99110	07527	73725	19291	14832	30334	18047	38712	32931	85481	15378	25011	21151	02668	44154	95153	63213	70014	67531	52581	89677	82090	42211	75118	36233	25131	13314	33063				</a:t>
            </a:r>
            <a:br>
              <a:rPr lang="en-US" sz="2000" smtClean="0">
                <a:solidFill>
                  <a:schemeClr val="tx1"/>
                </a:solidFill>
                <a:latin typeface="Times New Roman" pitchFamily="18" charset="0"/>
              </a:rPr>
            </a:br>
            <a:r>
              <a:rPr lang="en-US" sz="2000" smtClean="0">
                <a:solidFill>
                  <a:schemeClr val="tx1"/>
                </a:solidFill>
                <a:latin typeface="Times New Roman" pitchFamily="18" charset="0"/>
              </a:rPr>
              <a:t>	67129	12388	41678	51286	80948	91599	52652	02519	27808	23807	25424	35877	96308	45847	88287	88419	24646	88222	66395	24060	98186	81741	08675	36931	10030	79086	89464	28282	89252	14777	02033	42852	26512	51935	86185	75646	51698	89313	57145	85070	43334	27009	27879	73339	74387	14314	42078	</a:t>
            </a:r>
            <a:r>
              <a:rPr lang="en-US" sz="1600" smtClean="0">
                <a:solidFill>
                  <a:schemeClr val="tx1"/>
                </a:solidFill>
                <a:latin typeface="Times New Roman" pitchFamily="18" charset="0"/>
              </a:rPr>
              <a:t/>
            </a:r>
            <a:br>
              <a:rPr lang="en-US" sz="1600" smtClean="0">
                <a:solidFill>
                  <a:schemeClr val="tx1"/>
                </a:solidFill>
                <a:latin typeface="Times New Roman" pitchFamily="18" charset="0"/>
              </a:rPr>
            </a:br>
            <a:r>
              <a:rPr lang="en-US" sz="1400" smtClean="0">
                <a:solidFill>
                  <a:schemeClr val="tx1"/>
                </a:solidFill>
                <a:latin typeface="Times New Roman" pitchFamily="18" charset="0"/>
              </a:rPr>
              <a:t/>
            </a:r>
            <a:br>
              <a:rPr lang="en-US" sz="1400" smtClean="0">
                <a:solidFill>
                  <a:schemeClr val="tx1"/>
                </a:solidFill>
                <a:latin typeface="Times New Roman" pitchFamily="18" charset="0"/>
              </a:rPr>
            </a:br>
            <a:r>
              <a:rPr lang="en-US" sz="2800" smtClean="0">
                <a:solidFill>
                  <a:schemeClr val="hlink"/>
                </a:solidFill>
                <a:latin typeface="Times New Roman" pitchFamily="18" charset="0"/>
              </a:rPr>
              <a:t>48, 28, 52, 29, 21, 40, 70, 31, 68, 32 </a:t>
            </a:r>
            <a:r>
              <a:rPr lang="fa-IR" sz="2800" smtClean="0">
                <a:solidFill>
                  <a:schemeClr val="hlink"/>
                </a:solidFill>
                <a:latin typeface="Times New Roman" pitchFamily="18" charset="0"/>
              </a:rPr>
              <a:t>شماره افراد انتخاب شده:</a:t>
            </a:r>
            <a:r>
              <a:rPr lang="fa-IR" sz="1400" smtClean="0">
                <a:solidFill>
                  <a:schemeClr val="tx1"/>
                </a:solidFill>
                <a:latin typeface="Times New Roman" pitchFamily="18" charset="0"/>
              </a:rPr>
              <a:t>  </a:t>
            </a:r>
            <a:endParaRPr lang="en-US" sz="1400" smtClean="0">
              <a:solidFill>
                <a:schemeClr val="tx1"/>
              </a:solidFill>
              <a:latin typeface="Times New Roman" pitchFamily="18" charset="0"/>
            </a:endParaRPr>
          </a:p>
        </p:txBody>
      </p:sp>
      <p:sp>
        <p:nvSpPr>
          <p:cNvPr id="30725" name="Oval 3"/>
          <p:cNvSpPr>
            <a:spLocks noChangeArrowheads="1"/>
          </p:cNvSpPr>
          <p:nvPr/>
        </p:nvSpPr>
        <p:spPr bwMode="auto">
          <a:xfrm>
            <a:off x="323850" y="1700213"/>
            <a:ext cx="863600" cy="720725"/>
          </a:xfrm>
          <a:prstGeom prst="ellipse">
            <a:avLst/>
          </a:prstGeom>
          <a:solidFill>
            <a:schemeClr val="accent1"/>
          </a:solidFill>
          <a:ln w="9525">
            <a:solidFill>
              <a:schemeClr val="tx1"/>
            </a:solidFill>
            <a:round/>
            <a:headEnd/>
            <a:tailEnd/>
          </a:ln>
        </p:spPr>
        <p:txBody>
          <a:bodyPr wrap="none" anchor="ctr"/>
          <a:lstStyle/>
          <a:p>
            <a:endParaRPr lang="fa-IR"/>
          </a:p>
        </p:txBody>
      </p:sp>
      <p:sp>
        <p:nvSpPr>
          <p:cNvPr id="30726" name="Text Box 4"/>
          <p:cNvSpPr txBox="1">
            <a:spLocks noChangeArrowheads="1"/>
          </p:cNvSpPr>
          <p:nvPr/>
        </p:nvSpPr>
        <p:spPr bwMode="auto">
          <a:xfrm>
            <a:off x="250825" y="1700213"/>
            <a:ext cx="865188" cy="641350"/>
          </a:xfrm>
          <a:prstGeom prst="rect">
            <a:avLst/>
          </a:prstGeom>
          <a:noFill/>
          <a:ln w="9525">
            <a:noFill/>
            <a:miter lim="800000"/>
            <a:headEnd/>
            <a:tailEnd/>
          </a:ln>
        </p:spPr>
        <p:txBody>
          <a:bodyPr>
            <a:spAutoFit/>
          </a:bodyPr>
          <a:lstStyle/>
          <a:p>
            <a:pPr algn="ctr" rtl="1">
              <a:spcBef>
                <a:spcPct val="50000"/>
              </a:spcBef>
            </a:pPr>
            <a:r>
              <a:rPr lang="fa-IR" b="1">
                <a:solidFill>
                  <a:schemeClr val="tx2"/>
                </a:solidFill>
              </a:rPr>
              <a:t>نقطه شروع</a:t>
            </a:r>
            <a:endParaRPr lang="en-US" b="1">
              <a:solidFill>
                <a:schemeClr val="tx2"/>
              </a:solidFill>
            </a:endParaRPr>
          </a:p>
        </p:txBody>
      </p:sp>
      <p:sp>
        <p:nvSpPr>
          <p:cNvPr id="30727" name="Line 5"/>
          <p:cNvSpPr>
            <a:spLocks noChangeShapeType="1"/>
          </p:cNvSpPr>
          <p:nvPr/>
        </p:nvSpPr>
        <p:spPr bwMode="auto">
          <a:xfrm>
            <a:off x="1116013" y="1989138"/>
            <a:ext cx="3095625" cy="576262"/>
          </a:xfrm>
          <a:prstGeom prst="line">
            <a:avLst/>
          </a:prstGeom>
          <a:noFill/>
          <a:ln w="28575">
            <a:solidFill>
              <a:srgbClr val="008000"/>
            </a:solidFill>
            <a:round/>
            <a:headEnd/>
            <a:tailEnd type="triangle" w="med" len="med"/>
          </a:ln>
        </p:spPr>
        <p:txBody>
          <a:bodyPr/>
          <a:lstStyle/>
          <a:p>
            <a:endParaRPr lang="en-GB"/>
          </a:p>
        </p:txBody>
      </p:sp>
      <p:sp>
        <p:nvSpPr>
          <p:cNvPr id="30728" name="Rectangle 6"/>
          <p:cNvSpPr>
            <a:spLocks noGrp="1" noChangeArrowheads="1"/>
          </p:cNvSpPr>
          <p:nvPr>
            <p:ph type="body" idx="1"/>
          </p:nvPr>
        </p:nvSpPr>
        <p:spPr>
          <a:xfrm>
            <a:off x="0" y="188913"/>
            <a:ext cx="1042988" cy="1008062"/>
          </a:xfrm>
          <a:noFill/>
        </p:spPr>
        <p:txBody>
          <a:bodyPr/>
          <a:lstStyle/>
          <a:p>
            <a:pPr algn="ctr" rtl="1" eaLnBrk="1" hangingPunct="1">
              <a:lnSpc>
                <a:spcPct val="90000"/>
              </a:lnSpc>
              <a:buFont typeface="Wingdings" pitchFamily="2" charset="2"/>
              <a:buNone/>
            </a:pPr>
            <a:r>
              <a:rPr lang="fa-IR" sz="1400" b="1" smtClean="0"/>
              <a:t>جدول </a:t>
            </a:r>
          </a:p>
          <a:p>
            <a:pPr algn="ctr" rtl="1" eaLnBrk="1" hangingPunct="1">
              <a:lnSpc>
                <a:spcPct val="90000"/>
              </a:lnSpc>
              <a:buFont typeface="Wingdings" pitchFamily="2" charset="2"/>
              <a:buNone/>
            </a:pPr>
            <a:r>
              <a:rPr lang="fa-IR" sz="1400" b="1" smtClean="0"/>
              <a:t>ارقام</a:t>
            </a:r>
          </a:p>
          <a:p>
            <a:pPr algn="ctr" rtl="1" eaLnBrk="1" hangingPunct="1">
              <a:lnSpc>
                <a:spcPct val="90000"/>
              </a:lnSpc>
              <a:buFont typeface="Wingdings" pitchFamily="2" charset="2"/>
              <a:buNone/>
            </a:pPr>
            <a:r>
              <a:rPr lang="fa-IR" sz="1400" b="1" smtClean="0"/>
              <a:t> تصادفی</a:t>
            </a:r>
            <a:endParaRPr lang="en-US" sz="1400" b="1" smtClean="0"/>
          </a:p>
        </p:txBody>
      </p:sp>
      <p:sp>
        <p:nvSpPr>
          <p:cNvPr id="30729" name="Footer Placeholder 8"/>
          <p:cNvSpPr>
            <a:spLocks noGrp="1"/>
          </p:cNvSpPr>
          <p:nvPr>
            <p:ph type="ftr" sz="quarter" idx="11"/>
          </p:nvPr>
        </p:nvSpPr>
        <p:spPr>
          <a:noFill/>
        </p:spPr>
        <p:txBody>
          <a:bodyPr/>
          <a:lstStyle/>
          <a:p>
            <a:r>
              <a:rPr lang="en-GB" smtClean="0"/>
              <a:t>Survey Sampling Methods </a:t>
            </a:r>
            <a:endParaRPr lang="en-US" smtClean="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Date Placeholder 3"/>
          <p:cNvSpPr>
            <a:spLocks noGrp="1"/>
          </p:cNvSpPr>
          <p:nvPr>
            <p:ph type="dt" sz="quarter" idx="10"/>
          </p:nvPr>
        </p:nvSpPr>
        <p:spPr>
          <a:noFill/>
        </p:spPr>
        <p:txBody>
          <a:bodyPr/>
          <a:lstStyle/>
          <a:p>
            <a:fld id="{744DFE7F-922E-4F9B-BF4D-B7ADA3F7C15E}" type="datetime1">
              <a:rPr lang="en-US" smtClean="0"/>
              <a:t>5/23/2023</a:t>
            </a:fld>
            <a:endParaRPr lang="en-US" smtClean="0"/>
          </a:p>
        </p:txBody>
      </p:sp>
      <p:sp>
        <p:nvSpPr>
          <p:cNvPr id="31747" name="Slide Number Placeholder 5"/>
          <p:cNvSpPr>
            <a:spLocks noGrp="1"/>
          </p:cNvSpPr>
          <p:nvPr>
            <p:ph type="sldNum" sz="quarter" idx="12"/>
          </p:nvPr>
        </p:nvSpPr>
        <p:spPr>
          <a:noFill/>
        </p:spPr>
        <p:txBody>
          <a:bodyPr/>
          <a:lstStyle/>
          <a:p>
            <a:fld id="{95534D55-DBDF-4227-B608-5BF68D1801A5}" type="slidenum">
              <a:rPr lang="ar-SA" smtClean="0"/>
              <a:pPr/>
              <a:t>24</a:t>
            </a:fld>
            <a:endParaRPr lang="en-US" smtClean="0"/>
          </a:p>
        </p:txBody>
      </p:sp>
      <p:sp>
        <p:nvSpPr>
          <p:cNvPr id="31748" name="Rectangle 2"/>
          <p:cNvSpPr>
            <a:spLocks noGrp="1" noChangeArrowheads="1"/>
          </p:cNvSpPr>
          <p:nvPr>
            <p:ph type="body" idx="1"/>
          </p:nvPr>
        </p:nvSpPr>
        <p:spPr>
          <a:xfrm>
            <a:off x="836613" y="692150"/>
            <a:ext cx="8307387" cy="2016125"/>
          </a:xfrm>
        </p:spPr>
        <p:txBody>
          <a:bodyPr/>
          <a:lstStyle/>
          <a:p>
            <a:pPr algn="ctr" rtl="1" eaLnBrk="1" hangingPunct="1">
              <a:buFont typeface="Wingdings" pitchFamily="2" charset="2"/>
              <a:buNone/>
            </a:pPr>
            <a:r>
              <a:rPr lang="fa-IR" sz="8800" b="1" smtClean="0">
                <a:solidFill>
                  <a:schemeClr val="hlink"/>
                </a:solidFill>
              </a:rPr>
              <a:t>جدول ارقام تصادفی</a:t>
            </a:r>
            <a:endParaRPr lang="en-US" sz="8800" b="1" smtClean="0">
              <a:solidFill>
                <a:schemeClr val="hlink"/>
              </a:solidFill>
            </a:endParaRPr>
          </a:p>
        </p:txBody>
      </p:sp>
      <p:sp>
        <p:nvSpPr>
          <p:cNvPr id="5" name="TextBox 4"/>
          <p:cNvSpPr txBox="1"/>
          <p:nvPr/>
        </p:nvSpPr>
        <p:spPr>
          <a:xfrm>
            <a:off x="539552" y="4509120"/>
            <a:ext cx="8136904" cy="1015663"/>
          </a:xfrm>
          <a:prstGeom prst="rect">
            <a:avLst/>
          </a:prstGeom>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scene3d>
            <a:camera prst="orthographicFront"/>
            <a:lightRig rig="threePt" dir="t"/>
          </a:scene3d>
          <a:sp3d extrusionH="76200" contourW="12700">
            <a:bevelB/>
            <a:extrusionClr>
              <a:srgbClr val="FFC000"/>
            </a:extrusionClr>
            <a:contourClr>
              <a:schemeClr val="accent2"/>
            </a:contourClr>
          </a:sp3d>
        </p:spPr>
        <p:txBody>
          <a:bodyPr>
            <a:spAutoFit/>
          </a:bodyPr>
          <a:lstStyle/>
          <a:p>
            <a:pPr algn="r" rtl="1">
              <a:defRPr/>
            </a:pPr>
            <a:r>
              <a:rPr lang="fa-IR" sz="6000" dirty="0"/>
              <a:t>انتخاب نمونه با استفاده از </a:t>
            </a:r>
            <a:r>
              <a:rPr lang="en-US" sz="6000" dirty="0"/>
              <a:t>EXCEL</a:t>
            </a:r>
            <a:endParaRPr lang="en-GB" sz="6000" dirty="0"/>
          </a:p>
        </p:txBody>
      </p:sp>
      <p:sp>
        <p:nvSpPr>
          <p:cNvPr id="31752" name="Footer Placeholder 5"/>
          <p:cNvSpPr>
            <a:spLocks noGrp="1"/>
          </p:cNvSpPr>
          <p:nvPr>
            <p:ph type="ftr" sz="quarter" idx="11"/>
          </p:nvPr>
        </p:nvSpPr>
        <p:spPr>
          <a:noFill/>
        </p:spPr>
        <p:txBody>
          <a:bodyPr/>
          <a:lstStyle/>
          <a:p>
            <a:r>
              <a:rPr lang="en-GB" smtClean="0"/>
              <a:t>Survey Sampling Methods </a:t>
            </a:r>
            <a:endParaRPr lang="en-US" smtClean="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endParaRPr lang="en-GB" smtClean="0"/>
          </a:p>
        </p:txBody>
      </p:sp>
      <p:sp>
        <p:nvSpPr>
          <p:cNvPr id="32771" name="Content Placeholder 2"/>
          <p:cNvSpPr>
            <a:spLocks noGrp="1"/>
          </p:cNvSpPr>
          <p:nvPr>
            <p:ph idx="1"/>
          </p:nvPr>
        </p:nvSpPr>
        <p:spPr/>
        <p:txBody>
          <a:bodyPr/>
          <a:lstStyle/>
          <a:p>
            <a:endParaRPr lang="en-GB" smtClean="0"/>
          </a:p>
        </p:txBody>
      </p:sp>
      <p:sp>
        <p:nvSpPr>
          <p:cNvPr id="32772" name="Date Placeholder 3"/>
          <p:cNvSpPr>
            <a:spLocks noGrp="1"/>
          </p:cNvSpPr>
          <p:nvPr>
            <p:ph type="dt" sz="quarter" idx="10"/>
          </p:nvPr>
        </p:nvSpPr>
        <p:spPr>
          <a:noFill/>
        </p:spPr>
        <p:txBody>
          <a:bodyPr/>
          <a:lstStyle/>
          <a:p>
            <a:fld id="{673F8F17-463D-4C79-93A6-30BD28771C9C}" type="datetime1">
              <a:rPr lang="en-US" smtClean="0"/>
              <a:t>5/23/2023</a:t>
            </a:fld>
            <a:endParaRPr lang="en-US" smtClean="0"/>
          </a:p>
        </p:txBody>
      </p:sp>
      <p:sp>
        <p:nvSpPr>
          <p:cNvPr id="32773" name="Slide Number Placeholder 4"/>
          <p:cNvSpPr>
            <a:spLocks noGrp="1"/>
          </p:cNvSpPr>
          <p:nvPr>
            <p:ph type="sldNum" sz="quarter" idx="12"/>
          </p:nvPr>
        </p:nvSpPr>
        <p:spPr>
          <a:noFill/>
        </p:spPr>
        <p:txBody>
          <a:bodyPr/>
          <a:lstStyle/>
          <a:p>
            <a:fld id="{691A52BC-189D-49EB-B0D6-510854051030}" type="slidenum">
              <a:rPr lang="ar-SA" smtClean="0"/>
              <a:pPr/>
              <a:t>25</a:t>
            </a:fld>
            <a:endParaRPr lang="en-US" smtClean="0"/>
          </a:p>
        </p:txBody>
      </p:sp>
      <p:pic>
        <p:nvPicPr>
          <p:cNvPr id="32774" name="Picture 6"/>
          <p:cNvPicPr>
            <a:picLocks noChangeAspect="1" noChangeArrowheads="1"/>
          </p:cNvPicPr>
          <p:nvPr/>
        </p:nvPicPr>
        <p:blipFill>
          <a:blip r:embed="rId2" cstate="print"/>
          <a:srcRect/>
          <a:stretch>
            <a:fillRect/>
          </a:stretch>
        </p:blipFill>
        <p:spPr bwMode="auto">
          <a:xfrm>
            <a:off x="468313" y="549275"/>
            <a:ext cx="8280400" cy="5975350"/>
          </a:xfrm>
          <a:prstGeom prst="rect">
            <a:avLst/>
          </a:prstGeom>
          <a:noFill/>
          <a:ln w="9525">
            <a:noFill/>
            <a:miter lim="800000"/>
            <a:headEnd/>
            <a:tailEnd/>
          </a:ln>
        </p:spPr>
      </p:pic>
      <p:sp>
        <p:nvSpPr>
          <p:cNvPr id="32775" name="Footer Placeholder 7"/>
          <p:cNvSpPr>
            <a:spLocks noGrp="1"/>
          </p:cNvSpPr>
          <p:nvPr>
            <p:ph type="ftr" sz="quarter" idx="11"/>
          </p:nvPr>
        </p:nvSpPr>
        <p:spPr>
          <a:noFill/>
        </p:spPr>
        <p:txBody>
          <a:bodyPr/>
          <a:lstStyle/>
          <a:p>
            <a:r>
              <a:rPr lang="en-GB" smtClean="0"/>
              <a:t>Survey Sampling Methods </a:t>
            </a:r>
            <a:endParaRPr lang="en-US"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endParaRPr lang="en-GB" smtClean="0"/>
          </a:p>
        </p:txBody>
      </p:sp>
      <p:sp>
        <p:nvSpPr>
          <p:cNvPr id="33795" name="Content Placeholder 2"/>
          <p:cNvSpPr>
            <a:spLocks noGrp="1"/>
          </p:cNvSpPr>
          <p:nvPr>
            <p:ph idx="1"/>
          </p:nvPr>
        </p:nvSpPr>
        <p:spPr/>
        <p:txBody>
          <a:bodyPr/>
          <a:lstStyle/>
          <a:p>
            <a:endParaRPr lang="en-GB" smtClean="0"/>
          </a:p>
        </p:txBody>
      </p:sp>
      <p:sp>
        <p:nvSpPr>
          <p:cNvPr id="33796" name="Date Placeholder 3"/>
          <p:cNvSpPr>
            <a:spLocks noGrp="1"/>
          </p:cNvSpPr>
          <p:nvPr>
            <p:ph type="dt" sz="quarter" idx="10"/>
          </p:nvPr>
        </p:nvSpPr>
        <p:spPr>
          <a:noFill/>
        </p:spPr>
        <p:txBody>
          <a:bodyPr/>
          <a:lstStyle/>
          <a:p>
            <a:fld id="{2FEE0739-3EA5-4B95-BC0F-D744A99421CA}" type="datetime1">
              <a:rPr lang="en-US" smtClean="0"/>
              <a:t>5/23/2023</a:t>
            </a:fld>
            <a:endParaRPr lang="en-US" smtClean="0"/>
          </a:p>
        </p:txBody>
      </p:sp>
      <p:sp>
        <p:nvSpPr>
          <p:cNvPr id="33797" name="Slide Number Placeholder 4"/>
          <p:cNvSpPr>
            <a:spLocks noGrp="1"/>
          </p:cNvSpPr>
          <p:nvPr>
            <p:ph type="sldNum" sz="quarter" idx="12"/>
          </p:nvPr>
        </p:nvSpPr>
        <p:spPr>
          <a:noFill/>
        </p:spPr>
        <p:txBody>
          <a:bodyPr/>
          <a:lstStyle/>
          <a:p>
            <a:fld id="{22D0968D-D186-45F6-86FA-AC621339D28B}" type="slidenum">
              <a:rPr lang="ar-SA" smtClean="0"/>
              <a:pPr/>
              <a:t>26</a:t>
            </a:fld>
            <a:endParaRPr lang="en-US" smtClean="0"/>
          </a:p>
        </p:txBody>
      </p:sp>
      <p:pic>
        <p:nvPicPr>
          <p:cNvPr id="33798" name="Picture 2"/>
          <p:cNvPicPr>
            <a:picLocks noChangeAspect="1" noChangeArrowheads="1"/>
          </p:cNvPicPr>
          <p:nvPr/>
        </p:nvPicPr>
        <p:blipFill>
          <a:blip r:embed="rId2" cstate="print"/>
          <a:srcRect/>
          <a:stretch>
            <a:fillRect/>
          </a:stretch>
        </p:blipFill>
        <p:spPr bwMode="auto">
          <a:xfrm>
            <a:off x="0" y="0"/>
            <a:ext cx="12192000" cy="7620000"/>
          </a:xfrm>
          <a:prstGeom prst="rect">
            <a:avLst/>
          </a:prstGeom>
          <a:noFill/>
          <a:ln w="9525">
            <a:noFill/>
            <a:miter lim="800000"/>
            <a:headEnd/>
            <a:tailEnd/>
          </a:ln>
        </p:spPr>
      </p:pic>
      <p:sp>
        <p:nvSpPr>
          <p:cNvPr id="33799" name="Footer Placeholder 6"/>
          <p:cNvSpPr>
            <a:spLocks noGrp="1"/>
          </p:cNvSpPr>
          <p:nvPr>
            <p:ph type="ftr" sz="quarter" idx="11"/>
          </p:nvPr>
        </p:nvSpPr>
        <p:spPr>
          <a:noFill/>
        </p:spPr>
        <p:txBody>
          <a:bodyPr/>
          <a:lstStyle/>
          <a:p>
            <a:r>
              <a:rPr lang="en-GB" smtClean="0"/>
              <a:t>Survey Sampling Methods </a:t>
            </a:r>
            <a:endParaRPr lang="en-US"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endParaRPr lang="en-GB" smtClean="0"/>
          </a:p>
        </p:txBody>
      </p:sp>
      <p:sp>
        <p:nvSpPr>
          <p:cNvPr id="34819" name="Content Placeholder 2"/>
          <p:cNvSpPr>
            <a:spLocks noGrp="1"/>
          </p:cNvSpPr>
          <p:nvPr>
            <p:ph idx="1"/>
          </p:nvPr>
        </p:nvSpPr>
        <p:spPr/>
        <p:txBody>
          <a:bodyPr/>
          <a:lstStyle/>
          <a:p>
            <a:endParaRPr lang="en-GB" smtClean="0"/>
          </a:p>
        </p:txBody>
      </p:sp>
      <p:sp>
        <p:nvSpPr>
          <p:cNvPr id="34820" name="Date Placeholder 3"/>
          <p:cNvSpPr>
            <a:spLocks noGrp="1"/>
          </p:cNvSpPr>
          <p:nvPr>
            <p:ph type="dt" sz="quarter" idx="10"/>
          </p:nvPr>
        </p:nvSpPr>
        <p:spPr>
          <a:noFill/>
        </p:spPr>
        <p:txBody>
          <a:bodyPr/>
          <a:lstStyle/>
          <a:p>
            <a:fld id="{7E516283-F97E-4788-991E-1506CC2E3763}" type="datetime1">
              <a:rPr lang="en-US" smtClean="0"/>
              <a:t>5/23/2023</a:t>
            </a:fld>
            <a:endParaRPr lang="en-US" smtClean="0"/>
          </a:p>
        </p:txBody>
      </p:sp>
      <p:sp>
        <p:nvSpPr>
          <p:cNvPr id="34821" name="Slide Number Placeholder 4"/>
          <p:cNvSpPr>
            <a:spLocks noGrp="1"/>
          </p:cNvSpPr>
          <p:nvPr>
            <p:ph type="sldNum" sz="quarter" idx="12"/>
          </p:nvPr>
        </p:nvSpPr>
        <p:spPr>
          <a:noFill/>
        </p:spPr>
        <p:txBody>
          <a:bodyPr/>
          <a:lstStyle/>
          <a:p>
            <a:fld id="{595AE781-66A3-45BB-A2E7-6DE94D29C457}" type="slidenum">
              <a:rPr lang="ar-SA" smtClean="0"/>
              <a:pPr/>
              <a:t>27</a:t>
            </a:fld>
            <a:endParaRPr lang="en-US" smtClean="0"/>
          </a:p>
        </p:txBody>
      </p:sp>
      <p:pic>
        <p:nvPicPr>
          <p:cNvPr id="34822" name="Picture 2"/>
          <p:cNvPicPr>
            <a:picLocks noChangeAspect="1" noChangeArrowheads="1"/>
          </p:cNvPicPr>
          <p:nvPr/>
        </p:nvPicPr>
        <p:blipFill>
          <a:blip r:embed="rId2" cstate="print"/>
          <a:srcRect/>
          <a:stretch>
            <a:fillRect/>
          </a:stretch>
        </p:blipFill>
        <p:spPr bwMode="auto">
          <a:xfrm>
            <a:off x="0" y="0"/>
            <a:ext cx="12192000" cy="7620000"/>
          </a:xfrm>
          <a:prstGeom prst="rect">
            <a:avLst/>
          </a:prstGeom>
          <a:noFill/>
          <a:ln w="9525">
            <a:noFill/>
            <a:miter lim="800000"/>
            <a:headEnd/>
            <a:tailEnd/>
          </a:ln>
        </p:spPr>
      </p:pic>
      <p:sp>
        <p:nvSpPr>
          <p:cNvPr id="34823" name="Footer Placeholder 6"/>
          <p:cNvSpPr>
            <a:spLocks noGrp="1"/>
          </p:cNvSpPr>
          <p:nvPr>
            <p:ph type="ftr" sz="quarter" idx="11"/>
          </p:nvPr>
        </p:nvSpPr>
        <p:spPr>
          <a:noFill/>
        </p:spPr>
        <p:txBody>
          <a:bodyPr/>
          <a:lstStyle/>
          <a:p>
            <a:r>
              <a:rPr lang="en-GB" smtClean="0"/>
              <a:t>Survey Sampling Methods </a:t>
            </a:r>
            <a:endParaRPr lang="en-US"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Date Placeholder 1"/>
          <p:cNvSpPr>
            <a:spLocks noGrp="1"/>
          </p:cNvSpPr>
          <p:nvPr>
            <p:ph type="dt" sz="quarter" idx="10"/>
          </p:nvPr>
        </p:nvSpPr>
        <p:spPr>
          <a:noFill/>
        </p:spPr>
        <p:txBody>
          <a:bodyPr/>
          <a:lstStyle/>
          <a:p>
            <a:fld id="{93862C48-5B96-42C4-B418-5B7DFAEE6370}" type="datetime1">
              <a:rPr lang="en-US" smtClean="0"/>
              <a:t>5/23/2023</a:t>
            </a:fld>
            <a:endParaRPr lang="en-US" smtClean="0"/>
          </a:p>
        </p:txBody>
      </p:sp>
      <p:sp>
        <p:nvSpPr>
          <p:cNvPr id="36867" name="Slide Number Placeholder 2"/>
          <p:cNvSpPr>
            <a:spLocks noGrp="1"/>
          </p:cNvSpPr>
          <p:nvPr>
            <p:ph type="sldNum" sz="quarter" idx="12"/>
          </p:nvPr>
        </p:nvSpPr>
        <p:spPr>
          <a:noFill/>
        </p:spPr>
        <p:txBody>
          <a:bodyPr/>
          <a:lstStyle/>
          <a:p>
            <a:fld id="{9CE208D8-5950-48E8-9C48-E06FF7429941}" type="slidenum">
              <a:rPr lang="ar-SA" smtClean="0"/>
              <a:pPr/>
              <a:t>28</a:t>
            </a:fld>
            <a:endParaRPr lang="en-US" dirty="0" smtClean="0"/>
          </a:p>
        </p:txBody>
      </p:sp>
      <p:pic>
        <p:nvPicPr>
          <p:cNvPr id="36868" name="Picture 6" descr="D:\map\مقاله ISI\2eso.emf"/>
          <p:cNvPicPr>
            <a:picLocks noChangeAspect="1" noChangeArrowheads="1"/>
          </p:cNvPicPr>
          <p:nvPr/>
        </p:nvPicPr>
        <p:blipFill>
          <a:blip r:embed="rId3" cstate="print"/>
          <a:srcRect/>
          <a:stretch>
            <a:fillRect/>
          </a:stretch>
        </p:blipFill>
        <p:spPr bwMode="auto">
          <a:xfrm>
            <a:off x="0" y="0"/>
            <a:ext cx="5364163" cy="6954838"/>
          </a:xfrm>
          <a:prstGeom prst="rect">
            <a:avLst/>
          </a:prstGeom>
          <a:noFill/>
          <a:ln w="9525">
            <a:noFill/>
            <a:miter lim="800000"/>
            <a:headEnd/>
            <a:tailEnd/>
          </a:ln>
        </p:spPr>
      </p:pic>
      <p:sp>
        <p:nvSpPr>
          <p:cNvPr id="5" name="Text Box 5"/>
          <p:cNvSpPr txBox="1">
            <a:spLocks noChangeArrowheads="1"/>
          </p:cNvSpPr>
          <p:nvPr/>
        </p:nvSpPr>
        <p:spPr bwMode="auto">
          <a:xfrm>
            <a:off x="5795963" y="3357563"/>
            <a:ext cx="3024187" cy="2554287"/>
          </a:xfrm>
          <a:prstGeom prst="rect">
            <a:avLst/>
          </a:prstGeom>
          <a:noFill/>
          <a:ln w="9525">
            <a:noFill/>
            <a:miter lim="800000"/>
            <a:headEnd/>
            <a:tailEnd/>
          </a:ln>
        </p:spPr>
        <p:txBody>
          <a:bodyPr>
            <a:spAutoFit/>
          </a:bodyPr>
          <a:lstStyle/>
          <a:p>
            <a:pPr algn="justLow" rtl="1">
              <a:spcBef>
                <a:spcPct val="50000"/>
              </a:spcBef>
              <a:buClr>
                <a:schemeClr val="hlink"/>
              </a:buClr>
              <a:buSzPct val="90000"/>
              <a:buFont typeface="Wingdings" pitchFamily="2" charset="2"/>
              <a:buChar char="ü"/>
            </a:pPr>
            <a:r>
              <a:rPr lang="fa-IR" sz="4000" b="1" dirty="0"/>
              <a:t>استفاده از دانش قبلی برای افزايش </a:t>
            </a:r>
            <a:r>
              <a:rPr lang="fa-IR" sz="4000" b="1" dirty="0">
                <a:solidFill>
                  <a:srgbClr val="FF0000"/>
                </a:solidFill>
              </a:rPr>
              <a:t>دقت</a:t>
            </a:r>
            <a:r>
              <a:rPr lang="fa-IR" sz="4000" b="1" dirty="0"/>
              <a:t> نمونه</a:t>
            </a:r>
          </a:p>
        </p:txBody>
      </p:sp>
      <p:sp>
        <p:nvSpPr>
          <p:cNvPr id="6" name="Rectangle 2"/>
          <p:cNvSpPr>
            <a:spLocks noChangeArrowheads="1"/>
          </p:cNvSpPr>
          <p:nvPr/>
        </p:nvSpPr>
        <p:spPr bwMode="auto">
          <a:xfrm>
            <a:off x="5867400" y="587375"/>
            <a:ext cx="2855913" cy="1570038"/>
          </a:xfrm>
          <a:prstGeom prst="rect">
            <a:avLst/>
          </a:prstGeom>
          <a:noFill/>
          <a:ln w="9525">
            <a:noFill/>
            <a:miter lim="800000"/>
            <a:headEnd/>
            <a:tailEnd/>
          </a:ln>
        </p:spPr>
        <p:txBody>
          <a:bodyPr anchor="ctr">
            <a:spAutoFit/>
          </a:bodyPr>
          <a:lstStyle/>
          <a:p>
            <a:pPr algn="ctr" rtl="1"/>
            <a:r>
              <a:rPr lang="ar-SA" sz="4800" b="1"/>
              <a:t>نمونه‌گيري  طبقه‌اي </a:t>
            </a:r>
            <a:endParaRPr lang="en-GB" sz="4800"/>
          </a:p>
        </p:txBody>
      </p:sp>
      <p:sp>
        <p:nvSpPr>
          <p:cNvPr id="36871" name="Footer Placeholder 6"/>
          <p:cNvSpPr>
            <a:spLocks noGrp="1"/>
          </p:cNvSpPr>
          <p:nvPr>
            <p:ph type="ftr" sz="quarter" idx="11"/>
          </p:nvPr>
        </p:nvSpPr>
        <p:spPr>
          <a:noFill/>
        </p:spPr>
        <p:txBody>
          <a:bodyPr/>
          <a:lstStyle/>
          <a:p>
            <a:r>
              <a:rPr lang="en-GB" smtClean="0"/>
              <a:t>Survey Sampling Methods </a:t>
            </a: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2"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 calcmode="lin" valueType="num">
                                      <p:cBhvr additive="base">
                                        <p:cTn id="15" dur="20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16" dur="2000" fill="hold"/>
                                        <p:tgtEl>
                                          <p:spTgt spid="6">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carbrak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Date Placeholder 1"/>
          <p:cNvSpPr>
            <a:spLocks noGrp="1"/>
          </p:cNvSpPr>
          <p:nvPr>
            <p:ph type="dt" sz="quarter" idx="10"/>
          </p:nvPr>
        </p:nvSpPr>
        <p:spPr>
          <a:noFill/>
        </p:spPr>
        <p:txBody>
          <a:bodyPr/>
          <a:lstStyle/>
          <a:p>
            <a:fld id="{3055A824-E692-455E-9F19-D4A969398C54}" type="datetime1">
              <a:rPr lang="en-US" smtClean="0"/>
              <a:t>5/23/2023</a:t>
            </a:fld>
            <a:endParaRPr lang="en-US" smtClean="0"/>
          </a:p>
        </p:txBody>
      </p:sp>
      <p:sp>
        <p:nvSpPr>
          <p:cNvPr id="37891" name="Slide Number Placeholder 2"/>
          <p:cNvSpPr>
            <a:spLocks noGrp="1"/>
          </p:cNvSpPr>
          <p:nvPr>
            <p:ph type="sldNum" sz="quarter" idx="12"/>
          </p:nvPr>
        </p:nvSpPr>
        <p:spPr>
          <a:noFill/>
        </p:spPr>
        <p:txBody>
          <a:bodyPr/>
          <a:lstStyle/>
          <a:p>
            <a:fld id="{13185FD6-BB4C-4FFF-844E-0DEF4BE57C9A}" type="slidenum">
              <a:rPr lang="ar-SA" smtClean="0"/>
              <a:pPr/>
              <a:t>29</a:t>
            </a:fld>
            <a:endParaRPr lang="en-US" dirty="0" smtClean="0"/>
          </a:p>
        </p:txBody>
      </p:sp>
      <p:pic>
        <p:nvPicPr>
          <p:cNvPr id="37892" name="Picture 3"/>
          <p:cNvPicPr>
            <a:picLocks noChangeAspect="1" noChangeArrowheads="1"/>
          </p:cNvPicPr>
          <p:nvPr/>
        </p:nvPicPr>
        <p:blipFill>
          <a:blip r:embed="rId2" cstate="print"/>
          <a:srcRect/>
          <a:stretch>
            <a:fillRect/>
          </a:stretch>
        </p:blipFill>
        <p:spPr bwMode="auto">
          <a:xfrm>
            <a:off x="323850" y="333375"/>
            <a:ext cx="6551613" cy="5903913"/>
          </a:xfrm>
          <a:prstGeom prst="rect">
            <a:avLst/>
          </a:prstGeom>
          <a:noFill/>
          <a:ln w="9525">
            <a:noFill/>
            <a:miter lim="800000"/>
            <a:headEnd/>
            <a:tailEnd/>
          </a:ln>
        </p:spPr>
      </p:pic>
      <p:sp>
        <p:nvSpPr>
          <p:cNvPr id="37893" name="Rectangle 1"/>
          <p:cNvSpPr>
            <a:spLocks noChangeArrowheads="1"/>
          </p:cNvSpPr>
          <p:nvPr/>
        </p:nvSpPr>
        <p:spPr bwMode="auto">
          <a:xfrm>
            <a:off x="6156176" y="2198629"/>
            <a:ext cx="2987825" cy="2677656"/>
          </a:xfrm>
          <a:prstGeom prst="rect">
            <a:avLst/>
          </a:prstGeom>
          <a:noFill/>
          <a:ln w="9525">
            <a:noFill/>
            <a:miter lim="800000"/>
            <a:headEnd/>
            <a:tailEnd/>
          </a:ln>
        </p:spPr>
        <p:txBody>
          <a:bodyPr wrap="square" anchor="ctr">
            <a:spAutoFit/>
          </a:bodyPr>
          <a:lstStyle/>
          <a:p>
            <a:pPr algn="justLow" rtl="1" eaLnBrk="0" hangingPunct="0"/>
            <a:r>
              <a:rPr lang="fa-IR" sz="2800" b="1" dirty="0">
                <a:latin typeface="Tw Cen MT" pitchFamily="34" charset="0"/>
                <a:ea typeface="Batang" pitchFamily="18" charset="-127"/>
              </a:rPr>
              <a:t>نقشه برآورد خطر نسبی </a:t>
            </a:r>
            <a:r>
              <a:rPr lang="fa-IR" sz="2800" b="1" dirty="0">
                <a:solidFill>
                  <a:srgbClr val="FF0000"/>
                </a:solidFill>
                <a:latin typeface="Tw Cen MT" pitchFamily="34" charset="0"/>
                <a:ea typeface="Batang" pitchFamily="18" charset="-127"/>
              </a:rPr>
              <a:t>مرگ زیر یکسال </a:t>
            </a:r>
            <a:r>
              <a:rPr lang="fa-IR" sz="2800" b="1" dirty="0">
                <a:latin typeface="Tw Cen MT" pitchFamily="34" charset="0"/>
                <a:ea typeface="Batang" pitchFamily="18" charset="-127"/>
              </a:rPr>
              <a:t>در مناطق روستایی دانشگاه‌های علوم پزشکی کشور </a:t>
            </a:r>
            <a:r>
              <a:rPr lang="fa-IR" sz="2800" b="1" dirty="0" smtClean="0">
                <a:latin typeface="Tw Cen MT" pitchFamily="34" charset="0"/>
                <a:ea typeface="Batang" pitchFamily="18" charset="-127"/>
              </a:rPr>
              <a:t>ـ </a:t>
            </a:r>
            <a:r>
              <a:rPr lang="fa-IR" sz="2800" b="1" dirty="0">
                <a:latin typeface="Tw Cen MT" pitchFamily="34" charset="0"/>
                <a:ea typeface="Batang" pitchFamily="18" charset="-127"/>
              </a:rPr>
              <a:t>سال </a:t>
            </a:r>
            <a:r>
              <a:rPr lang="fa-IR" sz="2800" b="1" dirty="0">
                <a:solidFill>
                  <a:srgbClr val="FF0000"/>
                </a:solidFill>
                <a:latin typeface="Tw Cen MT" pitchFamily="34" charset="0"/>
                <a:ea typeface="Batang" pitchFamily="18" charset="-127"/>
              </a:rPr>
              <a:t>1380</a:t>
            </a:r>
            <a:endParaRPr lang="fa-IR" sz="4400" b="1" dirty="0">
              <a:solidFill>
                <a:srgbClr val="FF0000"/>
              </a:solidFill>
            </a:endParaRPr>
          </a:p>
        </p:txBody>
      </p:sp>
      <p:sp>
        <p:nvSpPr>
          <p:cNvPr id="37894" name="Footer Placeholder 5"/>
          <p:cNvSpPr>
            <a:spLocks noGrp="1"/>
          </p:cNvSpPr>
          <p:nvPr>
            <p:ph type="ftr" sz="quarter" idx="11"/>
          </p:nvPr>
        </p:nvSpPr>
        <p:spPr>
          <a:noFill/>
        </p:spPr>
        <p:txBody>
          <a:bodyPr/>
          <a:lstStyle/>
          <a:p>
            <a:r>
              <a:rPr lang="en-GB" smtClean="0"/>
              <a:t>Survey Sampling Methods </a:t>
            </a:r>
            <a:endParaRPr lang="en-US"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Date Placeholder 1"/>
          <p:cNvSpPr>
            <a:spLocks noGrp="1"/>
          </p:cNvSpPr>
          <p:nvPr>
            <p:ph type="dt" sz="quarter" idx="10"/>
          </p:nvPr>
        </p:nvSpPr>
        <p:spPr>
          <a:noFill/>
        </p:spPr>
        <p:txBody>
          <a:bodyPr/>
          <a:lstStyle/>
          <a:p>
            <a:fld id="{2E949AAC-25F5-4753-8E61-B3843759B2C9}" type="datetime1">
              <a:rPr lang="en-US" smtClean="0"/>
              <a:t>5/23/2023</a:t>
            </a:fld>
            <a:endParaRPr lang="en-US" smtClean="0"/>
          </a:p>
        </p:txBody>
      </p:sp>
      <p:sp>
        <p:nvSpPr>
          <p:cNvPr id="15363" name="Slide Number Placeholder 3"/>
          <p:cNvSpPr>
            <a:spLocks noGrp="1"/>
          </p:cNvSpPr>
          <p:nvPr>
            <p:ph type="sldNum" sz="quarter" idx="12"/>
          </p:nvPr>
        </p:nvSpPr>
        <p:spPr>
          <a:noFill/>
        </p:spPr>
        <p:txBody>
          <a:bodyPr/>
          <a:lstStyle/>
          <a:p>
            <a:fld id="{CA5D8EAA-F1B7-47B3-BF5F-EE081F8D5DEE}" type="slidenum">
              <a:rPr lang="ar-SA" smtClean="0"/>
              <a:pPr/>
              <a:t>3</a:t>
            </a:fld>
            <a:endParaRPr lang="en-US" smtClean="0"/>
          </a:p>
        </p:txBody>
      </p:sp>
      <p:sp>
        <p:nvSpPr>
          <p:cNvPr id="15364" name="Text Box 4"/>
          <p:cNvSpPr txBox="1">
            <a:spLocks noChangeArrowheads="1"/>
          </p:cNvSpPr>
          <p:nvPr/>
        </p:nvSpPr>
        <p:spPr bwMode="auto">
          <a:xfrm>
            <a:off x="395288" y="1052513"/>
            <a:ext cx="8064500" cy="3446462"/>
          </a:xfrm>
          <a:prstGeom prst="rect">
            <a:avLst/>
          </a:prstGeom>
          <a:noFill/>
          <a:ln w="9525">
            <a:noFill/>
            <a:miter lim="800000"/>
            <a:headEnd/>
            <a:tailEnd/>
          </a:ln>
        </p:spPr>
        <p:txBody>
          <a:bodyPr>
            <a:spAutoFit/>
          </a:bodyPr>
          <a:lstStyle/>
          <a:p>
            <a:pPr algn="ctr" rtl="1">
              <a:spcBef>
                <a:spcPct val="50000"/>
              </a:spcBef>
            </a:pPr>
            <a:r>
              <a:rPr lang="ar-SA" sz="8800" b="1"/>
              <a:t>انواع </a:t>
            </a:r>
            <a:r>
              <a:rPr lang="fa-IR" sz="8800" b="1"/>
              <a:t>روش</a:t>
            </a:r>
            <a:r>
              <a:rPr lang="fa-IR">
                <a:latin typeface="B Zar" pitchFamily="2" charset="-78"/>
              </a:rPr>
              <a:t> </a:t>
            </a:r>
            <a:r>
              <a:rPr lang="fa-IR" sz="8800" b="1"/>
              <a:t>های </a:t>
            </a:r>
          </a:p>
          <a:p>
            <a:pPr algn="ctr" rtl="1">
              <a:spcBef>
                <a:spcPct val="50000"/>
              </a:spcBef>
            </a:pPr>
            <a:r>
              <a:rPr lang="ar-SA" sz="8800" b="1"/>
              <a:t>جمع</a:t>
            </a:r>
            <a:r>
              <a:rPr lang="ar-SA">
                <a:latin typeface="B Zar" pitchFamily="2" charset="-78"/>
              </a:rPr>
              <a:t> </a:t>
            </a:r>
            <a:r>
              <a:rPr lang="ar-SA" sz="8800" b="1"/>
              <a:t>آوري داده</a:t>
            </a:r>
            <a:r>
              <a:rPr lang="fa-IR">
                <a:latin typeface="B Zar" pitchFamily="2" charset="-78"/>
              </a:rPr>
              <a:t> </a:t>
            </a:r>
            <a:r>
              <a:rPr lang="ar-SA" sz="8800" b="1"/>
              <a:t>ها</a:t>
            </a:r>
            <a:endParaRPr lang="en-US" sz="8800" b="1"/>
          </a:p>
        </p:txBody>
      </p:sp>
      <p:sp>
        <p:nvSpPr>
          <p:cNvPr id="15365" name="Footer Placeholder 4"/>
          <p:cNvSpPr>
            <a:spLocks noGrp="1"/>
          </p:cNvSpPr>
          <p:nvPr>
            <p:ph type="ftr" sz="quarter" idx="11"/>
          </p:nvPr>
        </p:nvSpPr>
        <p:spPr>
          <a:noFill/>
        </p:spPr>
        <p:txBody>
          <a:bodyPr/>
          <a:lstStyle/>
          <a:p>
            <a:r>
              <a:rPr lang="en-GB" smtClean="0"/>
              <a:t>Survey Sampling Methods </a:t>
            </a:r>
            <a:endParaRPr lang="en-US"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idx="4294967295"/>
          </p:nvPr>
        </p:nvSpPr>
        <p:spPr>
          <a:xfrm>
            <a:off x="684213" y="53975"/>
            <a:ext cx="7772400" cy="1143000"/>
          </a:xfrm>
        </p:spPr>
        <p:txBody>
          <a:bodyPr/>
          <a:lstStyle/>
          <a:p>
            <a:pPr algn="ctr" rtl="1"/>
            <a:r>
              <a:rPr lang="ar-SA" b="1" smtClean="0"/>
              <a:t>نمونه‌گيري  طبقه‌اي </a:t>
            </a:r>
            <a:endParaRPr lang="en-GB" smtClean="0"/>
          </a:p>
        </p:txBody>
      </p:sp>
      <p:sp>
        <p:nvSpPr>
          <p:cNvPr id="38915" name="Rectangle 3"/>
          <p:cNvSpPr>
            <a:spLocks noGrp="1" noChangeArrowheads="1"/>
          </p:cNvSpPr>
          <p:nvPr>
            <p:ph type="body" idx="4294967295"/>
          </p:nvPr>
        </p:nvSpPr>
        <p:spPr>
          <a:xfrm>
            <a:off x="577850" y="2565400"/>
            <a:ext cx="8566150" cy="3887788"/>
          </a:xfrm>
        </p:spPr>
        <p:txBody>
          <a:bodyPr/>
          <a:lstStyle/>
          <a:p>
            <a:pPr eaLnBrk="1" hangingPunct="1"/>
            <a:r>
              <a:rPr lang="en-GB" smtClean="0"/>
              <a:t>When to use</a:t>
            </a:r>
          </a:p>
          <a:p>
            <a:pPr marL="900113" lvl="1" indent="-377825" eaLnBrk="1" hangingPunct="1"/>
            <a:r>
              <a:rPr lang="en-GB" smtClean="0"/>
              <a:t>Population with </a:t>
            </a:r>
            <a:r>
              <a:rPr lang="en-GB" smtClean="0">
                <a:solidFill>
                  <a:srgbClr val="FF0000"/>
                </a:solidFill>
              </a:rPr>
              <a:t>distinct subgroups</a:t>
            </a:r>
          </a:p>
          <a:p>
            <a:pPr eaLnBrk="1" hangingPunct="1"/>
            <a:r>
              <a:rPr lang="en-GB" smtClean="0"/>
              <a:t>Procedure </a:t>
            </a:r>
          </a:p>
          <a:p>
            <a:pPr marL="900113" lvl="1" indent="-377825" eaLnBrk="1" hangingPunct="1"/>
            <a:r>
              <a:rPr lang="en-GB" smtClean="0"/>
              <a:t>Divide (stratify) sampling frame into homogeneous subgroups (strata) e.g. age-group, urban/rural areas, regions, occupations</a:t>
            </a:r>
          </a:p>
          <a:p>
            <a:pPr marL="900113" lvl="1" indent="-377825" eaLnBrk="1" hangingPunct="1"/>
            <a:r>
              <a:rPr lang="en-GB" smtClean="0"/>
              <a:t>Draw random sample within each stratum</a:t>
            </a:r>
          </a:p>
        </p:txBody>
      </p:sp>
      <p:sp>
        <p:nvSpPr>
          <p:cNvPr id="38916" name="Line 4"/>
          <p:cNvSpPr>
            <a:spLocks noChangeShapeType="1"/>
          </p:cNvSpPr>
          <p:nvPr/>
        </p:nvSpPr>
        <p:spPr bwMode="auto">
          <a:xfrm>
            <a:off x="250825" y="1125538"/>
            <a:ext cx="8534400" cy="0"/>
          </a:xfrm>
          <a:prstGeom prst="line">
            <a:avLst/>
          </a:prstGeom>
          <a:noFill/>
          <a:ln w="57150">
            <a:solidFill>
              <a:srgbClr val="FF0000"/>
            </a:solidFill>
            <a:round/>
            <a:headEnd/>
            <a:tailEnd/>
          </a:ln>
        </p:spPr>
        <p:txBody>
          <a:bodyPr wrap="none" anchor="ctr"/>
          <a:lstStyle/>
          <a:p>
            <a:endParaRPr lang="en-GB"/>
          </a:p>
        </p:txBody>
      </p:sp>
      <p:sp>
        <p:nvSpPr>
          <p:cNvPr id="38917" name="Rectangle 4"/>
          <p:cNvSpPr>
            <a:spLocks noChangeArrowheads="1"/>
          </p:cNvSpPr>
          <p:nvPr/>
        </p:nvSpPr>
        <p:spPr bwMode="auto">
          <a:xfrm>
            <a:off x="900113" y="1268413"/>
            <a:ext cx="7596187" cy="1412875"/>
          </a:xfrm>
          <a:prstGeom prst="rect">
            <a:avLst/>
          </a:prstGeom>
          <a:noFill/>
          <a:ln w="9525">
            <a:noFill/>
            <a:miter lim="800000"/>
            <a:headEnd/>
            <a:tailEnd/>
          </a:ln>
        </p:spPr>
        <p:txBody>
          <a:bodyPr>
            <a:spAutoFit/>
          </a:bodyPr>
          <a:lstStyle/>
          <a:p>
            <a:pPr algn="just" rtl="1">
              <a:lnSpc>
                <a:spcPct val="190000"/>
              </a:lnSpc>
              <a:spcBef>
                <a:spcPct val="50000"/>
              </a:spcBef>
              <a:buClr>
                <a:schemeClr val="hlink"/>
              </a:buClr>
              <a:buSzPct val="90000"/>
              <a:buFont typeface="Wingdings" pitchFamily="2" charset="2"/>
              <a:buNone/>
            </a:pPr>
            <a:r>
              <a:rPr lang="fa-IR" sz="2400" b="1"/>
              <a:t>زمانی دقت خوبی دارد که پراکندگی بين طبقات </a:t>
            </a:r>
            <a:r>
              <a:rPr lang="fa-IR" sz="2400" b="1">
                <a:solidFill>
                  <a:schemeClr val="hlink"/>
                </a:solidFill>
              </a:rPr>
              <a:t>بيشتر</a:t>
            </a:r>
            <a:r>
              <a:rPr lang="fa-IR" sz="2400" b="1"/>
              <a:t> از پراکندگی داخل طبقات باشد</a:t>
            </a:r>
            <a:r>
              <a:rPr lang="fa-IR" sz="2400"/>
              <a:t> </a:t>
            </a:r>
            <a:endParaRPr lang="en-US" sz="2400"/>
          </a:p>
        </p:txBody>
      </p:sp>
      <p:sp>
        <p:nvSpPr>
          <p:cNvPr id="38918" name="Date Placeholder 5"/>
          <p:cNvSpPr>
            <a:spLocks noGrp="1"/>
          </p:cNvSpPr>
          <p:nvPr>
            <p:ph type="dt" sz="quarter" idx="10"/>
          </p:nvPr>
        </p:nvSpPr>
        <p:spPr>
          <a:noFill/>
        </p:spPr>
        <p:txBody>
          <a:bodyPr/>
          <a:lstStyle/>
          <a:p>
            <a:fld id="{FB0411A5-9B20-4228-99F3-4C3FE2032562}" type="datetime1">
              <a:rPr lang="en-US" smtClean="0"/>
              <a:t>5/23/2023</a:t>
            </a:fld>
            <a:endParaRPr lang="en-US" smtClean="0"/>
          </a:p>
        </p:txBody>
      </p:sp>
      <p:sp>
        <p:nvSpPr>
          <p:cNvPr id="38919" name="Slide Number Placeholder 6"/>
          <p:cNvSpPr>
            <a:spLocks noGrp="1"/>
          </p:cNvSpPr>
          <p:nvPr>
            <p:ph type="sldNum" sz="quarter" idx="12"/>
          </p:nvPr>
        </p:nvSpPr>
        <p:spPr>
          <a:noFill/>
        </p:spPr>
        <p:txBody>
          <a:bodyPr/>
          <a:lstStyle/>
          <a:p>
            <a:fld id="{8FD4B246-003A-4D1C-AF83-26DFDCB52859}" type="slidenum">
              <a:rPr lang="ar-SA" smtClean="0"/>
              <a:pPr/>
              <a:t>30</a:t>
            </a:fld>
            <a:endParaRPr lang="en-US" smtClean="0"/>
          </a:p>
        </p:txBody>
      </p:sp>
      <p:sp>
        <p:nvSpPr>
          <p:cNvPr id="38920" name="Footer Placeholder 7"/>
          <p:cNvSpPr>
            <a:spLocks noGrp="1"/>
          </p:cNvSpPr>
          <p:nvPr>
            <p:ph type="ftr" sz="quarter" idx="11"/>
          </p:nvPr>
        </p:nvSpPr>
        <p:spPr>
          <a:noFill/>
        </p:spPr>
        <p:txBody>
          <a:bodyPr/>
          <a:lstStyle/>
          <a:p>
            <a:r>
              <a:rPr lang="en-GB" smtClean="0"/>
              <a:t>Survey Sampling Methods </a:t>
            </a:r>
            <a:endParaRPr lang="en-US"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Grp="1" noChangeArrowheads="1"/>
          </p:cNvSpPr>
          <p:nvPr>
            <p:ph type="body" idx="4294967295"/>
          </p:nvPr>
        </p:nvSpPr>
        <p:spPr>
          <a:xfrm>
            <a:off x="250825" y="1639888"/>
            <a:ext cx="8642350" cy="431800"/>
          </a:xfrm>
        </p:spPr>
        <p:txBody>
          <a:bodyPr/>
          <a:lstStyle/>
          <a:p>
            <a:pPr algn="ctr" eaLnBrk="1" hangingPunct="1">
              <a:spcBef>
                <a:spcPct val="0"/>
              </a:spcBef>
              <a:buFontTx/>
              <a:buNone/>
            </a:pPr>
            <a:r>
              <a:rPr lang="en-GB" sz="2000" smtClean="0">
                <a:solidFill>
                  <a:srgbClr val="000000"/>
                </a:solidFill>
              </a:rPr>
              <a:t>Selecting a sample with </a:t>
            </a:r>
            <a:r>
              <a:rPr lang="en-GB" sz="2000" b="1" smtClean="0">
                <a:solidFill>
                  <a:srgbClr val="FF0000"/>
                </a:solidFill>
              </a:rPr>
              <a:t>probability proportional to size</a:t>
            </a:r>
            <a:endParaRPr lang="el-GR" sz="2000" b="1" smtClean="0">
              <a:solidFill>
                <a:srgbClr val="FF0000"/>
              </a:solidFill>
            </a:endParaRPr>
          </a:p>
        </p:txBody>
      </p:sp>
      <p:sp>
        <p:nvSpPr>
          <p:cNvPr id="39939" name="Rectangle 4"/>
          <p:cNvSpPr>
            <a:spLocks noChangeArrowheads="1"/>
          </p:cNvSpPr>
          <p:nvPr/>
        </p:nvSpPr>
        <p:spPr bwMode="auto">
          <a:xfrm>
            <a:off x="928688" y="2571750"/>
            <a:ext cx="7929562" cy="609600"/>
          </a:xfrm>
          <a:prstGeom prst="rect">
            <a:avLst/>
          </a:prstGeom>
          <a:noFill/>
          <a:ln w="9525">
            <a:noFill/>
            <a:miter lim="800000"/>
            <a:headEnd/>
            <a:tailEnd/>
          </a:ln>
        </p:spPr>
        <p:txBody>
          <a:bodyPr lIns="0" tIns="0" rIns="0" bIns="0">
            <a:spAutoFit/>
          </a:bodyPr>
          <a:lstStyle/>
          <a:p>
            <a:pPr defTabSz="762000" eaLnBrk="0" hangingPunct="0"/>
            <a:r>
              <a:rPr lang="en-GB" sz="2000" b="1">
                <a:solidFill>
                  <a:srgbClr val="000000"/>
                </a:solidFill>
                <a:latin typeface="Arial" charset="0"/>
              </a:rPr>
              <a:t>Area    Population    Proportion     Sample size         Sampling </a:t>
            </a:r>
          </a:p>
          <a:p>
            <a:pPr defTabSz="762000" eaLnBrk="0" hangingPunct="0"/>
            <a:r>
              <a:rPr lang="en-GB" sz="2000" b="1">
                <a:solidFill>
                  <a:srgbClr val="000000"/>
                </a:solidFill>
                <a:latin typeface="Arial" charset="0"/>
              </a:rPr>
              <a:t>                 size                                                                  fraction </a:t>
            </a:r>
            <a:r>
              <a:rPr lang="en-GB" sz="2000" b="1">
                <a:solidFill>
                  <a:srgbClr val="000000"/>
                </a:solidFill>
                <a:latin typeface="Univers" pitchFamily="34" charset="0"/>
              </a:rPr>
              <a:t> </a:t>
            </a:r>
          </a:p>
        </p:txBody>
      </p:sp>
      <p:sp>
        <p:nvSpPr>
          <p:cNvPr id="39940" name="Rectangle 6"/>
          <p:cNvSpPr>
            <a:spLocks noChangeArrowheads="1"/>
          </p:cNvSpPr>
          <p:nvPr/>
        </p:nvSpPr>
        <p:spPr bwMode="auto">
          <a:xfrm>
            <a:off x="4429125" y="2741613"/>
            <a:ext cx="69850" cy="304800"/>
          </a:xfrm>
          <a:prstGeom prst="rect">
            <a:avLst/>
          </a:prstGeom>
          <a:noFill/>
          <a:ln w="9525">
            <a:noFill/>
            <a:miter lim="800000"/>
            <a:headEnd/>
            <a:tailEnd/>
          </a:ln>
        </p:spPr>
        <p:txBody>
          <a:bodyPr wrap="none" lIns="0" tIns="0" rIns="0" bIns="0">
            <a:spAutoFit/>
          </a:bodyPr>
          <a:lstStyle/>
          <a:p>
            <a:pPr defTabSz="762000" eaLnBrk="0" hangingPunct="0"/>
            <a:r>
              <a:rPr lang="en-GB" sz="2000" b="1">
                <a:solidFill>
                  <a:srgbClr val="000000"/>
                </a:solidFill>
                <a:latin typeface="Univers" pitchFamily="34" charset="0"/>
              </a:rPr>
              <a:t> </a:t>
            </a:r>
            <a:endParaRPr lang="en-GB" sz="2000" b="1"/>
          </a:p>
        </p:txBody>
      </p:sp>
      <p:sp>
        <p:nvSpPr>
          <p:cNvPr id="39941" name="Rectangle 7"/>
          <p:cNvSpPr>
            <a:spLocks noChangeArrowheads="1"/>
          </p:cNvSpPr>
          <p:nvPr/>
        </p:nvSpPr>
        <p:spPr bwMode="auto">
          <a:xfrm>
            <a:off x="2571750" y="3357563"/>
            <a:ext cx="69850" cy="304800"/>
          </a:xfrm>
          <a:prstGeom prst="rect">
            <a:avLst/>
          </a:prstGeom>
          <a:noFill/>
          <a:ln w="9525">
            <a:noFill/>
            <a:miter lim="800000"/>
            <a:headEnd/>
            <a:tailEnd/>
          </a:ln>
        </p:spPr>
        <p:txBody>
          <a:bodyPr wrap="none" lIns="0" tIns="0" rIns="0" bIns="0">
            <a:spAutoFit/>
          </a:bodyPr>
          <a:lstStyle/>
          <a:p>
            <a:pPr defTabSz="762000" eaLnBrk="0" hangingPunct="0"/>
            <a:r>
              <a:rPr lang="el-GR" sz="2000">
                <a:solidFill>
                  <a:srgbClr val="000000"/>
                </a:solidFill>
                <a:latin typeface="Univers" pitchFamily="34" charset="0"/>
              </a:rPr>
              <a:t> </a:t>
            </a:r>
            <a:endParaRPr lang="en-GB" sz="2000"/>
          </a:p>
        </p:txBody>
      </p:sp>
      <p:sp>
        <p:nvSpPr>
          <p:cNvPr id="39942" name="Rectangle 8"/>
          <p:cNvSpPr>
            <a:spLocks noChangeArrowheads="1"/>
          </p:cNvSpPr>
          <p:nvPr/>
        </p:nvSpPr>
        <p:spPr bwMode="auto">
          <a:xfrm>
            <a:off x="971550" y="4124325"/>
            <a:ext cx="4895850" cy="304800"/>
          </a:xfrm>
          <a:prstGeom prst="rect">
            <a:avLst/>
          </a:prstGeom>
          <a:noFill/>
          <a:ln w="9525">
            <a:noFill/>
            <a:miter lim="800000"/>
            <a:headEnd/>
            <a:tailEnd/>
          </a:ln>
        </p:spPr>
        <p:txBody>
          <a:bodyPr lIns="0" tIns="0" rIns="0" bIns="0">
            <a:spAutoFit/>
          </a:bodyPr>
          <a:lstStyle/>
          <a:p>
            <a:pPr defTabSz="762000" eaLnBrk="0" hangingPunct="0"/>
            <a:r>
              <a:rPr lang="en-GB" sz="2000">
                <a:solidFill>
                  <a:srgbClr val="000000"/>
                </a:solidFill>
                <a:latin typeface="Arial" charset="0"/>
              </a:rPr>
              <a:t>Rural      3000                30%</a:t>
            </a:r>
            <a:r>
              <a:rPr lang="en-GB" sz="2000">
                <a:solidFill>
                  <a:srgbClr val="000000"/>
                </a:solidFill>
                <a:latin typeface="Univers" pitchFamily="34" charset="0"/>
              </a:rPr>
              <a:t>                  </a:t>
            </a:r>
            <a:endParaRPr lang="en-GB" sz="2000"/>
          </a:p>
        </p:txBody>
      </p:sp>
      <p:sp>
        <p:nvSpPr>
          <p:cNvPr id="39943" name="Rectangle 10"/>
          <p:cNvSpPr>
            <a:spLocks noChangeArrowheads="1"/>
          </p:cNvSpPr>
          <p:nvPr/>
        </p:nvSpPr>
        <p:spPr bwMode="auto">
          <a:xfrm>
            <a:off x="939800" y="4916488"/>
            <a:ext cx="2724150" cy="304800"/>
          </a:xfrm>
          <a:prstGeom prst="rect">
            <a:avLst/>
          </a:prstGeom>
          <a:noFill/>
          <a:ln w="9525">
            <a:noFill/>
            <a:miter lim="800000"/>
            <a:headEnd/>
            <a:tailEnd/>
          </a:ln>
        </p:spPr>
        <p:txBody>
          <a:bodyPr wrap="none" lIns="0" tIns="0" rIns="0" bIns="0">
            <a:spAutoFit/>
          </a:bodyPr>
          <a:lstStyle/>
          <a:p>
            <a:pPr defTabSz="762000" eaLnBrk="0" hangingPunct="0"/>
            <a:r>
              <a:rPr lang="en-GB" sz="2000" b="1">
                <a:solidFill>
                  <a:srgbClr val="000000"/>
                </a:solidFill>
                <a:latin typeface="Arial" charset="0"/>
              </a:rPr>
              <a:t>Total     10000</a:t>
            </a:r>
            <a:r>
              <a:rPr lang="en-GB" sz="2000">
                <a:solidFill>
                  <a:srgbClr val="000000"/>
                </a:solidFill>
                <a:latin typeface="Univers" pitchFamily="34" charset="0"/>
              </a:rPr>
              <a:t>               </a:t>
            </a:r>
            <a:endParaRPr lang="en-GB" sz="2000"/>
          </a:p>
        </p:txBody>
      </p:sp>
      <p:sp>
        <p:nvSpPr>
          <p:cNvPr id="39944" name="Line 12"/>
          <p:cNvSpPr>
            <a:spLocks noChangeShapeType="1"/>
          </p:cNvSpPr>
          <p:nvPr/>
        </p:nvSpPr>
        <p:spPr bwMode="auto">
          <a:xfrm>
            <a:off x="900113" y="2500313"/>
            <a:ext cx="7529512" cy="0"/>
          </a:xfrm>
          <a:prstGeom prst="line">
            <a:avLst/>
          </a:prstGeom>
          <a:noFill/>
          <a:ln w="25400">
            <a:solidFill>
              <a:srgbClr val="000000"/>
            </a:solidFill>
            <a:round/>
            <a:headEnd/>
            <a:tailEnd/>
          </a:ln>
        </p:spPr>
        <p:txBody>
          <a:bodyPr/>
          <a:lstStyle/>
          <a:p>
            <a:endParaRPr lang="en-GB"/>
          </a:p>
        </p:txBody>
      </p:sp>
      <p:sp>
        <p:nvSpPr>
          <p:cNvPr id="39945" name="Line 13"/>
          <p:cNvSpPr>
            <a:spLocks noChangeShapeType="1"/>
          </p:cNvSpPr>
          <p:nvPr/>
        </p:nvSpPr>
        <p:spPr bwMode="auto">
          <a:xfrm flipV="1">
            <a:off x="900113" y="3214688"/>
            <a:ext cx="7529512" cy="0"/>
          </a:xfrm>
          <a:prstGeom prst="line">
            <a:avLst/>
          </a:prstGeom>
          <a:noFill/>
          <a:ln w="0">
            <a:solidFill>
              <a:srgbClr val="000000"/>
            </a:solidFill>
            <a:round/>
            <a:headEnd/>
            <a:tailEnd/>
          </a:ln>
        </p:spPr>
        <p:txBody>
          <a:bodyPr/>
          <a:lstStyle/>
          <a:p>
            <a:endParaRPr lang="en-GB"/>
          </a:p>
        </p:txBody>
      </p:sp>
      <p:sp>
        <p:nvSpPr>
          <p:cNvPr id="39946" name="Line 14"/>
          <p:cNvSpPr>
            <a:spLocks noChangeShapeType="1"/>
          </p:cNvSpPr>
          <p:nvPr/>
        </p:nvSpPr>
        <p:spPr bwMode="auto">
          <a:xfrm>
            <a:off x="900113" y="6883400"/>
            <a:ext cx="4092575" cy="1588"/>
          </a:xfrm>
          <a:prstGeom prst="line">
            <a:avLst/>
          </a:prstGeom>
          <a:noFill/>
          <a:ln w="0">
            <a:solidFill>
              <a:srgbClr val="000000"/>
            </a:solidFill>
            <a:round/>
            <a:headEnd/>
            <a:tailEnd/>
          </a:ln>
        </p:spPr>
        <p:txBody>
          <a:bodyPr/>
          <a:lstStyle/>
          <a:p>
            <a:endParaRPr lang="en-GB"/>
          </a:p>
        </p:txBody>
      </p:sp>
      <p:sp>
        <p:nvSpPr>
          <p:cNvPr id="39947" name="Rectangle 15"/>
          <p:cNvSpPr>
            <a:spLocks noChangeArrowheads="1"/>
          </p:cNvSpPr>
          <p:nvPr/>
        </p:nvSpPr>
        <p:spPr bwMode="auto">
          <a:xfrm>
            <a:off x="928688" y="3336925"/>
            <a:ext cx="5083175" cy="304800"/>
          </a:xfrm>
          <a:prstGeom prst="rect">
            <a:avLst/>
          </a:prstGeom>
          <a:noFill/>
          <a:ln w="9525">
            <a:noFill/>
            <a:miter lim="800000"/>
            <a:headEnd/>
            <a:tailEnd/>
          </a:ln>
        </p:spPr>
        <p:txBody>
          <a:bodyPr lIns="0" tIns="0" rIns="0" bIns="0">
            <a:spAutoFit/>
          </a:bodyPr>
          <a:lstStyle/>
          <a:p>
            <a:pPr defTabSz="762000" eaLnBrk="0" hangingPunct="0"/>
            <a:r>
              <a:rPr lang="en-GB" sz="2000">
                <a:solidFill>
                  <a:srgbClr val="000000"/>
                </a:solidFill>
                <a:latin typeface="Arial" charset="0"/>
              </a:rPr>
              <a:t>Urban     </a:t>
            </a:r>
            <a:r>
              <a:rPr lang="el-GR" sz="2000">
                <a:solidFill>
                  <a:srgbClr val="000000"/>
                </a:solidFill>
                <a:latin typeface="Arial" charset="0"/>
              </a:rPr>
              <a:t>7</a:t>
            </a:r>
            <a:r>
              <a:rPr lang="en-GB" sz="2000">
                <a:solidFill>
                  <a:srgbClr val="000000"/>
                </a:solidFill>
                <a:latin typeface="Arial" charset="0"/>
              </a:rPr>
              <a:t>000                70%</a:t>
            </a:r>
          </a:p>
        </p:txBody>
      </p:sp>
      <p:sp>
        <p:nvSpPr>
          <p:cNvPr id="39948" name="Line 16"/>
          <p:cNvSpPr>
            <a:spLocks noChangeShapeType="1"/>
          </p:cNvSpPr>
          <p:nvPr/>
        </p:nvSpPr>
        <p:spPr bwMode="auto">
          <a:xfrm>
            <a:off x="857250" y="4714875"/>
            <a:ext cx="7602538" cy="0"/>
          </a:xfrm>
          <a:prstGeom prst="line">
            <a:avLst/>
          </a:prstGeom>
          <a:noFill/>
          <a:ln w="25400">
            <a:solidFill>
              <a:srgbClr val="000000"/>
            </a:solidFill>
            <a:round/>
            <a:headEnd/>
            <a:tailEnd/>
          </a:ln>
        </p:spPr>
        <p:txBody>
          <a:bodyPr/>
          <a:lstStyle/>
          <a:p>
            <a:endParaRPr lang="en-GB"/>
          </a:p>
        </p:txBody>
      </p:sp>
      <p:sp>
        <p:nvSpPr>
          <p:cNvPr id="39949" name="Rectangle 20"/>
          <p:cNvSpPr>
            <a:spLocks noChangeArrowheads="1"/>
          </p:cNvSpPr>
          <p:nvPr/>
        </p:nvSpPr>
        <p:spPr bwMode="auto">
          <a:xfrm>
            <a:off x="6300788" y="2714625"/>
            <a:ext cx="1497012" cy="304800"/>
          </a:xfrm>
          <a:prstGeom prst="rect">
            <a:avLst/>
          </a:prstGeom>
          <a:noFill/>
          <a:ln w="9525">
            <a:noFill/>
            <a:miter lim="800000"/>
            <a:headEnd/>
            <a:tailEnd/>
          </a:ln>
        </p:spPr>
        <p:txBody>
          <a:bodyPr lIns="0" tIns="0" rIns="0" bIns="0">
            <a:spAutoFit/>
          </a:bodyPr>
          <a:lstStyle/>
          <a:p>
            <a:pPr defTabSz="762000" eaLnBrk="0" hangingPunct="0"/>
            <a:endParaRPr lang="en-GB" sz="2000" b="1"/>
          </a:p>
        </p:txBody>
      </p:sp>
      <p:sp>
        <p:nvSpPr>
          <p:cNvPr id="36889" name="Rectangle 23"/>
          <p:cNvSpPr>
            <a:spLocks noChangeArrowheads="1"/>
          </p:cNvSpPr>
          <p:nvPr/>
        </p:nvSpPr>
        <p:spPr bwMode="auto">
          <a:xfrm>
            <a:off x="4857750" y="3286125"/>
            <a:ext cx="1900238" cy="304800"/>
          </a:xfrm>
          <a:prstGeom prst="rect">
            <a:avLst/>
          </a:prstGeom>
          <a:noFill/>
          <a:ln w="9525">
            <a:noFill/>
            <a:miter lim="800000"/>
            <a:headEnd/>
            <a:tailEnd/>
          </a:ln>
        </p:spPr>
        <p:txBody>
          <a:bodyPr wrap="none" lIns="0" tIns="0" rIns="0" bIns="0">
            <a:spAutoFit/>
          </a:bodyPr>
          <a:lstStyle/>
          <a:p>
            <a:pPr defTabSz="762000" eaLnBrk="0" hangingPunct="0"/>
            <a:r>
              <a:rPr lang="en-GB" sz="2000">
                <a:solidFill>
                  <a:srgbClr val="000000"/>
                </a:solidFill>
                <a:latin typeface="Arial" charset="0"/>
              </a:rPr>
              <a:t>1000 x 0.7 = </a:t>
            </a:r>
            <a:r>
              <a:rPr lang="en-GB" sz="2000" b="1">
                <a:solidFill>
                  <a:srgbClr val="000000"/>
                </a:solidFill>
                <a:latin typeface="Arial" charset="0"/>
              </a:rPr>
              <a:t>700</a:t>
            </a:r>
            <a:endParaRPr lang="en-GB" sz="2000" b="1">
              <a:latin typeface="Arial" charset="0"/>
            </a:endParaRPr>
          </a:p>
        </p:txBody>
      </p:sp>
      <p:sp>
        <p:nvSpPr>
          <p:cNvPr id="36890" name="Rectangle 24"/>
          <p:cNvSpPr>
            <a:spLocks noChangeArrowheads="1"/>
          </p:cNvSpPr>
          <p:nvPr/>
        </p:nvSpPr>
        <p:spPr bwMode="auto">
          <a:xfrm>
            <a:off x="4857750" y="4124325"/>
            <a:ext cx="1900238" cy="304800"/>
          </a:xfrm>
          <a:prstGeom prst="rect">
            <a:avLst/>
          </a:prstGeom>
          <a:noFill/>
          <a:ln w="9525">
            <a:noFill/>
            <a:miter lim="800000"/>
            <a:headEnd/>
            <a:tailEnd/>
          </a:ln>
        </p:spPr>
        <p:txBody>
          <a:bodyPr wrap="none" lIns="0" tIns="0" rIns="0" bIns="0">
            <a:spAutoFit/>
          </a:bodyPr>
          <a:lstStyle/>
          <a:p>
            <a:pPr defTabSz="762000" eaLnBrk="0" hangingPunct="0"/>
            <a:r>
              <a:rPr lang="en-GB" sz="2000">
                <a:solidFill>
                  <a:srgbClr val="000000"/>
                </a:solidFill>
                <a:latin typeface="Arial" charset="0"/>
              </a:rPr>
              <a:t>1000 x 0.3 = </a:t>
            </a:r>
            <a:r>
              <a:rPr lang="en-GB" sz="2000" b="1">
                <a:solidFill>
                  <a:srgbClr val="000000"/>
                </a:solidFill>
                <a:latin typeface="Arial" charset="0"/>
              </a:rPr>
              <a:t>300</a:t>
            </a:r>
            <a:endParaRPr lang="en-GB" sz="2000" b="1">
              <a:latin typeface="Arial" charset="0"/>
            </a:endParaRPr>
          </a:p>
        </p:txBody>
      </p:sp>
      <p:sp>
        <p:nvSpPr>
          <p:cNvPr id="36891" name="Rectangle 26"/>
          <p:cNvSpPr>
            <a:spLocks noChangeArrowheads="1"/>
          </p:cNvSpPr>
          <p:nvPr/>
        </p:nvSpPr>
        <p:spPr bwMode="auto">
          <a:xfrm>
            <a:off x="5214938" y="4857750"/>
            <a:ext cx="776287" cy="304800"/>
          </a:xfrm>
          <a:prstGeom prst="rect">
            <a:avLst/>
          </a:prstGeom>
          <a:noFill/>
          <a:ln w="9525">
            <a:noFill/>
            <a:miter lim="800000"/>
            <a:headEnd/>
            <a:tailEnd/>
          </a:ln>
        </p:spPr>
        <p:txBody>
          <a:bodyPr wrap="none" lIns="0" tIns="0" rIns="0" bIns="0">
            <a:spAutoFit/>
          </a:bodyPr>
          <a:lstStyle/>
          <a:p>
            <a:pPr defTabSz="762000" eaLnBrk="0" hangingPunct="0"/>
            <a:r>
              <a:rPr lang="el-GR" sz="2000">
                <a:solidFill>
                  <a:srgbClr val="000000"/>
                </a:solidFill>
                <a:latin typeface="Univers" pitchFamily="34" charset="0"/>
              </a:rPr>
              <a:t>  </a:t>
            </a:r>
            <a:r>
              <a:rPr lang="en-GB" sz="2000" b="1">
                <a:solidFill>
                  <a:srgbClr val="000000"/>
                </a:solidFill>
                <a:latin typeface="Arial" charset="0"/>
              </a:rPr>
              <a:t>1000 </a:t>
            </a:r>
            <a:endParaRPr lang="en-GB" sz="2000" b="1">
              <a:latin typeface="Arial" charset="0"/>
            </a:endParaRPr>
          </a:p>
        </p:txBody>
      </p:sp>
      <p:sp>
        <p:nvSpPr>
          <p:cNvPr id="39953" name="Rectangle 2"/>
          <p:cNvSpPr>
            <a:spLocks noGrp="1" noChangeArrowheads="1"/>
          </p:cNvSpPr>
          <p:nvPr>
            <p:ph type="title" idx="4294967295"/>
          </p:nvPr>
        </p:nvSpPr>
        <p:spPr>
          <a:xfrm>
            <a:off x="685800" y="-76200"/>
            <a:ext cx="7772400" cy="1143000"/>
          </a:xfrm>
        </p:spPr>
        <p:txBody>
          <a:bodyPr/>
          <a:lstStyle/>
          <a:p>
            <a:pPr eaLnBrk="1" hangingPunct="1"/>
            <a:r>
              <a:rPr lang="en-GB" smtClean="0"/>
              <a:t>Stratified sampling</a:t>
            </a:r>
          </a:p>
        </p:txBody>
      </p:sp>
      <p:sp>
        <p:nvSpPr>
          <p:cNvPr id="39954" name="Line 4"/>
          <p:cNvSpPr>
            <a:spLocks noChangeShapeType="1"/>
          </p:cNvSpPr>
          <p:nvPr/>
        </p:nvSpPr>
        <p:spPr bwMode="auto">
          <a:xfrm>
            <a:off x="304800" y="1000125"/>
            <a:ext cx="8534400" cy="0"/>
          </a:xfrm>
          <a:prstGeom prst="line">
            <a:avLst/>
          </a:prstGeom>
          <a:noFill/>
          <a:ln w="57150">
            <a:solidFill>
              <a:srgbClr val="FF0000"/>
            </a:solidFill>
            <a:round/>
            <a:headEnd/>
            <a:tailEnd/>
          </a:ln>
        </p:spPr>
        <p:txBody>
          <a:bodyPr wrap="none" anchor="ctr"/>
          <a:lstStyle/>
          <a:p>
            <a:endParaRPr lang="en-GB"/>
          </a:p>
        </p:txBody>
      </p:sp>
      <p:sp>
        <p:nvSpPr>
          <p:cNvPr id="19" name="Rectangle 23"/>
          <p:cNvSpPr>
            <a:spLocks noChangeArrowheads="1"/>
          </p:cNvSpPr>
          <p:nvPr/>
        </p:nvSpPr>
        <p:spPr bwMode="auto">
          <a:xfrm>
            <a:off x="7416800" y="3286125"/>
            <a:ext cx="579438" cy="304800"/>
          </a:xfrm>
          <a:prstGeom prst="rect">
            <a:avLst/>
          </a:prstGeom>
          <a:noFill/>
          <a:ln w="9525">
            <a:noFill/>
            <a:miter lim="800000"/>
            <a:headEnd/>
            <a:tailEnd/>
          </a:ln>
        </p:spPr>
        <p:txBody>
          <a:bodyPr wrap="none" lIns="0" tIns="0" rIns="0" bIns="0">
            <a:spAutoFit/>
          </a:bodyPr>
          <a:lstStyle/>
          <a:p>
            <a:pPr defTabSz="762000" eaLnBrk="0" hangingPunct="0"/>
            <a:r>
              <a:rPr lang="en-GB" sz="2000">
                <a:solidFill>
                  <a:srgbClr val="000000"/>
                </a:solidFill>
                <a:latin typeface="Arial" charset="0"/>
              </a:rPr>
              <a:t>10 %</a:t>
            </a:r>
            <a:endParaRPr lang="en-GB" sz="2000">
              <a:latin typeface="Arial" charset="0"/>
            </a:endParaRPr>
          </a:p>
        </p:txBody>
      </p:sp>
      <p:sp>
        <p:nvSpPr>
          <p:cNvPr id="20" name="Rectangle 23"/>
          <p:cNvSpPr>
            <a:spLocks noChangeArrowheads="1"/>
          </p:cNvSpPr>
          <p:nvPr/>
        </p:nvSpPr>
        <p:spPr bwMode="auto">
          <a:xfrm>
            <a:off x="7416800" y="4143375"/>
            <a:ext cx="579438" cy="304800"/>
          </a:xfrm>
          <a:prstGeom prst="rect">
            <a:avLst/>
          </a:prstGeom>
          <a:noFill/>
          <a:ln w="9525">
            <a:noFill/>
            <a:miter lim="800000"/>
            <a:headEnd/>
            <a:tailEnd/>
          </a:ln>
        </p:spPr>
        <p:txBody>
          <a:bodyPr wrap="none" lIns="0" tIns="0" rIns="0" bIns="0">
            <a:spAutoFit/>
          </a:bodyPr>
          <a:lstStyle/>
          <a:p>
            <a:pPr defTabSz="762000" eaLnBrk="0" hangingPunct="0"/>
            <a:r>
              <a:rPr lang="en-GB" sz="2000">
                <a:solidFill>
                  <a:srgbClr val="000000"/>
                </a:solidFill>
                <a:latin typeface="Arial" charset="0"/>
              </a:rPr>
              <a:t>10 %</a:t>
            </a:r>
            <a:endParaRPr lang="en-GB" sz="2000">
              <a:latin typeface="Arial" charset="0"/>
            </a:endParaRPr>
          </a:p>
        </p:txBody>
      </p:sp>
      <p:sp>
        <p:nvSpPr>
          <p:cNvPr id="39957" name="Date Placeholder 20"/>
          <p:cNvSpPr>
            <a:spLocks noGrp="1"/>
          </p:cNvSpPr>
          <p:nvPr>
            <p:ph type="dt" sz="quarter" idx="10"/>
          </p:nvPr>
        </p:nvSpPr>
        <p:spPr>
          <a:noFill/>
        </p:spPr>
        <p:txBody>
          <a:bodyPr/>
          <a:lstStyle/>
          <a:p>
            <a:fld id="{DC1C948D-7180-41BB-BE70-127DC3082B32}" type="datetime1">
              <a:rPr lang="en-US" smtClean="0"/>
              <a:t>5/23/2023</a:t>
            </a:fld>
            <a:endParaRPr lang="en-US" smtClean="0"/>
          </a:p>
        </p:txBody>
      </p:sp>
      <p:sp>
        <p:nvSpPr>
          <p:cNvPr id="39958" name="Slide Number Placeholder 21"/>
          <p:cNvSpPr>
            <a:spLocks noGrp="1"/>
          </p:cNvSpPr>
          <p:nvPr>
            <p:ph type="sldNum" sz="quarter" idx="12"/>
          </p:nvPr>
        </p:nvSpPr>
        <p:spPr>
          <a:noFill/>
        </p:spPr>
        <p:txBody>
          <a:bodyPr/>
          <a:lstStyle/>
          <a:p>
            <a:fld id="{7AC1C85A-E4E7-477C-810F-E78C5D2B42C8}" type="slidenum">
              <a:rPr lang="ar-SA" smtClean="0"/>
              <a:pPr/>
              <a:t>31</a:t>
            </a:fld>
            <a:endParaRPr lang="en-US" smtClean="0"/>
          </a:p>
        </p:txBody>
      </p:sp>
      <p:sp>
        <p:nvSpPr>
          <p:cNvPr id="39959" name="Footer Placeholder 22"/>
          <p:cNvSpPr>
            <a:spLocks noGrp="1"/>
          </p:cNvSpPr>
          <p:nvPr>
            <p:ph type="ftr" sz="quarter" idx="11"/>
          </p:nvPr>
        </p:nvSpPr>
        <p:spPr>
          <a:noFill/>
        </p:spPr>
        <p:txBody>
          <a:bodyPr/>
          <a:lstStyle/>
          <a:p>
            <a:r>
              <a:rPr lang="en-GB" smtClean="0"/>
              <a:t>Survey Sampling Methods </a:t>
            </a: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89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6889">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6890">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9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idx="4294967295"/>
          </p:nvPr>
        </p:nvSpPr>
        <p:spPr>
          <a:xfrm>
            <a:off x="685800" y="-76200"/>
            <a:ext cx="7772400" cy="1143000"/>
          </a:xfrm>
        </p:spPr>
        <p:txBody>
          <a:bodyPr/>
          <a:lstStyle/>
          <a:p>
            <a:pPr eaLnBrk="1" hangingPunct="1"/>
            <a:r>
              <a:rPr lang="en-GB" smtClean="0"/>
              <a:t>Stratified sampling</a:t>
            </a:r>
          </a:p>
        </p:txBody>
      </p:sp>
      <p:sp>
        <p:nvSpPr>
          <p:cNvPr id="40963" name="Rectangle 3"/>
          <p:cNvSpPr>
            <a:spLocks noGrp="1" noChangeArrowheads="1"/>
          </p:cNvSpPr>
          <p:nvPr>
            <p:ph type="body" idx="4294967295"/>
          </p:nvPr>
        </p:nvSpPr>
        <p:spPr>
          <a:xfrm>
            <a:off x="684213" y="1125538"/>
            <a:ext cx="7920037" cy="5111750"/>
          </a:xfrm>
        </p:spPr>
        <p:txBody>
          <a:bodyPr/>
          <a:lstStyle/>
          <a:p>
            <a:pPr lvl="1" eaLnBrk="1" hangingPunct="1">
              <a:lnSpc>
                <a:spcPct val="90000"/>
              </a:lnSpc>
              <a:spcBef>
                <a:spcPct val="0"/>
              </a:spcBef>
            </a:pPr>
            <a:r>
              <a:rPr lang="en-GB" sz="3600" smtClean="0"/>
              <a:t>Can acquire information about </a:t>
            </a:r>
            <a:r>
              <a:rPr lang="en-GB" sz="3600" smtClean="0">
                <a:solidFill>
                  <a:srgbClr val="FF0000"/>
                </a:solidFill>
              </a:rPr>
              <a:t>whole</a:t>
            </a:r>
            <a:r>
              <a:rPr lang="en-GB" sz="3600" smtClean="0"/>
              <a:t> population </a:t>
            </a:r>
            <a:r>
              <a:rPr lang="en-GB" sz="3600" u="sng" smtClean="0"/>
              <a:t>and</a:t>
            </a:r>
            <a:r>
              <a:rPr lang="en-GB" sz="3600" smtClean="0"/>
              <a:t> individual </a:t>
            </a:r>
            <a:r>
              <a:rPr lang="en-GB" sz="3600" smtClean="0">
                <a:solidFill>
                  <a:srgbClr val="FF0000"/>
                </a:solidFill>
              </a:rPr>
              <a:t>strata</a:t>
            </a:r>
          </a:p>
          <a:p>
            <a:pPr lvl="1" eaLnBrk="1" hangingPunct="1">
              <a:lnSpc>
                <a:spcPct val="90000"/>
              </a:lnSpc>
              <a:spcBef>
                <a:spcPct val="0"/>
              </a:spcBef>
            </a:pPr>
            <a:r>
              <a:rPr lang="en-GB" sz="3600" smtClean="0">
                <a:solidFill>
                  <a:srgbClr val="FF0000"/>
                </a:solidFill>
              </a:rPr>
              <a:t>Precision increased </a:t>
            </a:r>
            <a:r>
              <a:rPr lang="en-GB" sz="3600" smtClean="0"/>
              <a:t>if variability within strata is smaller (homogenous) than between strata</a:t>
            </a:r>
          </a:p>
        </p:txBody>
      </p:sp>
      <p:sp>
        <p:nvSpPr>
          <p:cNvPr id="40964" name="Line 4"/>
          <p:cNvSpPr>
            <a:spLocks noChangeShapeType="1"/>
          </p:cNvSpPr>
          <p:nvPr/>
        </p:nvSpPr>
        <p:spPr bwMode="auto">
          <a:xfrm>
            <a:off x="304800" y="990600"/>
            <a:ext cx="8534400" cy="0"/>
          </a:xfrm>
          <a:prstGeom prst="line">
            <a:avLst/>
          </a:prstGeom>
          <a:noFill/>
          <a:ln w="57150">
            <a:solidFill>
              <a:srgbClr val="FF0000"/>
            </a:solidFill>
            <a:round/>
            <a:headEnd/>
            <a:tailEnd/>
          </a:ln>
        </p:spPr>
        <p:txBody>
          <a:bodyPr wrap="none" anchor="ctr"/>
          <a:lstStyle/>
          <a:p>
            <a:endParaRPr lang="en-GB"/>
          </a:p>
        </p:txBody>
      </p:sp>
      <p:sp>
        <p:nvSpPr>
          <p:cNvPr id="40965" name="Date Placeholder 4"/>
          <p:cNvSpPr>
            <a:spLocks noGrp="1"/>
          </p:cNvSpPr>
          <p:nvPr>
            <p:ph type="dt" sz="quarter" idx="10"/>
          </p:nvPr>
        </p:nvSpPr>
        <p:spPr>
          <a:noFill/>
        </p:spPr>
        <p:txBody>
          <a:bodyPr/>
          <a:lstStyle/>
          <a:p>
            <a:fld id="{215B4027-049F-4B6F-ACF0-BEECCF099DC2}" type="datetime1">
              <a:rPr lang="en-US" smtClean="0"/>
              <a:t>5/23/2023</a:t>
            </a:fld>
            <a:endParaRPr lang="en-US" smtClean="0"/>
          </a:p>
        </p:txBody>
      </p:sp>
      <p:sp>
        <p:nvSpPr>
          <p:cNvPr id="40966" name="Slide Number Placeholder 5"/>
          <p:cNvSpPr>
            <a:spLocks noGrp="1"/>
          </p:cNvSpPr>
          <p:nvPr>
            <p:ph type="sldNum" sz="quarter" idx="12"/>
          </p:nvPr>
        </p:nvSpPr>
        <p:spPr>
          <a:noFill/>
        </p:spPr>
        <p:txBody>
          <a:bodyPr/>
          <a:lstStyle/>
          <a:p>
            <a:fld id="{59681AC7-7F7E-490E-A5FD-0A494CE241D8}" type="slidenum">
              <a:rPr lang="ar-SA" smtClean="0"/>
              <a:pPr/>
              <a:t>32</a:t>
            </a:fld>
            <a:endParaRPr lang="en-US" smtClean="0"/>
          </a:p>
        </p:txBody>
      </p:sp>
      <p:sp>
        <p:nvSpPr>
          <p:cNvPr id="40967" name="Footer Placeholder 6"/>
          <p:cNvSpPr>
            <a:spLocks noGrp="1"/>
          </p:cNvSpPr>
          <p:nvPr>
            <p:ph type="ftr" sz="quarter" idx="11"/>
          </p:nvPr>
        </p:nvSpPr>
        <p:spPr>
          <a:noFill/>
        </p:spPr>
        <p:txBody>
          <a:bodyPr/>
          <a:lstStyle/>
          <a:p>
            <a:r>
              <a:rPr lang="en-GB" smtClean="0"/>
              <a:t>Survey Sampling Methods </a:t>
            </a:r>
            <a:endParaRPr lang="en-US"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Date Placeholder 1"/>
          <p:cNvSpPr>
            <a:spLocks noGrp="1"/>
          </p:cNvSpPr>
          <p:nvPr>
            <p:ph type="dt" sz="quarter" idx="10"/>
          </p:nvPr>
        </p:nvSpPr>
        <p:spPr>
          <a:noFill/>
        </p:spPr>
        <p:txBody>
          <a:bodyPr/>
          <a:lstStyle/>
          <a:p>
            <a:fld id="{679A8809-996E-4831-9C64-A8A2146D5073}" type="datetime1">
              <a:rPr lang="en-US" smtClean="0"/>
              <a:t>5/23/2023</a:t>
            </a:fld>
            <a:endParaRPr lang="en-US" smtClean="0"/>
          </a:p>
        </p:txBody>
      </p:sp>
      <p:sp>
        <p:nvSpPr>
          <p:cNvPr id="41987" name="Slide Number Placeholder 2"/>
          <p:cNvSpPr>
            <a:spLocks noGrp="1"/>
          </p:cNvSpPr>
          <p:nvPr>
            <p:ph type="sldNum" sz="quarter" idx="12"/>
          </p:nvPr>
        </p:nvSpPr>
        <p:spPr>
          <a:noFill/>
        </p:spPr>
        <p:txBody>
          <a:bodyPr/>
          <a:lstStyle/>
          <a:p>
            <a:fld id="{0337A660-2A2F-40EC-951B-23B8DD643696}" type="slidenum">
              <a:rPr lang="ar-SA" smtClean="0"/>
              <a:pPr/>
              <a:t>33</a:t>
            </a:fld>
            <a:endParaRPr lang="en-US" smtClean="0"/>
          </a:p>
        </p:txBody>
      </p:sp>
      <p:sp>
        <p:nvSpPr>
          <p:cNvPr id="4" name="Rectangle 2"/>
          <p:cNvSpPr>
            <a:spLocks noChangeArrowheads="1"/>
          </p:cNvSpPr>
          <p:nvPr/>
        </p:nvSpPr>
        <p:spPr bwMode="auto">
          <a:xfrm>
            <a:off x="899592" y="1628800"/>
            <a:ext cx="7067550" cy="3323987"/>
          </a:xfrm>
          <a:prstGeom prst="rect">
            <a:avLst/>
          </a:prstGeom>
          <a:noFill/>
          <a:ln w="9525">
            <a:noFill/>
            <a:miter lim="800000"/>
            <a:headEnd/>
            <a:tailEnd/>
          </a:ln>
        </p:spPr>
        <p:txBody>
          <a:bodyPr anchor="ctr">
            <a:spAutoFit/>
          </a:bodyPr>
          <a:lstStyle/>
          <a:p>
            <a:pPr rtl="1">
              <a:defRPr/>
            </a:pPr>
            <a:r>
              <a:rPr lang="ar-SA" sz="6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نمونه‌گيري خوشه‌اي </a:t>
            </a:r>
            <a:endParaRPr lang="en-GB" sz="6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ctr">
              <a:lnSpc>
                <a:spcPct val="250000"/>
              </a:lnSpc>
              <a:tabLst>
                <a:tab pos="457200" algn="r"/>
                <a:tab pos="2636838" algn="ctr"/>
                <a:tab pos="5273675" algn="r"/>
              </a:tabLst>
              <a:defRPr/>
            </a:pPr>
            <a:r>
              <a:rPr lang="en-US"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Cluster Sampling </a:t>
            </a:r>
          </a:p>
          <a:p>
            <a:pPr algn="ctr" rtl="1">
              <a:tabLst>
                <a:tab pos="457200" algn="r"/>
                <a:tab pos="2636838" algn="ctr"/>
                <a:tab pos="5273675" algn="r"/>
              </a:tabLst>
              <a:defRPr/>
            </a:pP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p>
        </p:txBody>
      </p:sp>
      <p:sp>
        <p:nvSpPr>
          <p:cNvPr id="41989" name="Footer Placeholder 4"/>
          <p:cNvSpPr>
            <a:spLocks noGrp="1"/>
          </p:cNvSpPr>
          <p:nvPr>
            <p:ph type="ftr" sz="quarter" idx="11"/>
          </p:nvPr>
        </p:nvSpPr>
        <p:spPr>
          <a:noFill/>
        </p:spPr>
        <p:txBody>
          <a:bodyPr/>
          <a:lstStyle/>
          <a:p>
            <a:r>
              <a:rPr lang="en-GB" smtClean="0"/>
              <a:t>Survey Sampling Methods </a:t>
            </a: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arbrake.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arbrake.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arbrak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3"/>
          <p:cNvPicPr>
            <a:picLocks noChangeAspect="1"/>
          </p:cNvPicPr>
          <p:nvPr/>
        </p:nvPicPr>
        <p:blipFill>
          <a:blip r:embed="rId2" cstate="print"/>
          <a:srcRect/>
          <a:stretch>
            <a:fillRect/>
          </a:stretch>
        </p:blipFill>
        <p:spPr bwMode="auto">
          <a:xfrm>
            <a:off x="80963" y="228600"/>
            <a:ext cx="8872537" cy="6172200"/>
          </a:xfrm>
          <a:prstGeom prst="rect">
            <a:avLst/>
          </a:prstGeom>
          <a:noFill/>
          <a:ln w="9525">
            <a:noFill/>
            <a:miter lim="800000"/>
            <a:headEnd/>
            <a:tailEnd/>
          </a:ln>
        </p:spPr>
      </p:pic>
      <p:sp>
        <p:nvSpPr>
          <p:cNvPr id="43011" name="Date Placeholder 3"/>
          <p:cNvSpPr>
            <a:spLocks noGrp="1"/>
          </p:cNvSpPr>
          <p:nvPr>
            <p:ph type="dt" sz="quarter" idx="10"/>
          </p:nvPr>
        </p:nvSpPr>
        <p:spPr>
          <a:noFill/>
        </p:spPr>
        <p:txBody>
          <a:bodyPr/>
          <a:lstStyle/>
          <a:p>
            <a:fld id="{C3FCE258-1359-4CF6-847E-610BF6209568}" type="datetime1">
              <a:rPr lang="en-US" smtClean="0"/>
              <a:t>5/23/2023</a:t>
            </a:fld>
            <a:endParaRPr lang="en-US" smtClean="0"/>
          </a:p>
        </p:txBody>
      </p:sp>
      <p:sp>
        <p:nvSpPr>
          <p:cNvPr id="43012" name="Slide Number Placeholder 4"/>
          <p:cNvSpPr>
            <a:spLocks noGrp="1"/>
          </p:cNvSpPr>
          <p:nvPr>
            <p:ph type="sldNum" sz="quarter" idx="12"/>
          </p:nvPr>
        </p:nvSpPr>
        <p:spPr>
          <a:noFill/>
        </p:spPr>
        <p:txBody>
          <a:bodyPr/>
          <a:lstStyle/>
          <a:p>
            <a:fld id="{C746437B-B941-412F-A41A-1A0F0FFB5743}" type="slidenum">
              <a:rPr lang="ar-SA" smtClean="0"/>
              <a:pPr/>
              <a:t>34</a:t>
            </a:fld>
            <a:endParaRPr lang="en-US" smtClean="0"/>
          </a:p>
        </p:txBody>
      </p:sp>
      <p:sp>
        <p:nvSpPr>
          <p:cNvPr id="43013" name="Footer Placeholder 5"/>
          <p:cNvSpPr>
            <a:spLocks noGrp="1"/>
          </p:cNvSpPr>
          <p:nvPr>
            <p:ph type="ftr" sz="quarter" idx="11"/>
          </p:nvPr>
        </p:nvSpPr>
        <p:spPr>
          <a:noFill/>
        </p:spPr>
        <p:txBody>
          <a:bodyPr/>
          <a:lstStyle/>
          <a:p>
            <a:r>
              <a:rPr lang="en-GB" smtClean="0"/>
              <a:t>Survey Sampling Methods </a:t>
            </a:r>
            <a:endParaRPr lang="en-US"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Date Placeholder 2"/>
          <p:cNvSpPr>
            <a:spLocks noGrp="1"/>
          </p:cNvSpPr>
          <p:nvPr>
            <p:ph type="dt" sz="quarter" idx="10"/>
          </p:nvPr>
        </p:nvSpPr>
        <p:spPr>
          <a:noFill/>
        </p:spPr>
        <p:txBody>
          <a:bodyPr/>
          <a:lstStyle/>
          <a:p>
            <a:fld id="{09A67116-064B-42B5-9AF1-43E062A0A515}" type="datetime1">
              <a:rPr lang="en-US" smtClean="0"/>
              <a:t>5/23/2023</a:t>
            </a:fld>
            <a:endParaRPr lang="en-US" smtClean="0"/>
          </a:p>
        </p:txBody>
      </p:sp>
      <p:sp>
        <p:nvSpPr>
          <p:cNvPr id="44035" name="Slide Number Placeholder 4"/>
          <p:cNvSpPr>
            <a:spLocks noGrp="1"/>
          </p:cNvSpPr>
          <p:nvPr>
            <p:ph type="sldNum" sz="quarter" idx="12"/>
          </p:nvPr>
        </p:nvSpPr>
        <p:spPr>
          <a:noFill/>
        </p:spPr>
        <p:txBody>
          <a:bodyPr/>
          <a:lstStyle/>
          <a:p>
            <a:fld id="{7146785B-D5F3-48EE-AB32-14A6FCDAF4AD}" type="slidenum">
              <a:rPr lang="ar-SA" smtClean="0"/>
              <a:pPr/>
              <a:t>35</a:t>
            </a:fld>
            <a:endParaRPr lang="en-US" smtClean="0"/>
          </a:p>
        </p:txBody>
      </p:sp>
      <p:grpSp>
        <p:nvGrpSpPr>
          <p:cNvPr id="44036" name="Group 3"/>
          <p:cNvGrpSpPr>
            <a:grpSpLocks/>
          </p:cNvGrpSpPr>
          <p:nvPr/>
        </p:nvGrpSpPr>
        <p:grpSpPr bwMode="auto">
          <a:xfrm>
            <a:off x="685800" y="1157288"/>
            <a:ext cx="7770813" cy="5700712"/>
            <a:chOff x="428" y="640"/>
            <a:chExt cx="4895" cy="3591"/>
          </a:xfrm>
        </p:grpSpPr>
        <p:sp>
          <p:nvSpPr>
            <p:cNvPr id="44634" name="Rectangle 4"/>
            <p:cNvSpPr>
              <a:spLocks noChangeArrowheads="1"/>
            </p:cNvSpPr>
            <p:nvPr/>
          </p:nvSpPr>
          <p:spPr bwMode="auto">
            <a:xfrm>
              <a:off x="1475" y="648"/>
              <a:ext cx="0" cy="230"/>
            </a:xfrm>
            <a:prstGeom prst="rect">
              <a:avLst/>
            </a:prstGeom>
            <a:noFill/>
            <a:ln w="9525">
              <a:noFill/>
              <a:miter lim="800000"/>
              <a:headEnd/>
              <a:tailEnd/>
            </a:ln>
          </p:spPr>
          <p:txBody>
            <a:bodyPr wrap="none" lIns="0" tIns="0" rIns="0" bIns="0">
              <a:spAutoFit/>
            </a:bodyPr>
            <a:lstStyle/>
            <a:p>
              <a:pPr eaLnBrk="0" hangingPunct="0"/>
              <a:endParaRPr lang="fa-IR" sz="2400">
                <a:latin typeface="Times New Roman" pitchFamily="18" charset="0"/>
              </a:endParaRPr>
            </a:p>
          </p:txBody>
        </p:sp>
        <p:sp>
          <p:nvSpPr>
            <p:cNvPr id="44635" name="Freeform 5"/>
            <p:cNvSpPr>
              <a:spLocks/>
            </p:cNvSpPr>
            <p:nvPr/>
          </p:nvSpPr>
          <p:spPr bwMode="auto">
            <a:xfrm>
              <a:off x="2779" y="3692"/>
              <a:ext cx="116" cy="105"/>
            </a:xfrm>
            <a:custGeom>
              <a:avLst/>
              <a:gdLst>
                <a:gd name="T0" fmla="*/ 1 w 348"/>
                <a:gd name="T1" fmla="*/ 1 h 315"/>
                <a:gd name="T2" fmla="*/ 1 w 348"/>
                <a:gd name="T3" fmla="*/ 1 h 315"/>
                <a:gd name="T4" fmla="*/ 1 w 348"/>
                <a:gd name="T5" fmla="*/ 1 h 315"/>
                <a:gd name="T6" fmla="*/ 1 w 348"/>
                <a:gd name="T7" fmla="*/ 1 h 315"/>
                <a:gd name="T8" fmla="*/ 1 w 348"/>
                <a:gd name="T9" fmla="*/ 1 h 315"/>
                <a:gd name="T10" fmla="*/ 0 w 348"/>
                <a:gd name="T11" fmla="*/ 1 h 315"/>
                <a:gd name="T12" fmla="*/ 0 w 348"/>
                <a:gd name="T13" fmla="*/ 0 h 315"/>
                <a:gd name="T14" fmla="*/ 0 w 348"/>
                <a:gd name="T15" fmla="*/ 0 h 315"/>
                <a:gd name="T16" fmla="*/ 0 w 348"/>
                <a:gd name="T17" fmla="*/ 0 h 315"/>
                <a:gd name="T18" fmla="*/ 0 w 348"/>
                <a:gd name="T19" fmla="*/ 0 h 315"/>
                <a:gd name="T20" fmla="*/ 0 w 348"/>
                <a:gd name="T21" fmla="*/ 0 h 315"/>
                <a:gd name="T22" fmla="*/ 0 w 348"/>
                <a:gd name="T23" fmla="*/ 0 h 315"/>
                <a:gd name="T24" fmla="*/ 0 w 348"/>
                <a:gd name="T25" fmla="*/ 0 h 315"/>
                <a:gd name="T26" fmla="*/ 0 w 348"/>
                <a:gd name="T27" fmla="*/ 0 h 315"/>
                <a:gd name="T28" fmla="*/ 0 w 348"/>
                <a:gd name="T29" fmla="*/ 0 h 315"/>
                <a:gd name="T30" fmla="*/ 1 w 348"/>
                <a:gd name="T31" fmla="*/ 0 h 315"/>
                <a:gd name="T32" fmla="*/ 0 w 348"/>
                <a:gd name="T33" fmla="*/ 0 h 315"/>
                <a:gd name="T34" fmla="*/ 0 w 348"/>
                <a:gd name="T35" fmla="*/ 0 h 315"/>
                <a:gd name="T36" fmla="*/ 0 w 348"/>
                <a:gd name="T37" fmla="*/ 0 h 315"/>
                <a:gd name="T38" fmla="*/ 0 w 348"/>
                <a:gd name="T39" fmla="*/ 0 h 315"/>
                <a:gd name="T40" fmla="*/ 1 w 348"/>
                <a:gd name="T41" fmla="*/ 0 h 315"/>
                <a:gd name="T42" fmla="*/ 1 w 348"/>
                <a:gd name="T43" fmla="*/ 1 h 315"/>
                <a:gd name="T44" fmla="*/ 1 w 348"/>
                <a:gd name="T45" fmla="*/ 1 h 315"/>
                <a:gd name="T46" fmla="*/ 1 w 348"/>
                <a:gd name="T47" fmla="*/ 0 h 315"/>
                <a:gd name="T48" fmla="*/ 1 w 348"/>
                <a:gd name="T49" fmla="*/ 0 h 315"/>
                <a:gd name="T50" fmla="*/ 1 w 348"/>
                <a:gd name="T51" fmla="*/ 0 h 315"/>
                <a:gd name="T52" fmla="*/ 1 w 348"/>
                <a:gd name="T53" fmla="*/ 0 h 315"/>
                <a:gd name="T54" fmla="*/ 1 w 348"/>
                <a:gd name="T55" fmla="*/ 1 h 315"/>
                <a:gd name="T56" fmla="*/ 1 w 348"/>
                <a:gd name="T57" fmla="*/ 1 h 315"/>
                <a:gd name="T58" fmla="*/ 1 w 348"/>
                <a:gd name="T59" fmla="*/ 1 h 315"/>
                <a:gd name="T60" fmla="*/ 1 w 348"/>
                <a:gd name="T61" fmla="*/ 1 h 315"/>
                <a:gd name="T62" fmla="*/ 1 w 348"/>
                <a:gd name="T63" fmla="*/ 1 h 315"/>
                <a:gd name="T64" fmla="*/ 1 w 348"/>
                <a:gd name="T65" fmla="*/ 1 h 315"/>
                <a:gd name="T66" fmla="*/ 1 w 348"/>
                <a:gd name="T67" fmla="*/ 0 h 315"/>
                <a:gd name="T68" fmla="*/ 1 w 348"/>
                <a:gd name="T69" fmla="*/ 0 h 315"/>
                <a:gd name="T70" fmla="*/ 1 w 348"/>
                <a:gd name="T71" fmla="*/ 0 h 315"/>
                <a:gd name="T72" fmla="*/ 1 w 348"/>
                <a:gd name="T73" fmla="*/ 0 h 315"/>
                <a:gd name="T74" fmla="*/ 1 w 348"/>
                <a:gd name="T75" fmla="*/ 0 h 315"/>
                <a:gd name="T76" fmla="*/ 1 w 348"/>
                <a:gd name="T77" fmla="*/ 0 h 315"/>
                <a:gd name="T78" fmla="*/ 1 w 348"/>
                <a:gd name="T79" fmla="*/ 1 h 315"/>
                <a:gd name="T80" fmla="*/ 1 w 348"/>
                <a:gd name="T81" fmla="*/ 0 h 315"/>
                <a:gd name="T82" fmla="*/ 1 w 348"/>
                <a:gd name="T83" fmla="*/ 0 h 315"/>
                <a:gd name="T84" fmla="*/ 1 w 348"/>
                <a:gd name="T85" fmla="*/ 0 h 315"/>
                <a:gd name="T86" fmla="*/ 1 w 348"/>
                <a:gd name="T87" fmla="*/ 0 h 315"/>
                <a:gd name="T88" fmla="*/ 1 w 348"/>
                <a:gd name="T89" fmla="*/ 0 h 315"/>
                <a:gd name="T90" fmla="*/ 1 w 348"/>
                <a:gd name="T91" fmla="*/ 1 h 315"/>
                <a:gd name="T92" fmla="*/ 1 w 348"/>
                <a:gd name="T93" fmla="*/ 1 h 315"/>
                <a:gd name="T94" fmla="*/ 1 w 348"/>
                <a:gd name="T95" fmla="*/ 1 h 3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48"/>
                <a:gd name="T145" fmla="*/ 0 h 315"/>
                <a:gd name="T146" fmla="*/ 348 w 348"/>
                <a:gd name="T147" fmla="*/ 315 h 3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48" h="315">
                  <a:moveTo>
                    <a:pt x="258" y="315"/>
                  </a:moveTo>
                  <a:lnTo>
                    <a:pt x="253" y="291"/>
                  </a:lnTo>
                  <a:lnTo>
                    <a:pt x="246" y="277"/>
                  </a:lnTo>
                  <a:lnTo>
                    <a:pt x="232" y="266"/>
                  </a:lnTo>
                  <a:lnTo>
                    <a:pt x="215" y="258"/>
                  </a:lnTo>
                  <a:lnTo>
                    <a:pt x="198" y="249"/>
                  </a:lnTo>
                  <a:lnTo>
                    <a:pt x="184" y="240"/>
                  </a:lnTo>
                  <a:lnTo>
                    <a:pt x="178" y="231"/>
                  </a:lnTo>
                  <a:lnTo>
                    <a:pt x="174" y="219"/>
                  </a:lnTo>
                  <a:lnTo>
                    <a:pt x="173" y="201"/>
                  </a:lnTo>
                  <a:lnTo>
                    <a:pt x="171" y="190"/>
                  </a:lnTo>
                  <a:lnTo>
                    <a:pt x="168" y="181"/>
                  </a:lnTo>
                  <a:lnTo>
                    <a:pt x="159" y="170"/>
                  </a:lnTo>
                  <a:lnTo>
                    <a:pt x="143" y="158"/>
                  </a:lnTo>
                  <a:lnTo>
                    <a:pt x="127" y="150"/>
                  </a:lnTo>
                  <a:lnTo>
                    <a:pt x="106" y="142"/>
                  </a:lnTo>
                  <a:lnTo>
                    <a:pt x="85" y="134"/>
                  </a:lnTo>
                  <a:lnTo>
                    <a:pt x="67" y="123"/>
                  </a:lnTo>
                  <a:lnTo>
                    <a:pt x="57" y="113"/>
                  </a:lnTo>
                  <a:lnTo>
                    <a:pt x="48" y="100"/>
                  </a:lnTo>
                  <a:lnTo>
                    <a:pt x="40" y="81"/>
                  </a:lnTo>
                  <a:lnTo>
                    <a:pt x="32" y="58"/>
                  </a:lnTo>
                  <a:lnTo>
                    <a:pt x="24" y="43"/>
                  </a:lnTo>
                  <a:lnTo>
                    <a:pt x="15" y="32"/>
                  </a:lnTo>
                  <a:lnTo>
                    <a:pt x="6" y="24"/>
                  </a:lnTo>
                  <a:lnTo>
                    <a:pt x="0" y="20"/>
                  </a:lnTo>
                  <a:lnTo>
                    <a:pt x="14" y="17"/>
                  </a:lnTo>
                  <a:lnTo>
                    <a:pt x="22" y="24"/>
                  </a:lnTo>
                  <a:lnTo>
                    <a:pt x="30" y="34"/>
                  </a:lnTo>
                  <a:lnTo>
                    <a:pt x="38" y="47"/>
                  </a:lnTo>
                  <a:lnTo>
                    <a:pt x="45" y="66"/>
                  </a:lnTo>
                  <a:lnTo>
                    <a:pt x="54" y="83"/>
                  </a:lnTo>
                  <a:lnTo>
                    <a:pt x="61" y="97"/>
                  </a:lnTo>
                  <a:lnTo>
                    <a:pt x="73" y="108"/>
                  </a:lnTo>
                  <a:lnTo>
                    <a:pt x="81" y="113"/>
                  </a:lnTo>
                  <a:lnTo>
                    <a:pt x="84" y="100"/>
                  </a:lnTo>
                  <a:lnTo>
                    <a:pt x="90" y="88"/>
                  </a:lnTo>
                  <a:lnTo>
                    <a:pt x="97" y="75"/>
                  </a:lnTo>
                  <a:lnTo>
                    <a:pt x="104" y="62"/>
                  </a:lnTo>
                  <a:lnTo>
                    <a:pt x="108" y="48"/>
                  </a:lnTo>
                  <a:lnTo>
                    <a:pt x="111" y="34"/>
                  </a:lnTo>
                  <a:lnTo>
                    <a:pt x="115" y="21"/>
                  </a:lnTo>
                  <a:lnTo>
                    <a:pt x="116" y="14"/>
                  </a:lnTo>
                  <a:lnTo>
                    <a:pt x="115" y="9"/>
                  </a:lnTo>
                  <a:lnTo>
                    <a:pt x="112" y="2"/>
                  </a:lnTo>
                  <a:lnTo>
                    <a:pt x="119" y="0"/>
                  </a:lnTo>
                  <a:lnTo>
                    <a:pt x="124" y="9"/>
                  </a:lnTo>
                  <a:lnTo>
                    <a:pt x="124" y="14"/>
                  </a:lnTo>
                  <a:lnTo>
                    <a:pt x="124" y="22"/>
                  </a:lnTo>
                  <a:lnTo>
                    <a:pt x="120" y="35"/>
                  </a:lnTo>
                  <a:lnTo>
                    <a:pt x="117" y="50"/>
                  </a:lnTo>
                  <a:lnTo>
                    <a:pt x="115" y="66"/>
                  </a:lnTo>
                  <a:lnTo>
                    <a:pt x="109" y="79"/>
                  </a:lnTo>
                  <a:lnTo>
                    <a:pt x="103" y="92"/>
                  </a:lnTo>
                  <a:lnTo>
                    <a:pt x="99" y="102"/>
                  </a:lnTo>
                  <a:lnTo>
                    <a:pt x="99" y="108"/>
                  </a:lnTo>
                  <a:lnTo>
                    <a:pt x="101" y="112"/>
                  </a:lnTo>
                  <a:lnTo>
                    <a:pt x="106" y="115"/>
                  </a:lnTo>
                  <a:lnTo>
                    <a:pt x="117" y="117"/>
                  </a:lnTo>
                  <a:lnTo>
                    <a:pt x="131" y="116"/>
                  </a:lnTo>
                  <a:lnTo>
                    <a:pt x="145" y="116"/>
                  </a:lnTo>
                  <a:lnTo>
                    <a:pt x="152" y="119"/>
                  </a:lnTo>
                  <a:lnTo>
                    <a:pt x="161" y="125"/>
                  </a:lnTo>
                  <a:lnTo>
                    <a:pt x="170" y="130"/>
                  </a:lnTo>
                  <a:lnTo>
                    <a:pt x="182" y="138"/>
                  </a:lnTo>
                  <a:lnTo>
                    <a:pt x="195" y="146"/>
                  </a:lnTo>
                  <a:lnTo>
                    <a:pt x="196" y="136"/>
                  </a:lnTo>
                  <a:lnTo>
                    <a:pt x="199" y="128"/>
                  </a:lnTo>
                  <a:lnTo>
                    <a:pt x="206" y="123"/>
                  </a:lnTo>
                  <a:lnTo>
                    <a:pt x="215" y="117"/>
                  </a:lnTo>
                  <a:lnTo>
                    <a:pt x="225" y="113"/>
                  </a:lnTo>
                  <a:lnTo>
                    <a:pt x="236" y="107"/>
                  </a:lnTo>
                  <a:lnTo>
                    <a:pt x="243" y="100"/>
                  </a:lnTo>
                  <a:lnTo>
                    <a:pt x="250" y="91"/>
                  </a:lnTo>
                  <a:lnTo>
                    <a:pt x="253" y="81"/>
                  </a:lnTo>
                  <a:lnTo>
                    <a:pt x="261" y="83"/>
                  </a:lnTo>
                  <a:lnTo>
                    <a:pt x="258" y="92"/>
                  </a:lnTo>
                  <a:lnTo>
                    <a:pt x="252" y="103"/>
                  </a:lnTo>
                  <a:lnTo>
                    <a:pt x="243" y="112"/>
                  </a:lnTo>
                  <a:lnTo>
                    <a:pt x="232" y="119"/>
                  </a:lnTo>
                  <a:lnTo>
                    <a:pt x="219" y="126"/>
                  </a:lnTo>
                  <a:lnTo>
                    <a:pt x="213" y="133"/>
                  </a:lnTo>
                  <a:lnTo>
                    <a:pt x="206" y="142"/>
                  </a:lnTo>
                  <a:lnTo>
                    <a:pt x="206" y="145"/>
                  </a:lnTo>
                  <a:lnTo>
                    <a:pt x="208" y="147"/>
                  </a:lnTo>
                  <a:lnTo>
                    <a:pt x="219" y="150"/>
                  </a:lnTo>
                  <a:lnTo>
                    <a:pt x="235" y="153"/>
                  </a:lnTo>
                  <a:lnTo>
                    <a:pt x="247" y="157"/>
                  </a:lnTo>
                  <a:lnTo>
                    <a:pt x="255" y="161"/>
                  </a:lnTo>
                  <a:lnTo>
                    <a:pt x="262" y="168"/>
                  </a:lnTo>
                  <a:lnTo>
                    <a:pt x="266" y="176"/>
                  </a:lnTo>
                  <a:lnTo>
                    <a:pt x="270" y="192"/>
                  </a:lnTo>
                  <a:lnTo>
                    <a:pt x="271" y="168"/>
                  </a:lnTo>
                  <a:lnTo>
                    <a:pt x="272" y="162"/>
                  </a:lnTo>
                  <a:lnTo>
                    <a:pt x="274" y="156"/>
                  </a:lnTo>
                  <a:lnTo>
                    <a:pt x="282" y="146"/>
                  </a:lnTo>
                  <a:lnTo>
                    <a:pt x="289" y="130"/>
                  </a:lnTo>
                  <a:lnTo>
                    <a:pt x="295" y="111"/>
                  </a:lnTo>
                  <a:lnTo>
                    <a:pt x="295" y="91"/>
                  </a:lnTo>
                  <a:lnTo>
                    <a:pt x="294" y="74"/>
                  </a:lnTo>
                  <a:lnTo>
                    <a:pt x="294" y="71"/>
                  </a:lnTo>
                  <a:lnTo>
                    <a:pt x="292" y="49"/>
                  </a:lnTo>
                  <a:lnTo>
                    <a:pt x="288" y="37"/>
                  </a:lnTo>
                  <a:lnTo>
                    <a:pt x="284" y="26"/>
                  </a:lnTo>
                  <a:lnTo>
                    <a:pt x="277" y="17"/>
                  </a:lnTo>
                  <a:lnTo>
                    <a:pt x="289" y="22"/>
                  </a:lnTo>
                  <a:lnTo>
                    <a:pt x="294" y="29"/>
                  </a:lnTo>
                  <a:lnTo>
                    <a:pt x="299" y="39"/>
                  </a:lnTo>
                  <a:lnTo>
                    <a:pt x="301" y="54"/>
                  </a:lnTo>
                  <a:lnTo>
                    <a:pt x="304" y="71"/>
                  </a:lnTo>
                  <a:lnTo>
                    <a:pt x="304" y="82"/>
                  </a:lnTo>
                  <a:lnTo>
                    <a:pt x="306" y="97"/>
                  </a:lnTo>
                  <a:lnTo>
                    <a:pt x="306" y="113"/>
                  </a:lnTo>
                  <a:lnTo>
                    <a:pt x="307" y="125"/>
                  </a:lnTo>
                  <a:lnTo>
                    <a:pt x="310" y="142"/>
                  </a:lnTo>
                  <a:lnTo>
                    <a:pt x="319" y="130"/>
                  </a:lnTo>
                  <a:lnTo>
                    <a:pt x="325" y="118"/>
                  </a:lnTo>
                  <a:lnTo>
                    <a:pt x="329" y="107"/>
                  </a:lnTo>
                  <a:lnTo>
                    <a:pt x="331" y="93"/>
                  </a:lnTo>
                  <a:lnTo>
                    <a:pt x="331" y="78"/>
                  </a:lnTo>
                  <a:lnTo>
                    <a:pt x="331" y="66"/>
                  </a:lnTo>
                  <a:lnTo>
                    <a:pt x="330" y="60"/>
                  </a:lnTo>
                  <a:lnTo>
                    <a:pt x="328" y="43"/>
                  </a:lnTo>
                  <a:lnTo>
                    <a:pt x="326" y="34"/>
                  </a:lnTo>
                  <a:lnTo>
                    <a:pt x="342" y="34"/>
                  </a:lnTo>
                  <a:lnTo>
                    <a:pt x="343" y="48"/>
                  </a:lnTo>
                  <a:lnTo>
                    <a:pt x="345" y="62"/>
                  </a:lnTo>
                  <a:lnTo>
                    <a:pt x="348" y="80"/>
                  </a:lnTo>
                  <a:lnTo>
                    <a:pt x="348" y="96"/>
                  </a:lnTo>
                  <a:lnTo>
                    <a:pt x="345" y="117"/>
                  </a:lnTo>
                  <a:lnTo>
                    <a:pt x="340" y="135"/>
                  </a:lnTo>
                  <a:lnTo>
                    <a:pt x="331" y="154"/>
                  </a:lnTo>
                  <a:lnTo>
                    <a:pt x="326" y="170"/>
                  </a:lnTo>
                  <a:lnTo>
                    <a:pt x="322" y="187"/>
                  </a:lnTo>
                  <a:lnTo>
                    <a:pt x="321" y="207"/>
                  </a:lnTo>
                  <a:lnTo>
                    <a:pt x="323" y="229"/>
                  </a:lnTo>
                  <a:lnTo>
                    <a:pt x="328" y="246"/>
                  </a:lnTo>
                  <a:lnTo>
                    <a:pt x="335" y="262"/>
                  </a:lnTo>
                  <a:lnTo>
                    <a:pt x="344" y="271"/>
                  </a:lnTo>
                  <a:lnTo>
                    <a:pt x="258" y="315"/>
                  </a:lnTo>
                  <a:close/>
                </a:path>
              </a:pathLst>
            </a:custGeom>
            <a:solidFill>
              <a:srgbClr val="008080"/>
            </a:solidFill>
            <a:ln w="0">
              <a:solidFill>
                <a:srgbClr val="800000"/>
              </a:solidFill>
              <a:round/>
              <a:headEnd/>
              <a:tailEnd/>
            </a:ln>
          </p:spPr>
          <p:txBody>
            <a:bodyPr/>
            <a:lstStyle/>
            <a:p>
              <a:endParaRPr lang="en-GB"/>
            </a:p>
          </p:txBody>
        </p:sp>
        <p:sp>
          <p:nvSpPr>
            <p:cNvPr id="44636" name="Freeform 6"/>
            <p:cNvSpPr>
              <a:spLocks/>
            </p:cNvSpPr>
            <p:nvPr/>
          </p:nvSpPr>
          <p:spPr bwMode="auto">
            <a:xfrm>
              <a:off x="2833" y="3782"/>
              <a:ext cx="101" cy="160"/>
            </a:xfrm>
            <a:custGeom>
              <a:avLst/>
              <a:gdLst>
                <a:gd name="T0" fmla="*/ 1 w 304"/>
                <a:gd name="T1" fmla="*/ 0 h 479"/>
                <a:gd name="T2" fmla="*/ 1 w 304"/>
                <a:gd name="T3" fmla="*/ 0 h 479"/>
                <a:gd name="T4" fmla="*/ 1 w 304"/>
                <a:gd name="T5" fmla="*/ 0 h 479"/>
                <a:gd name="T6" fmla="*/ 1 w 304"/>
                <a:gd name="T7" fmla="*/ 1 h 479"/>
                <a:gd name="T8" fmla="*/ 1 w 304"/>
                <a:gd name="T9" fmla="*/ 1 h 479"/>
                <a:gd name="T10" fmla="*/ 1 w 304"/>
                <a:gd name="T11" fmla="*/ 1 h 479"/>
                <a:gd name="T12" fmla="*/ 1 w 304"/>
                <a:gd name="T13" fmla="*/ 1 h 479"/>
                <a:gd name="T14" fmla="*/ 1 w 304"/>
                <a:gd name="T15" fmla="*/ 1 h 479"/>
                <a:gd name="T16" fmla="*/ 1 w 304"/>
                <a:gd name="T17" fmla="*/ 1 h 479"/>
                <a:gd name="T18" fmla="*/ 1 w 304"/>
                <a:gd name="T19" fmla="*/ 1 h 479"/>
                <a:gd name="T20" fmla="*/ 1 w 304"/>
                <a:gd name="T21" fmla="*/ 2 h 479"/>
                <a:gd name="T22" fmla="*/ 1 w 304"/>
                <a:gd name="T23" fmla="*/ 2 h 479"/>
                <a:gd name="T24" fmla="*/ 1 w 304"/>
                <a:gd name="T25" fmla="*/ 2 h 479"/>
                <a:gd name="T26" fmla="*/ 1 w 304"/>
                <a:gd name="T27" fmla="*/ 2 h 479"/>
                <a:gd name="T28" fmla="*/ 1 w 304"/>
                <a:gd name="T29" fmla="*/ 2 h 479"/>
                <a:gd name="T30" fmla="*/ 1 w 304"/>
                <a:gd name="T31" fmla="*/ 2 h 479"/>
                <a:gd name="T32" fmla="*/ 1 w 304"/>
                <a:gd name="T33" fmla="*/ 2 h 479"/>
                <a:gd name="T34" fmla="*/ 1 w 304"/>
                <a:gd name="T35" fmla="*/ 2 h 479"/>
                <a:gd name="T36" fmla="*/ 1 w 304"/>
                <a:gd name="T37" fmla="*/ 2 h 479"/>
                <a:gd name="T38" fmla="*/ 1 w 304"/>
                <a:gd name="T39" fmla="*/ 2 h 479"/>
                <a:gd name="T40" fmla="*/ 1 w 304"/>
                <a:gd name="T41" fmla="*/ 2 h 479"/>
                <a:gd name="T42" fmla="*/ 1 w 304"/>
                <a:gd name="T43" fmla="*/ 2 h 479"/>
                <a:gd name="T44" fmla="*/ 0 w 304"/>
                <a:gd name="T45" fmla="*/ 2 h 479"/>
                <a:gd name="T46" fmla="*/ 0 w 304"/>
                <a:gd name="T47" fmla="*/ 2 h 479"/>
                <a:gd name="T48" fmla="*/ 0 w 304"/>
                <a:gd name="T49" fmla="*/ 2 h 479"/>
                <a:gd name="T50" fmla="*/ 0 w 304"/>
                <a:gd name="T51" fmla="*/ 2 h 479"/>
                <a:gd name="T52" fmla="*/ 0 w 304"/>
                <a:gd name="T53" fmla="*/ 2 h 479"/>
                <a:gd name="T54" fmla="*/ 0 w 304"/>
                <a:gd name="T55" fmla="*/ 2 h 479"/>
                <a:gd name="T56" fmla="*/ 0 w 304"/>
                <a:gd name="T57" fmla="*/ 2 h 479"/>
                <a:gd name="T58" fmla="*/ 0 w 304"/>
                <a:gd name="T59" fmla="*/ 1 h 479"/>
                <a:gd name="T60" fmla="*/ 0 w 304"/>
                <a:gd name="T61" fmla="*/ 1 h 479"/>
                <a:gd name="T62" fmla="*/ 1 w 304"/>
                <a:gd name="T63" fmla="*/ 1 h 479"/>
                <a:gd name="T64" fmla="*/ 1 w 304"/>
                <a:gd name="T65" fmla="*/ 1 h 479"/>
                <a:gd name="T66" fmla="*/ 1 w 304"/>
                <a:gd name="T67" fmla="*/ 1 h 479"/>
                <a:gd name="T68" fmla="*/ 0 w 304"/>
                <a:gd name="T69" fmla="*/ 0 h 479"/>
                <a:gd name="T70" fmla="*/ 0 w 304"/>
                <a:gd name="T71" fmla="*/ 0 h 479"/>
                <a:gd name="T72" fmla="*/ 0 w 304"/>
                <a:gd name="T73" fmla="*/ 0 h 479"/>
                <a:gd name="T74" fmla="*/ 1 w 304"/>
                <a:gd name="T75" fmla="*/ 0 h 47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04"/>
                <a:gd name="T115" fmla="*/ 0 h 479"/>
                <a:gd name="T116" fmla="*/ 304 w 304"/>
                <a:gd name="T117" fmla="*/ 479 h 47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04" h="479">
                  <a:moveTo>
                    <a:pt x="216" y="28"/>
                  </a:moveTo>
                  <a:lnTo>
                    <a:pt x="211" y="42"/>
                  </a:lnTo>
                  <a:lnTo>
                    <a:pt x="208" y="55"/>
                  </a:lnTo>
                  <a:lnTo>
                    <a:pt x="213" y="67"/>
                  </a:lnTo>
                  <a:lnTo>
                    <a:pt x="221" y="79"/>
                  </a:lnTo>
                  <a:lnTo>
                    <a:pt x="229" y="93"/>
                  </a:lnTo>
                  <a:lnTo>
                    <a:pt x="236" y="110"/>
                  </a:lnTo>
                  <a:lnTo>
                    <a:pt x="238" y="129"/>
                  </a:lnTo>
                  <a:lnTo>
                    <a:pt x="237" y="146"/>
                  </a:lnTo>
                  <a:lnTo>
                    <a:pt x="233" y="162"/>
                  </a:lnTo>
                  <a:lnTo>
                    <a:pt x="229" y="174"/>
                  </a:lnTo>
                  <a:lnTo>
                    <a:pt x="230" y="184"/>
                  </a:lnTo>
                  <a:lnTo>
                    <a:pt x="236" y="198"/>
                  </a:lnTo>
                  <a:lnTo>
                    <a:pt x="239" y="214"/>
                  </a:lnTo>
                  <a:lnTo>
                    <a:pt x="241" y="230"/>
                  </a:lnTo>
                  <a:lnTo>
                    <a:pt x="240" y="254"/>
                  </a:lnTo>
                  <a:lnTo>
                    <a:pt x="241" y="275"/>
                  </a:lnTo>
                  <a:lnTo>
                    <a:pt x="241" y="292"/>
                  </a:lnTo>
                  <a:lnTo>
                    <a:pt x="237" y="313"/>
                  </a:lnTo>
                  <a:lnTo>
                    <a:pt x="235" y="329"/>
                  </a:lnTo>
                  <a:lnTo>
                    <a:pt x="233" y="350"/>
                  </a:lnTo>
                  <a:lnTo>
                    <a:pt x="234" y="380"/>
                  </a:lnTo>
                  <a:lnTo>
                    <a:pt x="238" y="400"/>
                  </a:lnTo>
                  <a:lnTo>
                    <a:pt x="244" y="416"/>
                  </a:lnTo>
                  <a:lnTo>
                    <a:pt x="255" y="428"/>
                  </a:lnTo>
                  <a:lnTo>
                    <a:pt x="269" y="439"/>
                  </a:lnTo>
                  <a:lnTo>
                    <a:pt x="304" y="459"/>
                  </a:lnTo>
                  <a:lnTo>
                    <a:pt x="285" y="453"/>
                  </a:lnTo>
                  <a:lnTo>
                    <a:pt x="267" y="452"/>
                  </a:lnTo>
                  <a:lnTo>
                    <a:pt x="246" y="453"/>
                  </a:lnTo>
                  <a:lnTo>
                    <a:pt x="226" y="457"/>
                  </a:lnTo>
                  <a:lnTo>
                    <a:pt x="208" y="462"/>
                  </a:lnTo>
                  <a:lnTo>
                    <a:pt x="194" y="464"/>
                  </a:lnTo>
                  <a:lnTo>
                    <a:pt x="183" y="462"/>
                  </a:lnTo>
                  <a:lnTo>
                    <a:pt x="174" y="456"/>
                  </a:lnTo>
                  <a:lnTo>
                    <a:pt x="167" y="445"/>
                  </a:lnTo>
                  <a:lnTo>
                    <a:pt x="158" y="426"/>
                  </a:lnTo>
                  <a:lnTo>
                    <a:pt x="162" y="445"/>
                  </a:lnTo>
                  <a:lnTo>
                    <a:pt x="164" y="460"/>
                  </a:lnTo>
                  <a:lnTo>
                    <a:pt x="167" y="475"/>
                  </a:lnTo>
                  <a:lnTo>
                    <a:pt x="167" y="479"/>
                  </a:lnTo>
                  <a:lnTo>
                    <a:pt x="159" y="471"/>
                  </a:lnTo>
                  <a:lnTo>
                    <a:pt x="150" y="459"/>
                  </a:lnTo>
                  <a:lnTo>
                    <a:pt x="140" y="448"/>
                  </a:lnTo>
                  <a:lnTo>
                    <a:pt x="126" y="439"/>
                  </a:lnTo>
                  <a:lnTo>
                    <a:pt x="112" y="434"/>
                  </a:lnTo>
                  <a:lnTo>
                    <a:pt x="92" y="432"/>
                  </a:lnTo>
                  <a:lnTo>
                    <a:pt x="74" y="433"/>
                  </a:lnTo>
                  <a:lnTo>
                    <a:pt x="54" y="434"/>
                  </a:lnTo>
                  <a:lnTo>
                    <a:pt x="37" y="438"/>
                  </a:lnTo>
                  <a:lnTo>
                    <a:pt x="17" y="442"/>
                  </a:lnTo>
                  <a:lnTo>
                    <a:pt x="0" y="445"/>
                  </a:lnTo>
                  <a:lnTo>
                    <a:pt x="17" y="438"/>
                  </a:lnTo>
                  <a:lnTo>
                    <a:pt x="31" y="427"/>
                  </a:lnTo>
                  <a:lnTo>
                    <a:pt x="38" y="419"/>
                  </a:lnTo>
                  <a:lnTo>
                    <a:pt x="43" y="412"/>
                  </a:lnTo>
                  <a:lnTo>
                    <a:pt x="56" y="389"/>
                  </a:lnTo>
                  <a:lnTo>
                    <a:pt x="64" y="367"/>
                  </a:lnTo>
                  <a:lnTo>
                    <a:pt x="70" y="346"/>
                  </a:lnTo>
                  <a:lnTo>
                    <a:pt x="78" y="324"/>
                  </a:lnTo>
                  <a:lnTo>
                    <a:pt x="89" y="304"/>
                  </a:lnTo>
                  <a:lnTo>
                    <a:pt x="104" y="280"/>
                  </a:lnTo>
                  <a:lnTo>
                    <a:pt x="125" y="250"/>
                  </a:lnTo>
                  <a:lnTo>
                    <a:pt x="144" y="218"/>
                  </a:lnTo>
                  <a:lnTo>
                    <a:pt x="146" y="197"/>
                  </a:lnTo>
                  <a:lnTo>
                    <a:pt x="146" y="179"/>
                  </a:lnTo>
                  <a:lnTo>
                    <a:pt x="144" y="160"/>
                  </a:lnTo>
                  <a:lnTo>
                    <a:pt x="139" y="144"/>
                  </a:lnTo>
                  <a:lnTo>
                    <a:pt x="131" y="126"/>
                  </a:lnTo>
                  <a:lnTo>
                    <a:pt x="121" y="112"/>
                  </a:lnTo>
                  <a:lnTo>
                    <a:pt x="113" y="100"/>
                  </a:lnTo>
                  <a:lnTo>
                    <a:pt x="109" y="88"/>
                  </a:lnTo>
                  <a:lnTo>
                    <a:pt x="103" y="62"/>
                  </a:lnTo>
                  <a:lnTo>
                    <a:pt x="97" y="44"/>
                  </a:lnTo>
                  <a:lnTo>
                    <a:pt x="183" y="0"/>
                  </a:lnTo>
                  <a:lnTo>
                    <a:pt x="216" y="28"/>
                  </a:lnTo>
                  <a:close/>
                </a:path>
              </a:pathLst>
            </a:custGeom>
            <a:solidFill>
              <a:srgbClr val="008080"/>
            </a:solidFill>
            <a:ln w="0">
              <a:solidFill>
                <a:srgbClr val="800000"/>
              </a:solidFill>
              <a:round/>
              <a:headEnd/>
              <a:tailEnd/>
            </a:ln>
          </p:spPr>
          <p:txBody>
            <a:bodyPr/>
            <a:lstStyle/>
            <a:p>
              <a:endParaRPr lang="en-GB"/>
            </a:p>
          </p:txBody>
        </p:sp>
        <p:sp>
          <p:nvSpPr>
            <p:cNvPr id="44637" name="Freeform 7"/>
            <p:cNvSpPr>
              <a:spLocks/>
            </p:cNvSpPr>
            <p:nvPr/>
          </p:nvSpPr>
          <p:spPr bwMode="auto">
            <a:xfrm>
              <a:off x="2894" y="3690"/>
              <a:ext cx="228" cy="101"/>
            </a:xfrm>
            <a:custGeom>
              <a:avLst/>
              <a:gdLst>
                <a:gd name="T0" fmla="*/ 0 w 684"/>
                <a:gd name="T1" fmla="*/ 1 h 303"/>
                <a:gd name="T2" fmla="*/ 1 w 684"/>
                <a:gd name="T3" fmla="*/ 1 h 303"/>
                <a:gd name="T4" fmla="*/ 1 w 684"/>
                <a:gd name="T5" fmla="*/ 1 h 303"/>
                <a:gd name="T6" fmla="*/ 1 w 684"/>
                <a:gd name="T7" fmla="*/ 1 h 303"/>
                <a:gd name="T8" fmla="*/ 2 w 684"/>
                <a:gd name="T9" fmla="*/ 1 h 303"/>
                <a:gd name="T10" fmla="*/ 2 w 684"/>
                <a:gd name="T11" fmla="*/ 1 h 303"/>
                <a:gd name="T12" fmla="*/ 2 w 684"/>
                <a:gd name="T13" fmla="*/ 1 h 303"/>
                <a:gd name="T14" fmla="*/ 3 w 684"/>
                <a:gd name="T15" fmla="*/ 0 h 303"/>
                <a:gd name="T16" fmla="*/ 3 w 684"/>
                <a:gd name="T17" fmla="*/ 0 h 303"/>
                <a:gd name="T18" fmla="*/ 3 w 684"/>
                <a:gd name="T19" fmla="*/ 0 h 303"/>
                <a:gd name="T20" fmla="*/ 3 w 684"/>
                <a:gd name="T21" fmla="*/ 0 h 303"/>
                <a:gd name="T22" fmla="*/ 2 w 684"/>
                <a:gd name="T23" fmla="*/ 0 h 303"/>
                <a:gd name="T24" fmla="*/ 2 w 684"/>
                <a:gd name="T25" fmla="*/ 0 h 303"/>
                <a:gd name="T26" fmla="*/ 2 w 684"/>
                <a:gd name="T27" fmla="*/ 0 h 303"/>
                <a:gd name="T28" fmla="*/ 2 w 684"/>
                <a:gd name="T29" fmla="*/ 0 h 303"/>
                <a:gd name="T30" fmla="*/ 2 w 684"/>
                <a:gd name="T31" fmla="*/ 0 h 303"/>
                <a:gd name="T32" fmla="*/ 2 w 684"/>
                <a:gd name="T33" fmla="*/ 0 h 303"/>
                <a:gd name="T34" fmla="*/ 2 w 684"/>
                <a:gd name="T35" fmla="*/ 0 h 303"/>
                <a:gd name="T36" fmla="*/ 2 w 684"/>
                <a:gd name="T37" fmla="*/ 0 h 303"/>
                <a:gd name="T38" fmla="*/ 2 w 684"/>
                <a:gd name="T39" fmla="*/ 0 h 303"/>
                <a:gd name="T40" fmla="*/ 2 w 684"/>
                <a:gd name="T41" fmla="*/ 0 h 303"/>
                <a:gd name="T42" fmla="*/ 1 w 684"/>
                <a:gd name="T43" fmla="*/ 0 h 303"/>
                <a:gd name="T44" fmla="*/ 2 w 684"/>
                <a:gd name="T45" fmla="*/ 0 h 303"/>
                <a:gd name="T46" fmla="*/ 2 w 684"/>
                <a:gd name="T47" fmla="*/ 0 h 303"/>
                <a:gd name="T48" fmla="*/ 2 w 684"/>
                <a:gd name="T49" fmla="*/ 0 h 303"/>
                <a:gd name="T50" fmla="*/ 2 w 684"/>
                <a:gd name="T51" fmla="*/ 0 h 303"/>
                <a:gd name="T52" fmla="*/ 2 w 684"/>
                <a:gd name="T53" fmla="*/ 0 h 303"/>
                <a:gd name="T54" fmla="*/ 1 w 684"/>
                <a:gd name="T55" fmla="*/ 0 h 303"/>
                <a:gd name="T56" fmla="*/ 1 w 684"/>
                <a:gd name="T57" fmla="*/ 0 h 303"/>
                <a:gd name="T58" fmla="*/ 1 w 684"/>
                <a:gd name="T59" fmla="*/ 0 h 303"/>
                <a:gd name="T60" fmla="*/ 1 w 684"/>
                <a:gd name="T61" fmla="*/ 0 h 303"/>
                <a:gd name="T62" fmla="*/ 1 w 684"/>
                <a:gd name="T63" fmla="*/ 0 h 303"/>
                <a:gd name="T64" fmla="*/ 1 w 684"/>
                <a:gd name="T65" fmla="*/ 1 h 303"/>
                <a:gd name="T66" fmla="*/ 1 w 684"/>
                <a:gd name="T67" fmla="*/ 1 h 303"/>
                <a:gd name="T68" fmla="*/ 0 w 684"/>
                <a:gd name="T69" fmla="*/ 1 h 303"/>
                <a:gd name="T70" fmla="*/ 0 w 684"/>
                <a:gd name="T71" fmla="*/ 1 h 303"/>
                <a:gd name="T72" fmla="*/ 0 w 684"/>
                <a:gd name="T73" fmla="*/ 1 h 303"/>
                <a:gd name="T74" fmla="*/ 1 w 684"/>
                <a:gd name="T75" fmla="*/ 0 h 303"/>
                <a:gd name="T76" fmla="*/ 0 w 684"/>
                <a:gd name="T77" fmla="*/ 0 h 303"/>
                <a:gd name="T78" fmla="*/ 1 w 684"/>
                <a:gd name="T79" fmla="*/ 0 h 303"/>
                <a:gd name="T80" fmla="*/ 1 w 684"/>
                <a:gd name="T81" fmla="*/ 0 h 303"/>
                <a:gd name="T82" fmla="*/ 0 w 684"/>
                <a:gd name="T83" fmla="*/ 0 h 303"/>
                <a:gd name="T84" fmla="*/ 0 w 684"/>
                <a:gd name="T85" fmla="*/ 0 h 303"/>
                <a:gd name="T86" fmla="*/ 0 w 684"/>
                <a:gd name="T87" fmla="*/ 0 h 303"/>
                <a:gd name="T88" fmla="*/ 0 w 684"/>
                <a:gd name="T89" fmla="*/ 0 h 303"/>
                <a:gd name="T90" fmla="*/ 0 w 684"/>
                <a:gd name="T91" fmla="*/ 1 h 303"/>
                <a:gd name="T92" fmla="*/ 0 w 684"/>
                <a:gd name="T93" fmla="*/ 1 h 303"/>
                <a:gd name="T94" fmla="*/ 0 w 684"/>
                <a:gd name="T95" fmla="*/ 1 h 30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84"/>
                <a:gd name="T145" fmla="*/ 0 h 303"/>
                <a:gd name="T146" fmla="*/ 684 w 684"/>
                <a:gd name="T147" fmla="*/ 303 h 30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84" h="303">
                  <a:moveTo>
                    <a:pt x="33" y="303"/>
                  </a:moveTo>
                  <a:lnTo>
                    <a:pt x="43" y="292"/>
                  </a:lnTo>
                  <a:lnTo>
                    <a:pt x="65" y="277"/>
                  </a:lnTo>
                  <a:lnTo>
                    <a:pt x="89" y="263"/>
                  </a:lnTo>
                  <a:lnTo>
                    <a:pt x="117" y="251"/>
                  </a:lnTo>
                  <a:lnTo>
                    <a:pt x="140" y="244"/>
                  </a:lnTo>
                  <a:lnTo>
                    <a:pt x="159" y="241"/>
                  </a:lnTo>
                  <a:lnTo>
                    <a:pt x="179" y="235"/>
                  </a:lnTo>
                  <a:lnTo>
                    <a:pt x="199" y="228"/>
                  </a:lnTo>
                  <a:lnTo>
                    <a:pt x="217" y="218"/>
                  </a:lnTo>
                  <a:lnTo>
                    <a:pt x="230" y="209"/>
                  </a:lnTo>
                  <a:lnTo>
                    <a:pt x="246" y="196"/>
                  </a:lnTo>
                  <a:lnTo>
                    <a:pt x="262" y="179"/>
                  </a:lnTo>
                  <a:lnTo>
                    <a:pt x="280" y="162"/>
                  </a:lnTo>
                  <a:lnTo>
                    <a:pt x="293" y="153"/>
                  </a:lnTo>
                  <a:lnTo>
                    <a:pt x="309" y="146"/>
                  </a:lnTo>
                  <a:lnTo>
                    <a:pt x="326" y="140"/>
                  </a:lnTo>
                  <a:lnTo>
                    <a:pt x="346" y="138"/>
                  </a:lnTo>
                  <a:lnTo>
                    <a:pt x="367" y="135"/>
                  </a:lnTo>
                  <a:lnTo>
                    <a:pt x="388" y="137"/>
                  </a:lnTo>
                  <a:lnTo>
                    <a:pt x="413" y="139"/>
                  </a:lnTo>
                  <a:lnTo>
                    <a:pt x="437" y="141"/>
                  </a:lnTo>
                  <a:lnTo>
                    <a:pt x="460" y="146"/>
                  </a:lnTo>
                  <a:lnTo>
                    <a:pt x="484" y="150"/>
                  </a:lnTo>
                  <a:lnTo>
                    <a:pt x="505" y="150"/>
                  </a:lnTo>
                  <a:lnTo>
                    <a:pt x="526" y="146"/>
                  </a:lnTo>
                  <a:lnTo>
                    <a:pt x="543" y="140"/>
                  </a:lnTo>
                  <a:lnTo>
                    <a:pt x="560" y="130"/>
                  </a:lnTo>
                  <a:lnTo>
                    <a:pt x="575" y="118"/>
                  </a:lnTo>
                  <a:lnTo>
                    <a:pt x="589" y="107"/>
                  </a:lnTo>
                  <a:lnTo>
                    <a:pt x="604" y="98"/>
                  </a:lnTo>
                  <a:lnTo>
                    <a:pt x="619" y="93"/>
                  </a:lnTo>
                  <a:lnTo>
                    <a:pt x="638" y="87"/>
                  </a:lnTo>
                  <a:lnTo>
                    <a:pt x="657" y="82"/>
                  </a:lnTo>
                  <a:lnTo>
                    <a:pt x="668" y="77"/>
                  </a:lnTo>
                  <a:lnTo>
                    <a:pt x="675" y="72"/>
                  </a:lnTo>
                  <a:lnTo>
                    <a:pt x="679" y="66"/>
                  </a:lnTo>
                  <a:lnTo>
                    <a:pt x="684" y="53"/>
                  </a:lnTo>
                  <a:lnTo>
                    <a:pt x="676" y="51"/>
                  </a:lnTo>
                  <a:lnTo>
                    <a:pt x="673" y="61"/>
                  </a:lnTo>
                  <a:lnTo>
                    <a:pt x="668" y="67"/>
                  </a:lnTo>
                  <a:lnTo>
                    <a:pt x="660" y="72"/>
                  </a:lnTo>
                  <a:lnTo>
                    <a:pt x="638" y="78"/>
                  </a:lnTo>
                  <a:lnTo>
                    <a:pt x="614" y="85"/>
                  </a:lnTo>
                  <a:lnTo>
                    <a:pt x="597" y="88"/>
                  </a:lnTo>
                  <a:lnTo>
                    <a:pt x="592" y="90"/>
                  </a:lnTo>
                  <a:lnTo>
                    <a:pt x="593" y="79"/>
                  </a:lnTo>
                  <a:lnTo>
                    <a:pt x="593" y="67"/>
                  </a:lnTo>
                  <a:lnTo>
                    <a:pt x="593" y="51"/>
                  </a:lnTo>
                  <a:lnTo>
                    <a:pt x="592" y="33"/>
                  </a:lnTo>
                  <a:lnTo>
                    <a:pt x="592" y="20"/>
                  </a:lnTo>
                  <a:lnTo>
                    <a:pt x="585" y="20"/>
                  </a:lnTo>
                  <a:lnTo>
                    <a:pt x="586" y="31"/>
                  </a:lnTo>
                  <a:lnTo>
                    <a:pt x="586" y="50"/>
                  </a:lnTo>
                  <a:lnTo>
                    <a:pt x="584" y="69"/>
                  </a:lnTo>
                  <a:lnTo>
                    <a:pt x="580" y="84"/>
                  </a:lnTo>
                  <a:lnTo>
                    <a:pt x="573" y="92"/>
                  </a:lnTo>
                  <a:lnTo>
                    <a:pt x="565" y="97"/>
                  </a:lnTo>
                  <a:lnTo>
                    <a:pt x="554" y="104"/>
                  </a:lnTo>
                  <a:lnTo>
                    <a:pt x="541" y="109"/>
                  </a:lnTo>
                  <a:lnTo>
                    <a:pt x="526" y="114"/>
                  </a:lnTo>
                  <a:lnTo>
                    <a:pt x="508" y="117"/>
                  </a:lnTo>
                  <a:lnTo>
                    <a:pt x="496" y="117"/>
                  </a:lnTo>
                  <a:lnTo>
                    <a:pt x="508" y="108"/>
                  </a:lnTo>
                  <a:lnTo>
                    <a:pt x="522" y="97"/>
                  </a:lnTo>
                  <a:lnTo>
                    <a:pt x="533" y="86"/>
                  </a:lnTo>
                  <a:lnTo>
                    <a:pt x="542" y="72"/>
                  </a:lnTo>
                  <a:lnTo>
                    <a:pt x="547" y="60"/>
                  </a:lnTo>
                  <a:lnTo>
                    <a:pt x="550" y="44"/>
                  </a:lnTo>
                  <a:lnTo>
                    <a:pt x="551" y="33"/>
                  </a:lnTo>
                  <a:lnTo>
                    <a:pt x="550" y="22"/>
                  </a:lnTo>
                  <a:lnTo>
                    <a:pt x="542" y="22"/>
                  </a:lnTo>
                  <a:lnTo>
                    <a:pt x="542" y="30"/>
                  </a:lnTo>
                  <a:lnTo>
                    <a:pt x="542" y="44"/>
                  </a:lnTo>
                  <a:lnTo>
                    <a:pt x="539" y="59"/>
                  </a:lnTo>
                  <a:lnTo>
                    <a:pt x="532" y="71"/>
                  </a:lnTo>
                  <a:lnTo>
                    <a:pt x="521" y="84"/>
                  </a:lnTo>
                  <a:lnTo>
                    <a:pt x="509" y="95"/>
                  </a:lnTo>
                  <a:lnTo>
                    <a:pt x="494" y="104"/>
                  </a:lnTo>
                  <a:lnTo>
                    <a:pt x="479" y="111"/>
                  </a:lnTo>
                  <a:lnTo>
                    <a:pt x="464" y="112"/>
                  </a:lnTo>
                  <a:lnTo>
                    <a:pt x="448" y="108"/>
                  </a:lnTo>
                  <a:lnTo>
                    <a:pt x="429" y="101"/>
                  </a:lnTo>
                  <a:lnTo>
                    <a:pt x="408" y="96"/>
                  </a:lnTo>
                  <a:lnTo>
                    <a:pt x="385" y="90"/>
                  </a:lnTo>
                  <a:lnTo>
                    <a:pt x="371" y="90"/>
                  </a:lnTo>
                  <a:lnTo>
                    <a:pt x="355" y="92"/>
                  </a:lnTo>
                  <a:lnTo>
                    <a:pt x="334" y="96"/>
                  </a:lnTo>
                  <a:lnTo>
                    <a:pt x="355" y="79"/>
                  </a:lnTo>
                  <a:lnTo>
                    <a:pt x="367" y="71"/>
                  </a:lnTo>
                  <a:lnTo>
                    <a:pt x="382" y="63"/>
                  </a:lnTo>
                  <a:lnTo>
                    <a:pt x="396" y="58"/>
                  </a:lnTo>
                  <a:lnTo>
                    <a:pt x="404" y="52"/>
                  </a:lnTo>
                  <a:lnTo>
                    <a:pt x="409" y="48"/>
                  </a:lnTo>
                  <a:lnTo>
                    <a:pt x="412" y="44"/>
                  </a:lnTo>
                  <a:lnTo>
                    <a:pt x="417" y="33"/>
                  </a:lnTo>
                  <a:lnTo>
                    <a:pt x="422" y="24"/>
                  </a:lnTo>
                  <a:lnTo>
                    <a:pt x="426" y="15"/>
                  </a:lnTo>
                  <a:lnTo>
                    <a:pt x="434" y="3"/>
                  </a:lnTo>
                  <a:lnTo>
                    <a:pt x="428" y="0"/>
                  </a:lnTo>
                  <a:lnTo>
                    <a:pt x="420" y="10"/>
                  </a:lnTo>
                  <a:lnTo>
                    <a:pt x="416" y="19"/>
                  </a:lnTo>
                  <a:lnTo>
                    <a:pt x="412" y="28"/>
                  </a:lnTo>
                  <a:lnTo>
                    <a:pt x="408" y="36"/>
                  </a:lnTo>
                  <a:lnTo>
                    <a:pt x="401" y="44"/>
                  </a:lnTo>
                  <a:lnTo>
                    <a:pt x="391" y="50"/>
                  </a:lnTo>
                  <a:lnTo>
                    <a:pt x="375" y="58"/>
                  </a:lnTo>
                  <a:lnTo>
                    <a:pt x="358" y="65"/>
                  </a:lnTo>
                  <a:lnTo>
                    <a:pt x="341" y="75"/>
                  </a:lnTo>
                  <a:lnTo>
                    <a:pt x="329" y="84"/>
                  </a:lnTo>
                  <a:lnTo>
                    <a:pt x="313" y="96"/>
                  </a:lnTo>
                  <a:lnTo>
                    <a:pt x="317" y="79"/>
                  </a:lnTo>
                  <a:lnTo>
                    <a:pt x="320" y="66"/>
                  </a:lnTo>
                  <a:lnTo>
                    <a:pt x="317" y="54"/>
                  </a:lnTo>
                  <a:lnTo>
                    <a:pt x="314" y="41"/>
                  </a:lnTo>
                  <a:lnTo>
                    <a:pt x="313" y="29"/>
                  </a:lnTo>
                  <a:lnTo>
                    <a:pt x="314" y="20"/>
                  </a:lnTo>
                  <a:lnTo>
                    <a:pt x="302" y="24"/>
                  </a:lnTo>
                  <a:lnTo>
                    <a:pt x="302" y="29"/>
                  </a:lnTo>
                  <a:lnTo>
                    <a:pt x="303" y="42"/>
                  </a:lnTo>
                  <a:lnTo>
                    <a:pt x="306" y="59"/>
                  </a:lnTo>
                  <a:lnTo>
                    <a:pt x="306" y="71"/>
                  </a:lnTo>
                  <a:lnTo>
                    <a:pt x="302" y="87"/>
                  </a:lnTo>
                  <a:lnTo>
                    <a:pt x="294" y="103"/>
                  </a:lnTo>
                  <a:lnTo>
                    <a:pt x="287" y="112"/>
                  </a:lnTo>
                  <a:lnTo>
                    <a:pt x="275" y="121"/>
                  </a:lnTo>
                  <a:lnTo>
                    <a:pt x="259" y="127"/>
                  </a:lnTo>
                  <a:lnTo>
                    <a:pt x="228" y="137"/>
                  </a:lnTo>
                  <a:lnTo>
                    <a:pt x="205" y="146"/>
                  </a:lnTo>
                  <a:lnTo>
                    <a:pt x="198" y="152"/>
                  </a:lnTo>
                  <a:lnTo>
                    <a:pt x="190" y="160"/>
                  </a:lnTo>
                  <a:lnTo>
                    <a:pt x="182" y="163"/>
                  </a:lnTo>
                  <a:lnTo>
                    <a:pt x="175" y="167"/>
                  </a:lnTo>
                  <a:lnTo>
                    <a:pt x="144" y="177"/>
                  </a:lnTo>
                  <a:lnTo>
                    <a:pt x="119" y="186"/>
                  </a:lnTo>
                  <a:lnTo>
                    <a:pt x="99" y="195"/>
                  </a:lnTo>
                  <a:lnTo>
                    <a:pt x="75" y="208"/>
                  </a:lnTo>
                  <a:lnTo>
                    <a:pt x="63" y="217"/>
                  </a:lnTo>
                  <a:lnTo>
                    <a:pt x="63" y="212"/>
                  </a:lnTo>
                  <a:lnTo>
                    <a:pt x="67" y="205"/>
                  </a:lnTo>
                  <a:lnTo>
                    <a:pt x="75" y="191"/>
                  </a:lnTo>
                  <a:lnTo>
                    <a:pt x="88" y="179"/>
                  </a:lnTo>
                  <a:lnTo>
                    <a:pt x="100" y="168"/>
                  </a:lnTo>
                  <a:lnTo>
                    <a:pt x="110" y="160"/>
                  </a:lnTo>
                  <a:lnTo>
                    <a:pt x="118" y="150"/>
                  </a:lnTo>
                  <a:lnTo>
                    <a:pt x="123" y="135"/>
                  </a:lnTo>
                  <a:lnTo>
                    <a:pt x="124" y="120"/>
                  </a:lnTo>
                  <a:lnTo>
                    <a:pt x="122" y="104"/>
                  </a:lnTo>
                  <a:lnTo>
                    <a:pt x="118" y="90"/>
                  </a:lnTo>
                  <a:lnTo>
                    <a:pt x="117" y="83"/>
                  </a:lnTo>
                  <a:lnTo>
                    <a:pt x="115" y="76"/>
                  </a:lnTo>
                  <a:lnTo>
                    <a:pt x="119" y="67"/>
                  </a:lnTo>
                  <a:lnTo>
                    <a:pt x="123" y="62"/>
                  </a:lnTo>
                  <a:lnTo>
                    <a:pt x="137" y="50"/>
                  </a:lnTo>
                  <a:lnTo>
                    <a:pt x="153" y="34"/>
                  </a:lnTo>
                  <a:lnTo>
                    <a:pt x="143" y="33"/>
                  </a:lnTo>
                  <a:lnTo>
                    <a:pt x="133" y="42"/>
                  </a:lnTo>
                  <a:lnTo>
                    <a:pt x="122" y="51"/>
                  </a:lnTo>
                  <a:lnTo>
                    <a:pt x="115" y="59"/>
                  </a:lnTo>
                  <a:lnTo>
                    <a:pt x="108" y="67"/>
                  </a:lnTo>
                  <a:lnTo>
                    <a:pt x="106" y="78"/>
                  </a:lnTo>
                  <a:lnTo>
                    <a:pt x="106" y="96"/>
                  </a:lnTo>
                  <a:lnTo>
                    <a:pt x="99" y="83"/>
                  </a:lnTo>
                  <a:lnTo>
                    <a:pt x="91" y="69"/>
                  </a:lnTo>
                  <a:lnTo>
                    <a:pt x="86" y="53"/>
                  </a:lnTo>
                  <a:lnTo>
                    <a:pt x="81" y="42"/>
                  </a:lnTo>
                  <a:lnTo>
                    <a:pt x="76" y="32"/>
                  </a:lnTo>
                  <a:lnTo>
                    <a:pt x="69" y="36"/>
                  </a:lnTo>
                  <a:lnTo>
                    <a:pt x="64" y="41"/>
                  </a:lnTo>
                  <a:lnTo>
                    <a:pt x="69" y="50"/>
                  </a:lnTo>
                  <a:lnTo>
                    <a:pt x="76" y="65"/>
                  </a:lnTo>
                  <a:lnTo>
                    <a:pt x="83" y="82"/>
                  </a:lnTo>
                  <a:lnTo>
                    <a:pt x="90" y="99"/>
                  </a:lnTo>
                  <a:lnTo>
                    <a:pt x="97" y="112"/>
                  </a:lnTo>
                  <a:lnTo>
                    <a:pt x="100" y="124"/>
                  </a:lnTo>
                  <a:lnTo>
                    <a:pt x="100" y="138"/>
                  </a:lnTo>
                  <a:lnTo>
                    <a:pt x="96" y="150"/>
                  </a:lnTo>
                  <a:lnTo>
                    <a:pt x="88" y="161"/>
                  </a:lnTo>
                  <a:lnTo>
                    <a:pt x="76" y="171"/>
                  </a:lnTo>
                  <a:lnTo>
                    <a:pt x="64" y="184"/>
                  </a:lnTo>
                  <a:lnTo>
                    <a:pt x="50" y="199"/>
                  </a:lnTo>
                  <a:lnTo>
                    <a:pt x="38" y="212"/>
                  </a:lnTo>
                  <a:lnTo>
                    <a:pt x="24" y="228"/>
                  </a:lnTo>
                  <a:lnTo>
                    <a:pt x="17" y="240"/>
                  </a:lnTo>
                  <a:lnTo>
                    <a:pt x="10" y="251"/>
                  </a:lnTo>
                  <a:lnTo>
                    <a:pt x="5" y="263"/>
                  </a:lnTo>
                  <a:lnTo>
                    <a:pt x="0" y="275"/>
                  </a:lnTo>
                  <a:lnTo>
                    <a:pt x="33" y="303"/>
                  </a:lnTo>
                  <a:close/>
                </a:path>
              </a:pathLst>
            </a:custGeom>
            <a:solidFill>
              <a:srgbClr val="FFFFFF"/>
            </a:solidFill>
            <a:ln w="0">
              <a:solidFill>
                <a:srgbClr val="FFFFFF"/>
              </a:solidFill>
              <a:round/>
              <a:headEnd/>
              <a:tailEnd/>
            </a:ln>
          </p:spPr>
          <p:txBody>
            <a:bodyPr/>
            <a:lstStyle/>
            <a:p>
              <a:endParaRPr lang="en-GB"/>
            </a:p>
          </p:txBody>
        </p:sp>
        <p:sp>
          <p:nvSpPr>
            <p:cNvPr id="44638" name="Freeform 8"/>
            <p:cNvSpPr>
              <a:spLocks/>
            </p:cNvSpPr>
            <p:nvPr/>
          </p:nvSpPr>
          <p:spPr bwMode="auto">
            <a:xfrm>
              <a:off x="2881" y="3842"/>
              <a:ext cx="5" cy="13"/>
            </a:xfrm>
            <a:custGeom>
              <a:avLst/>
              <a:gdLst>
                <a:gd name="T0" fmla="*/ 0 w 14"/>
                <a:gd name="T1" fmla="*/ 0 h 39"/>
                <a:gd name="T2" fmla="*/ 0 w 14"/>
                <a:gd name="T3" fmla="*/ 0 h 39"/>
                <a:gd name="T4" fmla="*/ 0 w 14"/>
                <a:gd name="T5" fmla="*/ 0 h 39"/>
                <a:gd name="T6" fmla="*/ 0 w 14"/>
                <a:gd name="T7" fmla="*/ 0 h 39"/>
                <a:gd name="T8" fmla="*/ 0 w 14"/>
                <a:gd name="T9" fmla="*/ 0 h 39"/>
                <a:gd name="T10" fmla="*/ 0 60000 65536"/>
                <a:gd name="T11" fmla="*/ 0 60000 65536"/>
                <a:gd name="T12" fmla="*/ 0 60000 65536"/>
                <a:gd name="T13" fmla="*/ 0 60000 65536"/>
                <a:gd name="T14" fmla="*/ 0 60000 65536"/>
                <a:gd name="T15" fmla="*/ 0 w 14"/>
                <a:gd name="T16" fmla="*/ 0 h 39"/>
                <a:gd name="T17" fmla="*/ 14 w 14"/>
                <a:gd name="T18" fmla="*/ 39 h 39"/>
              </a:gdLst>
              <a:ahLst/>
              <a:cxnLst>
                <a:cxn ang="T10">
                  <a:pos x="T0" y="T1"/>
                </a:cxn>
                <a:cxn ang="T11">
                  <a:pos x="T2" y="T3"/>
                </a:cxn>
                <a:cxn ang="T12">
                  <a:pos x="T4" y="T5"/>
                </a:cxn>
                <a:cxn ang="T13">
                  <a:pos x="T6" y="T7"/>
                </a:cxn>
                <a:cxn ang="T14">
                  <a:pos x="T8" y="T9"/>
                </a:cxn>
              </a:cxnLst>
              <a:rect l="T15" t="T16" r="T17" b="T18"/>
              <a:pathLst>
                <a:path w="14" h="39">
                  <a:moveTo>
                    <a:pt x="0" y="39"/>
                  </a:moveTo>
                  <a:lnTo>
                    <a:pt x="5" y="25"/>
                  </a:lnTo>
                  <a:lnTo>
                    <a:pt x="12" y="16"/>
                  </a:lnTo>
                  <a:lnTo>
                    <a:pt x="14" y="8"/>
                  </a:lnTo>
                  <a:lnTo>
                    <a:pt x="14" y="0"/>
                  </a:lnTo>
                </a:path>
              </a:pathLst>
            </a:custGeom>
            <a:noFill/>
            <a:ln w="0">
              <a:solidFill>
                <a:srgbClr val="000000"/>
              </a:solidFill>
              <a:round/>
              <a:headEnd/>
              <a:tailEnd/>
            </a:ln>
          </p:spPr>
          <p:txBody>
            <a:bodyPr/>
            <a:lstStyle/>
            <a:p>
              <a:endParaRPr lang="en-GB"/>
            </a:p>
          </p:txBody>
        </p:sp>
        <p:sp>
          <p:nvSpPr>
            <p:cNvPr id="44639" name="Freeform 9"/>
            <p:cNvSpPr>
              <a:spLocks/>
            </p:cNvSpPr>
            <p:nvPr/>
          </p:nvSpPr>
          <p:spPr bwMode="auto">
            <a:xfrm>
              <a:off x="3006" y="3692"/>
              <a:ext cx="69" cy="36"/>
            </a:xfrm>
            <a:custGeom>
              <a:avLst/>
              <a:gdLst>
                <a:gd name="T0" fmla="*/ 1 w 207"/>
                <a:gd name="T1" fmla="*/ 0 h 108"/>
                <a:gd name="T2" fmla="*/ 1 w 207"/>
                <a:gd name="T3" fmla="*/ 0 h 108"/>
                <a:gd name="T4" fmla="*/ 1 w 207"/>
                <a:gd name="T5" fmla="*/ 0 h 108"/>
                <a:gd name="T6" fmla="*/ 1 w 207"/>
                <a:gd name="T7" fmla="*/ 0 h 108"/>
                <a:gd name="T8" fmla="*/ 1 w 207"/>
                <a:gd name="T9" fmla="*/ 0 h 108"/>
                <a:gd name="T10" fmla="*/ 1 w 207"/>
                <a:gd name="T11" fmla="*/ 0 h 108"/>
                <a:gd name="T12" fmla="*/ 1 w 207"/>
                <a:gd name="T13" fmla="*/ 0 h 108"/>
                <a:gd name="T14" fmla="*/ 1 w 207"/>
                <a:gd name="T15" fmla="*/ 0 h 108"/>
                <a:gd name="T16" fmla="*/ 1 w 207"/>
                <a:gd name="T17" fmla="*/ 0 h 108"/>
                <a:gd name="T18" fmla="*/ 1 w 207"/>
                <a:gd name="T19" fmla="*/ 0 h 108"/>
                <a:gd name="T20" fmla="*/ 0 w 207"/>
                <a:gd name="T21" fmla="*/ 0 h 108"/>
                <a:gd name="T22" fmla="*/ 0 w 207"/>
                <a:gd name="T23" fmla="*/ 0 h 108"/>
                <a:gd name="T24" fmla="*/ 0 w 207"/>
                <a:gd name="T25" fmla="*/ 0 h 108"/>
                <a:gd name="T26" fmla="*/ 0 w 207"/>
                <a:gd name="T27" fmla="*/ 0 h 108"/>
                <a:gd name="T28" fmla="*/ 0 w 207"/>
                <a:gd name="T29" fmla="*/ 0 h 108"/>
                <a:gd name="T30" fmla="*/ 0 w 207"/>
                <a:gd name="T31" fmla="*/ 0 h 108"/>
                <a:gd name="T32" fmla="*/ 0 w 207"/>
                <a:gd name="T33" fmla="*/ 0 h 108"/>
                <a:gd name="T34" fmla="*/ 0 w 207"/>
                <a:gd name="T35" fmla="*/ 0 h 108"/>
                <a:gd name="T36" fmla="*/ 0 w 207"/>
                <a:gd name="T37" fmla="*/ 0 h 108"/>
                <a:gd name="T38" fmla="*/ 0 w 207"/>
                <a:gd name="T39" fmla="*/ 0 h 108"/>
                <a:gd name="T40" fmla="*/ 0 w 207"/>
                <a:gd name="T41" fmla="*/ 0 h 108"/>
                <a:gd name="T42" fmla="*/ 0 w 207"/>
                <a:gd name="T43" fmla="*/ 0 h 108"/>
                <a:gd name="T44" fmla="*/ 0 w 207"/>
                <a:gd name="T45" fmla="*/ 0 h 108"/>
                <a:gd name="T46" fmla="*/ 0 w 207"/>
                <a:gd name="T47" fmla="*/ 0 h 108"/>
                <a:gd name="T48" fmla="*/ 0 w 207"/>
                <a:gd name="T49" fmla="*/ 0 h 108"/>
                <a:gd name="T50" fmla="*/ 0 w 207"/>
                <a:gd name="T51" fmla="*/ 0 h 108"/>
                <a:gd name="T52" fmla="*/ 0 w 207"/>
                <a:gd name="T53" fmla="*/ 0 h 108"/>
                <a:gd name="T54" fmla="*/ 0 w 207"/>
                <a:gd name="T55" fmla="*/ 0 h 10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07"/>
                <a:gd name="T85" fmla="*/ 0 h 108"/>
                <a:gd name="T86" fmla="*/ 207 w 207"/>
                <a:gd name="T87" fmla="*/ 108 h 10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07" h="108">
                  <a:moveTo>
                    <a:pt x="207" y="20"/>
                  </a:moveTo>
                  <a:lnTo>
                    <a:pt x="207" y="27"/>
                  </a:lnTo>
                  <a:lnTo>
                    <a:pt x="207" y="41"/>
                  </a:lnTo>
                  <a:lnTo>
                    <a:pt x="204" y="55"/>
                  </a:lnTo>
                  <a:lnTo>
                    <a:pt x="197" y="67"/>
                  </a:lnTo>
                  <a:lnTo>
                    <a:pt x="186" y="80"/>
                  </a:lnTo>
                  <a:lnTo>
                    <a:pt x="174" y="91"/>
                  </a:lnTo>
                  <a:lnTo>
                    <a:pt x="159" y="100"/>
                  </a:lnTo>
                  <a:lnTo>
                    <a:pt x="144" y="107"/>
                  </a:lnTo>
                  <a:lnTo>
                    <a:pt x="129" y="108"/>
                  </a:lnTo>
                  <a:lnTo>
                    <a:pt x="113" y="104"/>
                  </a:lnTo>
                  <a:lnTo>
                    <a:pt x="95" y="97"/>
                  </a:lnTo>
                  <a:lnTo>
                    <a:pt x="74" y="92"/>
                  </a:lnTo>
                  <a:lnTo>
                    <a:pt x="51" y="86"/>
                  </a:lnTo>
                  <a:lnTo>
                    <a:pt x="37" y="86"/>
                  </a:lnTo>
                  <a:lnTo>
                    <a:pt x="21" y="88"/>
                  </a:lnTo>
                  <a:lnTo>
                    <a:pt x="0" y="92"/>
                  </a:lnTo>
                  <a:lnTo>
                    <a:pt x="21" y="75"/>
                  </a:lnTo>
                  <a:lnTo>
                    <a:pt x="33" y="67"/>
                  </a:lnTo>
                  <a:lnTo>
                    <a:pt x="48" y="59"/>
                  </a:lnTo>
                  <a:lnTo>
                    <a:pt x="62" y="54"/>
                  </a:lnTo>
                  <a:lnTo>
                    <a:pt x="70" y="49"/>
                  </a:lnTo>
                  <a:lnTo>
                    <a:pt x="76" y="45"/>
                  </a:lnTo>
                  <a:lnTo>
                    <a:pt x="78" y="41"/>
                  </a:lnTo>
                  <a:lnTo>
                    <a:pt x="83" y="30"/>
                  </a:lnTo>
                  <a:lnTo>
                    <a:pt x="88" y="21"/>
                  </a:lnTo>
                  <a:lnTo>
                    <a:pt x="92" y="12"/>
                  </a:lnTo>
                  <a:lnTo>
                    <a:pt x="100" y="0"/>
                  </a:lnTo>
                </a:path>
              </a:pathLst>
            </a:custGeom>
            <a:noFill/>
            <a:ln w="0">
              <a:solidFill>
                <a:srgbClr val="000000"/>
              </a:solidFill>
              <a:round/>
              <a:headEnd/>
              <a:tailEnd/>
            </a:ln>
          </p:spPr>
          <p:txBody>
            <a:bodyPr/>
            <a:lstStyle/>
            <a:p>
              <a:endParaRPr lang="en-GB"/>
            </a:p>
          </p:txBody>
        </p:sp>
        <p:sp>
          <p:nvSpPr>
            <p:cNvPr id="44640" name="Freeform 10"/>
            <p:cNvSpPr>
              <a:spLocks/>
            </p:cNvSpPr>
            <p:nvPr/>
          </p:nvSpPr>
          <p:spPr bwMode="auto">
            <a:xfrm>
              <a:off x="3059" y="3697"/>
              <a:ext cx="30" cy="32"/>
            </a:xfrm>
            <a:custGeom>
              <a:avLst/>
              <a:gdLst>
                <a:gd name="T0" fmla="*/ 0 w 90"/>
                <a:gd name="T1" fmla="*/ 0 h 97"/>
                <a:gd name="T2" fmla="*/ 0 w 90"/>
                <a:gd name="T3" fmla="*/ 0 h 97"/>
                <a:gd name="T4" fmla="*/ 0 w 90"/>
                <a:gd name="T5" fmla="*/ 0 h 97"/>
                <a:gd name="T6" fmla="*/ 0 w 90"/>
                <a:gd name="T7" fmla="*/ 0 h 97"/>
                <a:gd name="T8" fmla="*/ 0 w 90"/>
                <a:gd name="T9" fmla="*/ 0 h 97"/>
                <a:gd name="T10" fmla="*/ 0 w 90"/>
                <a:gd name="T11" fmla="*/ 0 h 97"/>
                <a:gd name="T12" fmla="*/ 0 w 90"/>
                <a:gd name="T13" fmla="*/ 0 h 97"/>
                <a:gd name="T14" fmla="*/ 0 w 90"/>
                <a:gd name="T15" fmla="*/ 0 h 97"/>
                <a:gd name="T16" fmla="*/ 0 w 90"/>
                <a:gd name="T17" fmla="*/ 0 h 97"/>
                <a:gd name="T18" fmla="*/ 0 w 90"/>
                <a:gd name="T19" fmla="*/ 0 h 97"/>
                <a:gd name="T20" fmla="*/ 0 w 90"/>
                <a:gd name="T21" fmla="*/ 0 h 97"/>
                <a:gd name="T22" fmla="*/ 0 w 90"/>
                <a:gd name="T23" fmla="*/ 0 h 97"/>
                <a:gd name="T24" fmla="*/ 0 w 90"/>
                <a:gd name="T25" fmla="*/ 0 h 97"/>
                <a:gd name="T26" fmla="*/ 0 w 90"/>
                <a:gd name="T27" fmla="*/ 0 h 97"/>
                <a:gd name="T28" fmla="*/ 0 w 90"/>
                <a:gd name="T29" fmla="*/ 0 h 97"/>
                <a:gd name="T30" fmla="*/ 0 w 90"/>
                <a:gd name="T31" fmla="*/ 0 h 97"/>
                <a:gd name="T32" fmla="*/ 0 w 90"/>
                <a:gd name="T33" fmla="*/ 0 h 97"/>
                <a:gd name="T34" fmla="*/ 0 w 90"/>
                <a:gd name="T35" fmla="*/ 0 h 97"/>
                <a:gd name="T36" fmla="*/ 0 w 90"/>
                <a:gd name="T37" fmla="*/ 0 h 97"/>
                <a:gd name="T38" fmla="*/ 0 w 90"/>
                <a:gd name="T39" fmla="*/ 0 h 9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0"/>
                <a:gd name="T61" fmla="*/ 0 h 97"/>
                <a:gd name="T62" fmla="*/ 90 w 90"/>
                <a:gd name="T63" fmla="*/ 97 h 9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0" h="97">
                  <a:moveTo>
                    <a:pt x="54" y="4"/>
                  </a:moveTo>
                  <a:lnTo>
                    <a:pt x="55" y="13"/>
                  </a:lnTo>
                  <a:lnTo>
                    <a:pt x="54" y="24"/>
                  </a:lnTo>
                  <a:lnTo>
                    <a:pt x="51" y="41"/>
                  </a:lnTo>
                  <a:lnTo>
                    <a:pt x="46" y="52"/>
                  </a:lnTo>
                  <a:lnTo>
                    <a:pt x="37" y="66"/>
                  </a:lnTo>
                  <a:lnTo>
                    <a:pt x="28" y="77"/>
                  </a:lnTo>
                  <a:lnTo>
                    <a:pt x="12" y="88"/>
                  </a:lnTo>
                  <a:lnTo>
                    <a:pt x="0" y="97"/>
                  </a:lnTo>
                  <a:lnTo>
                    <a:pt x="12" y="97"/>
                  </a:lnTo>
                  <a:lnTo>
                    <a:pt x="30" y="94"/>
                  </a:lnTo>
                  <a:lnTo>
                    <a:pt x="45" y="89"/>
                  </a:lnTo>
                  <a:lnTo>
                    <a:pt x="58" y="84"/>
                  </a:lnTo>
                  <a:lnTo>
                    <a:pt x="69" y="77"/>
                  </a:lnTo>
                  <a:lnTo>
                    <a:pt x="77" y="72"/>
                  </a:lnTo>
                  <a:lnTo>
                    <a:pt x="84" y="64"/>
                  </a:lnTo>
                  <a:lnTo>
                    <a:pt x="88" y="49"/>
                  </a:lnTo>
                  <a:lnTo>
                    <a:pt x="90" y="30"/>
                  </a:lnTo>
                  <a:lnTo>
                    <a:pt x="90" y="12"/>
                  </a:lnTo>
                  <a:lnTo>
                    <a:pt x="89" y="0"/>
                  </a:lnTo>
                </a:path>
              </a:pathLst>
            </a:custGeom>
            <a:noFill/>
            <a:ln w="0">
              <a:solidFill>
                <a:srgbClr val="000000"/>
              </a:solidFill>
              <a:round/>
              <a:headEnd/>
              <a:tailEnd/>
            </a:ln>
          </p:spPr>
          <p:txBody>
            <a:bodyPr/>
            <a:lstStyle/>
            <a:p>
              <a:endParaRPr lang="en-GB"/>
            </a:p>
          </p:txBody>
        </p:sp>
        <p:sp>
          <p:nvSpPr>
            <p:cNvPr id="44641" name="Freeform 11"/>
            <p:cNvSpPr>
              <a:spLocks/>
            </p:cNvSpPr>
            <p:nvPr/>
          </p:nvSpPr>
          <p:spPr bwMode="auto">
            <a:xfrm>
              <a:off x="3092" y="3697"/>
              <a:ext cx="27" cy="23"/>
            </a:xfrm>
            <a:custGeom>
              <a:avLst/>
              <a:gdLst>
                <a:gd name="T0" fmla="*/ 0 w 83"/>
                <a:gd name="T1" fmla="*/ 0 h 70"/>
                <a:gd name="T2" fmla="*/ 0 w 83"/>
                <a:gd name="T3" fmla="*/ 0 h 70"/>
                <a:gd name="T4" fmla="*/ 0 w 83"/>
                <a:gd name="T5" fmla="*/ 0 h 70"/>
                <a:gd name="T6" fmla="*/ 0 w 83"/>
                <a:gd name="T7" fmla="*/ 0 h 70"/>
                <a:gd name="T8" fmla="*/ 0 w 83"/>
                <a:gd name="T9" fmla="*/ 0 h 70"/>
                <a:gd name="T10" fmla="*/ 0 w 83"/>
                <a:gd name="T11" fmla="*/ 0 h 70"/>
                <a:gd name="T12" fmla="*/ 0 w 83"/>
                <a:gd name="T13" fmla="*/ 0 h 70"/>
                <a:gd name="T14" fmla="*/ 0 w 83"/>
                <a:gd name="T15" fmla="*/ 0 h 70"/>
                <a:gd name="T16" fmla="*/ 0 w 83"/>
                <a:gd name="T17" fmla="*/ 0 h 70"/>
                <a:gd name="T18" fmla="*/ 0 w 83"/>
                <a:gd name="T19" fmla="*/ 0 h 70"/>
                <a:gd name="T20" fmla="*/ 0 w 83"/>
                <a:gd name="T21" fmla="*/ 0 h 70"/>
                <a:gd name="T22" fmla="*/ 0 w 83"/>
                <a:gd name="T23" fmla="*/ 0 h 70"/>
                <a:gd name="T24" fmla="*/ 0 w 83"/>
                <a:gd name="T25" fmla="*/ 0 h 7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3"/>
                <a:gd name="T40" fmla="*/ 0 h 70"/>
                <a:gd name="T41" fmla="*/ 83 w 83"/>
                <a:gd name="T42" fmla="*/ 70 h 7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3" h="70">
                  <a:moveTo>
                    <a:pt x="0" y="0"/>
                  </a:moveTo>
                  <a:lnTo>
                    <a:pt x="0" y="13"/>
                  </a:lnTo>
                  <a:lnTo>
                    <a:pt x="0" y="31"/>
                  </a:lnTo>
                  <a:lnTo>
                    <a:pt x="0" y="47"/>
                  </a:lnTo>
                  <a:lnTo>
                    <a:pt x="0" y="59"/>
                  </a:lnTo>
                  <a:lnTo>
                    <a:pt x="0" y="70"/>
                  </a:lnTo>
                  <a:lnTo>
                    <a:pt x="4" y="68"/>
                  </a:lnTo>
                  <a:lnTo>
                    <a:pt x="21" y="65"/>
                  </a:lnTo>
                  <a:lnTo>
                    <a:pt x="45" y="58"/>
                  </a:lnTo>
                  <a:lnTo>
                    <a:pt x="67" y="52"/>
                  </a:lnTo>
                  <a:lnTo>
                    <a:pt x="75" y="47"/>
                  </a:lnTo>
                  <a:lnTo>
                    <a:pt x="80" y="41"/>
                  </a:lnTo>
                  <a:lnTo>
                    <a:pt x="83" y="31"/>
                  </a:lnTo>
                </a:path>
              </a:pathLst>
            </a:custGeom>
            <a:noFill/>
            <a:ln w="0">
              <a:solidFill>
                <a:srgbClr val="000000"/>
              </a:solidFill>
              <a:round/>
              <a:headEnd/>
              <a:tailEnd/>
            </a:ln>
          </p:spPr>
          <p:txBody>
            <a:bodyPr/>
            <a:lstStyle/>
            <a:p>
              <a:endParaRPr lang="en-GB"/>
            </a:p>
          </p:txBody>
        </p:sp>
        <p:sp>
          <p:nvSpPr>
            <p:cNvPr id="44642" name="Freeform 12"/>
            <p:cNvSpPr>
              <a:spLocks/>
            </p:cNvSpPr>
            <p:nvPr/>
          </p:nvSpPr>
          <p:spPr bwMode="auto">
            <a:xfrm>
              <a:off x="2999" y="3690"/>
              <a:ext cx="38" cy="32"/>
            </a:xfrm>
            <a:custGeom>
              <a:avLst/>
              <a:gdLst>
                <a:gd name="T0" fmla="*/ 0 w 114"/>
                <a:gd name="T1" fmla="*/ 0 h 96"/>
                <a:gd name="T2" fmla="*/ 0 w 114"/>
                <a:gd name="T3" fmla="*/ 0 h 96"/>
                <a:gd name="T4" fmla="*/ 0 w 114"/>
                <a:gd name="T5" fmla="*/ 0 h 96"/>
                <a:gd name="T6" fmla="*/ 0 w 114"/>
                <a:gd name="T7" fmla="*/ 0 h 96"/>
                <a:gd name="T8" fmla="*/ 0 w 114"/>
                <a:gd name="T9" fmla="*/ 0 h 96"/>
                <a:gd name="T10" fmla="*/ 0 w 114"/>
                <a:gd name="T11" fmla="*/ 0 h 96"/>
                <a:gd name="T12" fmla="*/ 0 w 114"/>
                <a:gd name="T13" fmla="*/ 0 h 96"/>
                <a:gd name="T14" fmla="*/ 0 w 114"/>
                <a:gd name="T15" fmla="*/ 0 h 96"/>
                <a:gd name="T16" fmla="*/ 0 w 114"/>
                <a:gd name="T17" fmla="*/ 0 h 96"/>
                <a:gd name="T18" fmla="*/ 0 w 114"/>
                <a:gd name="T19" fmla="*/ 0 h 96"/>
                <a:gd name="T20" fmla="*/ 0 w 114"/>
                <a:gd name="T21" fmla="*/ 0 h 96"/>
                <a:gd name="T22" fmla="*/ 0 w 114"/>
                <a:gd name="T23" fmla="*/ 0 h 96"/>
                <a:gd name="T24" fmla="*/ 0 w 114"/>
                <a:gd name="T25" fmla="*/ 0 h 96"/>
                <a:gd name="T26" fmla="*/ 0 w 114"/>
                <a:gd name="T27" fmla="*/ 0 h 96"/>
                <a:gd name="T28" fmla="*/ 0 w 114"/>
                <a:gd name="T29" fmla="*/ 0 h 96"/>
                <a:gd name="T30" fmla="*/ 0 w 114"/>
                <a:gd name="T31" fmla="*/ 0 h 96"/>
                <a:gd name="T32" fmla="*/ 0 w 114"/>
                <a:gd name="T33" fmla="*/ 0 h 96"/>
                <a:gd name="T34" fmla="*/ 0 w 114"/>
                <a:gd name="T35" fmla="*/ 0 h 9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4"/>
                <a:gd name="T55" fmla="*/ 0 h 96"/>
                <a:gd name="T56" fmla="*/ 114 w 114"/>
                <a:gd name="T57" fmla="*/ 96 h 9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4" h="96">
                  <a:moveTo>
                    <a:pt x="114" y="0"/>
                  </a:moveTo>
                  <a:lnTo>
                    <a:pt x="106" y="11"/>
                  </a:lnTo>
                  <a:lnTo>
                    <a:pt x="102" y="19"/>
                  </a:lnTo>
                  <a:lnTo>
                    <a:pt x="98" y="28"/>
                  </a:lnTo>
                  <a:lnTo>
                    <a:pt x="94" y="36"/>
                  </a:lnTo>
                  <a:lnTo>
                    <a:pt x="87" y="44"/>
                  </a:lnTo>
                  <a:lnTo>
                    <a:pt x="77" y="50"/>
                  </a:lnTo>
                  <a:lnTo>
                    <a:pt x="61" y="58"/>
                  </a:lnTo>
                  <a:lnTo>
                    <a:pt x="44" y="65"/>
                  </a:lnTo>
                  <a:lnTo>
                    <a:pt x="29" y="75"/>
                  </a:lnTo>
                  <a:lnTo>
                    <a:pt x="15" y="84"/>
                  </a:lnTo>
                  <a:lnTo>
                    <a:pt x="0" y="96"/>
                  </a:lnTo>
                  <a:lnTo>
                    <a:pt x="3" y="79"/>
                  </a:lnTo>
                  <a:lnTo>
                    <a:pt x="6" y="66"/>
                  </a:lnTo>
                  <a:lnTo>
                    <a:pt x="3" y="54"/>
                  </a:lnTo>
                  <a:lnTo>
                    <a:pt x="1" y="41"/>
                  </a:lnTo>
                  <a:lnTo>
                    <a:pt x="0" y="29"/>
                  </a:lnTo>
                  <a:lnTo>
                    <a:pt x="1" y="20"/>
                  </a:lnTo>
                </a:path>
              </a:pathLst>
            </a:custGeom>
            <a:noFill/>
            <a:ln w="0">
              <a:solidFill>
                <a:srgbClr val="000000"/>
              </a:solidFill>
              <a:round/>
              <a:headEnd/>
              <a:tailEnd/>
            </a:ln>
          </p:spPr>
          <p:txBody>
            <a:bodyPr/>
            <a:lstStyle/>
            <a:p>
              <a:endParaRPr lang="en-GB"/>
            </a:p>
          </p:txBody>
        </p:sp>
        <p:sp>
          <p:nvSpPr>
            <p:cNvPr id="44643" name="Freeform 13"/>
            <p:cNvSpPr>
              <a:spLocks/>
            </p:cNvSpPr>
            <p:nvPr/>
          </p:nvSpPr>
          <p:spPr bwMode="auto">
            <a:xfrm>
              <a:off x="2919" y="3701"/>
              <a:ext cx="23" cy="21"/>
            </a:xfrm>
            <a:custGeom>
              <a:avLst/>
              <a:gdLst>
                <a:gd name="T0" fmla="*/ 0 w 67"/>
                <a:gd name="T1" fmla="*/ 0 h 64"/>
                <a:gd name="T2" fmla="*/ 0 w 67"/>
                <a:gd name="T3" fmla="*/ 0 h 64"/>
                <a:gd name="T4" fmla="*/ 0 w 67"/>
                <a:gd name="T5" fmla="*/ 0 h 64"/>
                <a:gd name="T6" fmla="*/ 0 w 67"/>
                <a:gd name="T7" fmla="*/ 0 h 64"/>
                <a:gd name="T8" fmla="*/ 0 w 67"/>
                <a:gd name="T9" fmla="*/ 0 h 64"/>
                <a:gd name="T10" fmla="*/ 0 w 67"/>
                <a:gd name="T11" fmla="*/ 0 h 64"/>
                <a:gd name="T12" fmla="*/ 0 w 67"/>
                <a:gd name="T13" fmla="*/ 0 h 64"/>
                <a:gd name="T14" fmla="*/ 0 w 67"/>
                <a:gd name="T15" fmla="*/ 0 h 64"/>
                <a:gd name="T16" fmla="*/ 0 w 67"/>
                <a:gd name="T17" fmla="*/ 0 h 64"/>
                <a:gd name="T18" fmla="*/ 0 w 67"/>
                <a:gd name="T19" fmla="*/ 0 h 64"/>
                <a:gd name="T20" fmla="*/ 0 w 67"/>
                <a:gd name="T21" fmla="*/ 0 h 64"/>
                <a:gd name="T22" fmla="*/ 0 w 67"/>
                <a:gd name="T23" fmla="*/ 0 h 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7"/>
                <a:gd name="T37" fmla="*/ 0 h 64"/>
                <a:gd name="T38" fmla="*/ 67 w 67"/>
                <a:gd name="T39" fmla="*/ 64 h 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7" h="64">
                  <a:moveTo>
                    <a:pt x="0" y="0"/>
                  </a:moveTo>
                  <a:lnTo>
                    <a:pt x="5" y="10"/>
                  </a:lnTo>
                  <a:lnTo>
                    <a:pt x="10" y="21"/>
                  </a:lnTo>
                  <a:lnTo>
                    <a:pt x="15" y="37"/>
                  </a:lnTo>
                  <a:lnTo>
                    <a:pt x="23" y="51"/>
                  </a:lnTo>
                  <a:lnTo>
                    <a:pt x="30" y="64"/>
                  </a:lnTo>
                  <a:lnTo>
                    <a:pt x="30" y="46"/>
                  </a:lnTo>
                  <a:lnTo>
                    <a:pt x="32" y="35"/>
                  </a:lnTo>
                  <a:lnTo>
                    <a:pt x="39" y="27"/>
                  </a:lnTo>
                  <a:lnTo>
                    <a:pt x="46" y="19"/>
                  </a:lnTo>
                  <a:lnTo>
                    <a:pt x="57" y="10"/>
                  </a:lnTo>
                  <a:lnTo>
                    <a:pt x="67" y="1"/>
                  </a:lnTo>
                </a:path>
              </a:pathLst>
            </a:custGeom>
            <a:noFill/>
            <a:ln w="0">
              <a:solidFill>
                <a:srgbClr val="000000"/>
              </a:solidFill>
              <a:round/>
              <a:headEnd/>
              <a:tailEnd/>
            </a:ln>
          </p:spPr>
          <p:txBody>
            <a:bodyPr/>
            <a:lstStyle/>
            <a:p>
              <a:endParaRPr lang="en-GB"/>
            </a:p>
          </p:txBody>
        </p:sp>
        <p:sp>
          <p:nvSpPr>
            <p:cNvPr id="44644" name="Freeform 14"/>
            <p:cNvSpPr>
              <a:spLocks/>
            </p:cNvSpPr>
            <p:nvPr/>
          </p:nvSpPr>
          <p:spPr bwMode="auto">
            <a:xfrm>
              <a:off x="2915" y="3699"/>
              <a:ext cx="81" cy="64"/>
            </a:xfrm>
            <a:custGeom>
              <a:avLst/>
              <a:gdLst>
                <a:gd name="T0" fmla="*/ 0 w 243"/>
                <a:gd name="T1" fmla="*/ 0 h 192"/>
                <a:gd name="T2" fmla="*/ 0 w 243"/>
                <a:gd name="T3" fmla="*/ 0 h 192"/>
                <a:gd name="T4" fmla="*/ 0 w 243"/>
                <a:gd name="T5" fmla="*/ 0 h 192"/>
                <a:gd name="T6" fmla="*/ 0 w 243"/>
                <a:gd name="T7" fmla="*/ 0 h 192"/>
                <a:gd name="T8" fmla="*/ 0 w 243"/>
                <a:gd name="T9" fmla="*/ 0 h 192"/>
                <a:gd name="T10" fmla="*/ 0 w 243"/>
                <a:gd name="T11" fmla="*/ 0 h 192"/>
                <a:gd name="T12" fmla="*/ 0 w 243"/>
                <a:gd name="T13" fmla="*/ 0 h 192"/>
                <a:gd name="T14" fmla="*/ 0 w 243"/>
                <a:gd name="T15" fmla="*/ 0 h 192"/>
                <a:gd name="T16" fmla="*/ 0 w 243"/>
                <a:gd name="T17" fmla="*/ 0 h 192"/>
                <a:gd name="T18" fmla="*/ 0 w 243"/>
                <a:gd name="T19" fmla="*/ 0 h 192"/>
                <a:gd name="T20" fmla="*/ 0 w 243"/>
                <a:gd name="T21" fmla="*/ 1 h 192"/>
                <a:gd name="T22" fmla="*/ 0 w 243"/>
                <a:gd name="T23" fmla="*/ 1 h 192"/>
                <a:gd name="T24" fmla="*/ 0 w 243"/>
                <a:gd name="T25" fmla="*/ 1 h 192"/>
                <a:gd name="T26" fmla="*/ 0 w 243"/>
                <a:gd name="T27" fmla="*/ 1 h 192"/>
                <a:gd name="T28" fmla="*/ 0 w 243"/>
                <a:gd name="T29" fmla="*/ 1 h 192"/>
                <a:gd name="T30" fmla="*/ 0 w 243"/>
                <a:gd name="T31" fmla="*/ 1 h 192"/>
                <a:gd name="T32" fmla="*/ 0 w 243"/>
                <a:gd name="T33" fmla="*/ 1 h 192"/>
                <a:gd name="T34" fmla="*/ 0 w 243"/>
                <a:gd name="T35" fmla="*/ 1 h 192"/>
                <a:gd name="T36" fmla="*/ 0 w 243"/>
                <a:gd name="T37" fmla="*/ 1 h 192"/>
                <a:gd name="T38" fmla="*/ 0 w 243"/>
                <a:gd name="T39" fmla="*/ 1 h 192"/>
                <a:gd name="T40" fmla="*/ 0 w 243"/>
                <a:gd name="T41" fmla="*/ 1 h 192"/>
                <a:gd name="T42" fmla="*/ 0 w 243"/>
                <a:gd name="T43" fmla="*/ 1 h 192"/>
                <a:gd name="T44" fmla="*/ 0 w 243"/>
                <a:gd name="T45" fmla="*/ 1 h 192"/>
                <a:gd name="T46" fmla="*/ 0 w 243"/>
                <a:gd name="T47" fmla="*/ 1 h 192"/>
                <a:gd name="T48" fmla="*/ 1 w 243"/>
                <a:gd name="T49" fmla="*/ 1 h 192"/>
                <a:gd name="T50" fmla="*/ 1 w 243"/>
                <a:gd name="T51" fmla="*/ 1 h 192"/>
                <a:gd name="T52" fmla="*/ 1 w 243"/>
                <a:gd name="T53" fmla="*/ 0 h 192"/>
                <a:gd name="T54" fmla="*/ 1 w 243"/>
                <a:gd name="T55" fmla="*/ 0 h 192"/>
                <a:gd name="T56" fmla="*/ 1 w 243"/>
                <a:gd name="T57" fmla="*/ 0 h 192"/>
                <a:gd name="T58" fmla="*/ 1 w 243"/>
                <a:gd name="T59" fmla="*/ 0 h 192"/>
                <a:gd name="T60" fmla="*/ 1 w 243"/>
                <a:gd name="T61" fmla="*/ 0 h 192"/>
                <a:gd name="T62" fmla="*/ 1 w 243"/>
                <a:gd name="T63" fmla="*/ 0 h 192"/>
                <a:gd name="T64" fmla="*/ 1 w 243"/>
                <a:gd name="T65" fmla="*/ 0 h 192"/>
                <a:gd name="T66" fmla="*/ 1 w 243"/>
                <a:gd name="T67" fmla="*/ 0 h 192"/>
                <a:gd name="T68" fmla="*/ 1 w 243"/>
                <a:gd name="T69" fmla="*/ 0 h 192"/>
                <a:gd name="T70" fmla="*/ 1 w 243"/>
                <a:gd name="T71" fmla="*/ 0 h 192"/>
                <a:gd name="T72" fmla="*/ 1 w 243"/>
                <a:gd name="T73" fmla="*/ 0 h 192"/>
                <a:gd name="T74" fmla="*/ 1 w 243"/>
                <a:gd name="T75" fmla="*/ 0 h 19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3"/>
                <a:gd name="T115" fmla="*/ 0 h 192"/>
                <a:gd name="T116" fmla="*/ 243 w 243"/>
                <a:gd name="T117" fmla="*/ 192 h 19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3" h="192">
                  <a:moveTo>
                    <a:pt x="90" y="11"/>
                  </a:moveTo>
                  <a:lnTo>
                    <a:pt x="74" y="26"/>
                  </a:lnTo>
                  <a:lnTo>
                    <a:pt x="60" y="38"/>
                  </a:lnTo>
                  <a:lnTo>
                    <a:pt x="56" y="42"/>
                  </a:lnTo>
                  <a:lnTo>
                    <a:pt x="52" y="52"/>
                  </a:lnTo>
                  <a:lnTo>
                    <a:pt x="54" y="59"/>
                  </a:lnTo>
                  <a:lnTo>
                    <a:pt x="55" y="67"/>
                  </a:lnTo>
                  <a:lnTo>
                    <a:pt x="59" y="80"/>
                  </a:lnTo>
                  <a:lnTo>
                    <a:pt x="61" y="95"/>
                  </a:lnTo>
                  <a:lnTo>
                    <a:pt x="60" y="110"/>
                  </a:lnTo>
                  <a:lnTo>
                    <a:pt x="55" y="125"/>
                  </a:lnTo>
                  <a:lnTo>
                    <a:pt x="47" y="135"/>
                  </a:lnTo>
                  <a:lnTo>
                    <a:pt x="37" y="143"/>
                  </a:lnTo>
                  <a:lnTo>
                    <a:pt x="25" y="154"/>
                  </a:lnTo>
                  <a:lnTo>
                    <a:pt x="12" y="166"/>
                  </a:lnTo>
                  <a:lnTo>
                    <a:pt x="4" y="180"/>
                  </a:lnTo>
                  <a:lnTo>
                    <a:pt x="0" y="187"/>
                  </a:lnTo>
                  <a:lnTo>
                    <a:pt x="0" y="192"/>
                  </a:lnTo>
                  <a:lnTo>
                    <a:pt x="12" y="183"/>
                  </a:lnTo>
                  <a:lnTo>
                    <a:pt x="36" y="170"/>
                  </a:lnTo>
                  <a:lnTo>
                    <a:pt x="56" y="161"/>
                  </a:lnTo>
                  <a:lnTo>
                    <a:pt x="81" y="152"/>
                  </a:lnTo>
                  <a:lnTo>
                    <a:pt x="112" y="142"/>
                  </a:lnTo>
                  <a:lnTo>
                    <a:pt x="119" y="138"/>
                  </a:lnTo>
                  <a:lnTo>
                    <a:pt x="127" y="135"/>
                  </a:lnTo>
                  <a:lnTo>
                    <a:pt x="135" y="127"/>
                  </a:lnTo>
                  <a:lnTo>
                    <a:pt x="142" y="121"/>
                  </a:lnTo>
                  <a:lnTo>
                    <a:pt x="165" y="112"/>
                  </a:lnTo>
                  <a:lnTo>
                    <a:pt x="196" y="102"/>
                  </a:lnTo>
                  <a:lnTo>
                    <a:pt x="212" y="96"/>
                  </a:lnTo>
                  <a:lnTo>
                    <a:pt x="224" y="89"/>
                  </a:lnTo>
                  <a:lnTo>
                    <a:pt x="231" y="79"/>
                  </a:lnTo>
                  <a:lnTo>
                    <a:pt x="239" y="63"/>
                  </a:lnTo>
                  <a:lnTo>
                    <a:pt x="243" y="47"/>
                  </a:lnTo>
                  <a:lnTo>
                    <a:pt x="243" y="35"/>
                  </a:lnTo>
                  <a:lnTo>
                    <a:pt x="240" y="18"/>
                  </a:lnTo>
                  <a:lnTo>
                    <a:pt x="239" y="5"/>
                  </a:lnTo>
                  <a:lnTo>
                    <a:pt x="239" y="0"/>
                  </a:lnTo>
                </a:path>
              </a:pathLst>
            </a:custGeom>
            <a:noFill/>
            <a:ln w="0">
              <a:solidFill>
                <a:srgbClr val="800000"/>
              </a:solidFill>
              <a:round/>
              <a:headEnd/>
              <a:tailEnd/>
            </a:ln>
          </p:spPr>
          <p:txBody>
            <a:bodyPr/>
            <a:lstStyle/>
            <a:p>
              <a:endParaRPr lang="en-GB"/>
            </a:p>
          </p:txBody>
        </p:sp>
        <p:sp>
          <p:nvSpPr>
            <p:cNvPr id="44645" name="Freeform 15"/>
            <p:cNvSpPr>
              <a:spLocks/>
            </p:cNvSpPr>
            <p:nvPr/>
          </p:nvSpPr>
          <p:spPr bwMode="auto">
            <a:xfrm>
              <a:off x="2812" y="3692"/>
              <a:ext cx="52" cy="48"/>
            </a:xfrm>
            <a:custGeom>
              <a:avLst/>
              <a:gdLst>
                <a:gd name="T0" fmla="*/ 0 w 154"/>
                <a:gd name="T1" fmla="*/ 0 h 146"/>
                <a:gd name="T2" fmla="*/ 0 w 154"/>
                <a:gd name="T3" fmla="*/ 0 h 146"/>
                <a:gd name="T4" fmla="*/ 0 w 154"/>
                <a:gd name="T5" fmla="*/ 0 h 146"/>
                <a:gd name="T6" fmla="*/ 0 w 154"/>
                <a:gd name="T7" fmla="*/ 0 h 146"/>
                <a:gd name="T8" fmla="*/ 0 w 154"/>
                <a:gd name="T9" fmla="*/ 0 h 146"/>
                <a:gd name="T10" fmla="*/ 0 w 154"/>
                <a:gd name="T11" fmla="*/ 0 h 146"/>
                <a:gd name="T12" fmla="*/ 0 w 154"/>
                <a:gd name="T13" fmla="*/ 0 h 146"/>
                <a:gd name="T14" fmla="*/ 0 w 154"/>
                <a:gd name="T15" fmla="*/ 0 h 146"/>
                <a:gd name="T16" fmla="*/ 0 w 154"/>
                <a:gd name="T17" fmla="*/ 0 h 146"/>
                <a:gd name="T18" fmla="*/ 0 w 154"/>
                <a:gd name="T19" fmla="*/ 0 h 146"/>
                <a:gd name="T20" fmla="*/ 0 w 154"/>
                <a:gd name="T21" fmla="*/ 0 h 146"/>
                <a:gd name="T22" fmla="*/ 0 w 154"/>
                <a:gd name="T23" fmla="*/ 0 h 146"/>
                <a:gd name="T24" fmla="*/ 0 w 154"/>
                <a:gd name="T25" fmla="*/ 0 h 146"/>
                <a:gd name="T26" fmla="*/ 0 w 154"/>
                <a:gd name="T27" fmla="*/ 0 h 146"/>
                <a:gd name="T28" fmla="*/ 0 w 154"/>
                <a:gd name="T29" fmla="*/ 0 h 146"/>
                <a:gd name="T30" fmla="*/ 0 w 154"/>
                <a:gd name="T31" fmla="*/ 0 h 146"/>
                <a:gd name="T32" fmla="*/ 0 w 154"/>
                <a:gd name="T33" fmla="*/ 0 h 146"/>
                <a:gd name="T34" fmla="*/ 0 w 154"/>
                <a:gd name="T35" fmla="*/ 0 h 146"/>
                <a:gd name="T36" fmla="*/ 0 w 154"/>
                <a:gd name="T37" fmla="*/ 1 h 146"/>
                <a:gd name="T38" fmla="*/ 0 w 154"/>
                <a:gd name="T39" fmla="*/ 1 h 146"/>
                <a:gd name="T40" fmla="*/ 0 w 154"/>
                <a:gd name="T41" fmla="*/ 1 h 146"/>
                <a:gd name="T42" fmla="*/ 0 w 154"/>
                <a:gd name="T43" fmla="*/ 1 h 146"/>
                <a:gd name="T44" fmla="*/ 0 w 154"/>
                <a:gd name="T45" fmla="*/ 1 h 146"/>
                <a:gd name="T46" fmla="*/ 0 w 154"/>
                <a:gd name="T47" fmla="*/ 0 h 146"/>
                <a:gd name="T48" fmla="*/ 0 w 154"/>
                <a:gd name="T49" fmla="*/ 0 h 146"/>
                <a:gd name="T50" fmla="*/ 1 w 154"/>
                <a:gd name="T51" fmla="*/ 0 h 146"/>
                <a:gd name="T52" fmla="*/ 1 w 154"/>
                <a:gd name="T53" fmla="*/ 0 h 146"/>
                <a:gd name="T54" fmla="*/ 1 w 154"/>
                <a:gd name="T55" fmla="*/ 0 h 146"/>
                <a:gd name="T56" fmla="*/ 1 w 154"/>
                <a:gd name="T57" fmla="*/ 0 h 146"/>
                <a:gd name="T58" fmla="*/ 1 w 154"/>
                <a:gd name="T59" fmla="*/ 0 h 14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54"/>
                <a:gd name="T91" fmla="*/ 0 h 146"/>
                <a:gd name="T92" fmla="*/ 154 w 154"/>
                <a:gd name="T93" fmla="*/ 146 h 14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54" h="146">
                  <a:moveTo>
                    <a:pt x="21" y="0"/>
                  </a:moveTo>
                  <a:lnTo>
                    <a:pt x="26" y="9"/>
                  </a:lnTo>
                  <a:lnTo>
                    <a:pt x="26" y="15"/>
                  </a:lnTo>
                  <a:lnTo>
                    <a:pt x="26" y="22"/>
                  </a:lnTo>
                  <a:lnTo>
                    <a:pt x="23" y="36"/>
                  </a:lnTo>
                  <a:lnTo>
                    <a:pt x="18" y="51"/>
                  </a:lnTo>
                  <a:lnTo>
                    <a:pt x="17" y="67"/>
                  </a:lnTo>
                  <a:lnTo>
                    <a:pt x="10" y="79"/>
                  </a:lnTo>
                  <a:lnTo>
                    <a:pt x="5" y="92"/>
                  </a:lnTo>
                  <a:lnTo>
                    <a:pt x="0" y="102"/>
                  </a:lnTo>
                  <a:lnTo>
                    <a:pt x="0" y="108"/>
                  </a:lnTo>
                  <a:lnTo>
                    <a:pt x="3" y="112"/>
                  </a:lnTo>
                  <a:lnTo>
                    <a:pt x="8" y="115"/>
                  </a:lnTo>
                  <a:lnTo>
                    <a:pt x="18" y="117"/>
                  </a:lnTo>
                  <a:lnTo>
                    <a:pt x="34" y="116"/>
                  </a:lnTo>
                  <a:lnTo>
                    <a:pt x="47" y="116"/>
                  </a:lnTo>
                  <a:lnTo>
                    <a:pt x="53" y="119"/>
                  </a:lnTo>
                  <a:lnTo>
                    <a:pt x="63" y="125"/>
                  </a:lnTo>
                  <a:lnTo>
                    <a:pt x="72" y="130"/>
                  </a:lnTo>
                  <a:lnTo>
                    <a:pt x="83" y="138"/>
                  </a:lnTo>
                  <a:lnTo>
                    <a:pt x="96" y="146"/>
                  </a:lnTo>
                  <a:lnTo>
                    <a:pt x="97" y="136"/>
                  </a:lnTo>
                  <a:lnTo>
                    <a:pt x="100" y="128"/>
                  </a:lnTo>
                  <a:lnTo>
                    <a:pt x="107" y="123"/>
                  </a:lnTo>
                  <a:lnTo>
                    <a:pt x="116" y="117"/>
                  </a:lnTo>
                  <a:lnTo>
                    <a:pt x="126" y="113"/>
                  </a:lnTo>
                  <a:lnTo>
                    <a:pt x="137" y="107"/>
                  </a:lnTo>
                  <a:lnTo>
                    <a:pt x="144" y="100"/>
                  </a:lnTo>
                  <a:lnTo>
                    <a:pt x="151" y="91"/>
                  </a:lnTo>
                  <a:lnTo>
                    <a:pt x="154" y="81"/>
                  </a:lnTo>
                </a:path>
              </a:pathLst>
            </a:custGeom>
            <a:noFill/>
            <a:ln w="0">
              <a:solidFill>
                <a:srgbClr val="000000"/>
              </a:solidFill>
              <a:round/>
              <a:headEnd/>
              <a:tailEnd/>
            </a:ln>
          </p:spPr>
          <p:txBody>
            <a:bodyPr/>
            <a:lstStyle/>
            <a:p>
              <a:endParaRPr lang="en-GB"/>
            </a:p>
          </p:txBody>
        </p:sp>
        <p:sp>
          <p:nvSpPr>
            <p:cNvPr id="44646" name="Freeform 16"/>
            <p:cNvSpPr>
              <a:spLocks/>
            </p:cNvSpPr>
            <p:nvPr/>
          </p:nvSpPr>
          <p:spPr bwMode="auto">
            <a:xfrm>
              <a:off x="2784" y="3693"/>
              <a:ext cx="34" cy="36"/>
            </a:xfrm>
            <a:custGeom>
              <a:avLst/>
              <a:gdLst>
                <a:gd name="T0" fmla="*/ 0 w 102"/>
                <a:gd name="T1" fmla="*/ 0 h 110"/>
                <a:gd name="T2" fmla="*/ 0 w 102"/>
                <a:gd name="T3" fmla="*/ 0 h 110"/>
                <a:gd name="T4" fmla="*/ 0 w 102"/>
                <a:gd name="T5" fmla="*/ 0 h 110"/>
                <a:gd name="T6" fmla="*/ 0 w 102"/>
                <a:gd name="T7" fmla="*/ 0 h 110"/>
                <a:gd name="T8" fmla="*/ 0 w 102"/>
                <a:gd name="T9" fmla="*/ 0 h 110"/>
                <a:gd name="T10" fmla="*/ 0 w 102"/>
                <a:gd name="T11" fmla="*/ 0 h 110"/>
                <a:gd name="T12" fmla="*/ 0 w 102"/>
                <a:gd name="T13" fmla="*/ 0 h 110"/>
                <a:gd name="T14" fmla="*/ 0 w 102"/>
                <a:gd name="T15" fmla="*/ 0 h 110"/>
                <a:gd name="T16" fmla="*/ 0 w 102"/>
                <a:gd name="T17" fmla="*/ 0 h 110"/>
                <a:gd name="T18" fmla="*/ 0 w 102"/>
                <a:gd name="T19" fmla="*/ 0 h 110"/>
                <a:gd name="T20" fmla="*/ 0 w 102"/>
                <a:gd name="T21" fmla="*/ 0 h 110"/>
                <a:gd name="T22" fmla="*/ 0 w 102"/>
                <a:gd name="T23" fmla="*/ 0 h 110"/>
                <a:gd name="T24" fmla="*/ 0 w 102"/>
                <a:gd name="T25" fmla="*/ 0 h 110"/>
                <a:gd name="T26" fmla="*/ 0 w 102"/>
                <a:gd name="T27" fmla="*/ 0 h 110"/>
                <a:gd name="T28" fmla="*/ 0 w 102"/>
                <a:gd name="T29" fmla="*/ 0 h 110"/>
                <a:gd name="T30" fmla="*/ 0 w 102"/>
                <a:gd name="T31" fmla="*/ 0 h 110"/>
                <a:gd name="T32" fmla="*/ 0 w 102"/>
                <a:gd name="T33" fmla="*/ 0 h 110"/>
                <a:gd name="T34" fmla="*/ 0 w 102"/>
                <a:gd name="T35" fmla="*/ 0 h 110"/>
                <a:gd name="T36" fmla="*/ 0 w 102"/>
                <a:gd name="T37" fmla="*/ 0 h 1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2"/>
                <a:gd name="T58" fmla="*/ 0 h 110"/>
                <a:gd name="T59" fmla="*/ 102 w 102"/>
                <a:gd name="T60" fmla="*/ 110 h 11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2" h="110">
                  <a:moveTo>
                    <a:pt x="0" y="14"/>
                  </a:moveTo>
                  <a:lnTo>
                    <a:pt x="8" y="21"/>
                  </a:lnTo>
                  <a:lnTo>
                    <a:pt x="16" y="32"/>
                  </a:lnTo>
                  <a:lnTo>
                    <a:pt x="25" y="44"/>
                  </a:lnTo>
                  <a:lnTo>
                    <a:pt x="32" y="63"/>
                  </a:lnTo>
                  <a:lnTo>
                    <a:pt x="41" y="80"/>
                  </a:lnTo>
                  <a:lnTo>
                    <a:pt x="48" y="94"/>
                  </a:lnTo>
                  <a:lnTo>
                    <a:pt x="59" y="105"/>
                  </a:lnTo>
                  <a:lnTo>
                    <a:pt x="67" y="110"/>
                  </a:lnTo>
                  <a:lnTo>
                    <a:pt x="70" y="97"/>
                  </a:lnTo>
                  <a:lnTo>
                    <a:pt x="76" y="85"/>
                  </a:lnTo>
                  <a:lnTo>
                    <a:pt x="83" y="72"/>
                  </a:lnTo>
                  <a:lnTo>
                    <a:pt x="90" y="59"/>
                  </a:lnTo>
                  <a:lnTo>
                    <a:pt x="94" y="45"/>
                  </a:lnTo>
                  <a:lnTo>
                    <a:pt x="97" y="32"/>
                  </a:lnTo>
                  <a:lnTo>
                    <a:pt x="101" y="18"/>
                  </a:lnTo>
                  <a:lnTo>
                    <a:pt x="102" y="12"/>
                  </a:lnTo>
                  <a:lnTo>
                    <a:pt x="101" y="7"/>
                  </a:lnTo>
                  <a:lnTo>
                    <a:pt x="98" y="0"/>
                  </a:lnTo>
                </a:path>
              </a:pathLst>
            </a:custGeom>
            <a:noFill/>
            <a:ln w="0">
              <a:solidFill>
                <a:srgbClr val="000000"/>
              </a:solidFill>
              <a:round/>
              <a:headEnd/>
              <a:tailEnd/>
            </a:ln>
          </p:spPr>
          <p:txBody>
            <a:bodyPr/>
            <a:lstStyle/>
            <a:p>
              <a:endParaRPr lang="en-GB"/>
            </a:p>
          </p:txBody>
        </p:sp>
        <p:sp>
          <p:nvSpPr>
            <p:cNvPr id="44647" name="Freeform 17"/>
            <p:cNvSpPr>
              <a:spLocks/>
            </p:cNvSpPr>
            <p:nvPr/>
          </p:nvSpPr>
          <p:spPr bwMode="auto">
            <a:xfrm>
              <a:off x="2779" y="3698"/>
              <a:ext cx="343" cy="244"/>
            </a:xfrm>
            <a:custGeom>
              <a:avLst/>
              <a:gdLst>
                <a:gd name="T0" fmla="*/ 0 w 1028"/>
                <a:gd name="T1" fmla="*/ 0 h 730"/>
                <a:gd name="T2" fmla="*/ 0 w 1028"/>
                <a:gd name="T3" fmla="*/ 0 h 730"/>
                <a:gd name="T4" fmla="*/ 0 w 1028"/>
                <a:gd name="T5" fmla="*/ 0 h 730"/>
                <a:gd name="T6" fmla="*/ 1 w 1028"/>
                <a:gd name="T7" fmla="*/ 1 h 730"/>
                <a:gd name="T8" fmla="*/ 1 w 1028"/>
                <a:gd name="T9" fmla="*/ 1 h 730"/>
                <a:gd name="T10" fmla="*/ 1 w 1028"/>
                <a:gd name="T11" fmla="*/ 1 h 730"/>
                <a:gd name="T12" fmla="*/ 1 w 1028"/>
                <a:gd name="T13" fmla="*/ 1 h 730"/>
                <a:gd name="T14" fmla="*/ 1 w 1028"/>
                <a:gd name="T15" fmla="*/ 1 h 730"/>
                <a:gd name="T16" fmla="*/ 1 w 1028"/>
                <a:gd name="T17" fmla="*/ 1 h 730"/>
                <a:gd name="T18" fmla="*/ 1 w 1028"/>
                <a:gd name="T19" fmla="*/ 1 h 730"/>
                <a:gd name="T20" fmla="*/ 1 w 1028"/>
                <a:gd name="T21" fmla="*/ 2 h 730"/>
                <a:gd name="T22" fmla="*/ 1 w 1028"/>
                <a:gd name="T23" fmla="*/ 2 h 730"/>
                <a:gd name="T24" fmla="*/ 1 w 1028"/>
                <a:gd name="T25" fmla="*/ 2 h 730"/>
                <a:gd name="T26" fmla="*/ 1 w 1028"/>
                <a:gd name="T27" fmla="*/ 3 h 730"/>
                <a:gd name="T28" fmla="*/ 1 w 1028"/>
                <a:gd name="T29" fmla="*/ 3 h 730"/>
                <a:gd name="T30" fmla="*/ 1 w 1028"/>
                <a:gd name="T31" fmla="*/ 3 h 730"/>
                <a:gd name="T32" fmla="*/ 1 w 1028"/>
                <a:gd name="T33" fmla="*/ 3 h 730"/>
                <a:gd name="T34" fmla="*/ 1 w 1028"/>
                <a:gd name="T35" fmla="*/ 3 h 730"/>
                <a:gd name="T36" fmla="*/ 1 w 1028"/>
                <a:gd name="T37" fmla="*/ 3 h 730"/>
                <a:gd name="T38" fmla="*/ 1 w 1028"/>
                <a:gd name="T39" fmla="*/ 3 h 730"/>
                <a:gd name="T40" fmla="*/ 1 w 1028"/>
                <a:gd name="T41" fmla="*/ 3 h 730"/>
                <a:gd name="T42" fmla="*/ 1 w 1028"/>
                <a:gd name="T43" fmla="*/ 3 h 730"/>
                <a:gd name="T44" fmla="*/ 2 w 1028"/>
                <a:gd name="T45" fmla="*/ 3 h 730"/>
                <a:gd name="T46" fmla="*/ 2 w 1028"/>
                <a:gd name="T47" fmla="*/ 3 h 730"/>
                <a:gd name="T48" fmla="*/ 2 w 1028"/>
                <a:gd name="T49" fmla="*/ 3 h 730"/>
                <a:gd name="T50" fmla="*/ 2 w 1028"/>
                <a:gd name="T51" fmla="*/ 3 h 730"/>
                <a:gd name="T52" fmla="*/ 2 w 1028"/>
                <a:gd name="T53" fmla="*/ 2 h 730"/>
                <a:gd name="T54" fmla="*/ 2 w 1028"/>
                <a:gd name="T55" fmla="*/ 2 h 730"/>
                <a:gd name="T56" fmla="*/ 2 w 1028"/>
                <a:gd name="T57" fmla="*/ 2 h 730"/>
                <a:gd name="T58" fmla="*/ 2 w 1028"/>
                <a:gd name="T59" fmla="*/ 2 h 730"/>
                <a:gd name="T60" fmla="*/ 2 w 1028"/>
                <a:gd name="T61" fmla="*/ 1 h 730"/>
                <a:gd name="T62" fmla="*/ 2 w 1028"/>
                <a:gd name="T63" fmla="*/ 1 h 730"/>
                <a:gd name="T64" fmla="*/ 2 w 1028"/>
                <a:gd name="T65" fmla="*/ 1 h 730"/>
                <a:gd name="T66" fmla="*/ 2 w 1028"/>
                <a:gd name="T67" fmla="*/ 1 h 730"/>
                <a:gd name="T68" fmla="*/ 2 w 1028"/>
                <a:gd name="T69" fmla="*/ 1 h 730"/>
                <a:gd name="T70" fmla="*/ 2 w 1028"/>
                <a:gd name="T71" fmla="*/ 1 h 730"/>
                <a:gd name="T72" fmla="*/ 2 w 1028"/>
                <a:gd name="T73" fmla="*/ 1 h 730"/>
                <a:gd name="T74" fmla="*/ 3 w 1028"/>
                <a:gd name="T75" fmla="*/ 1 h 730"/>
                <a:gd name="T76" fmla="*/ 3 w 1028"/>
                <a:gd name="T77" fmla="*/ 0 h 730"/>
                <a:gd name="T78" fmla="*/ 3 w 1028"/>
                <a:gd name="T79" fmla="*/ 0 h 730"/>
                <a:gd name="T80" fmla="*/ 3 w 1028"/>
                <a:gd name="T81" fmla="*/ 1 h 730"/>
                <a:gd name="T82" fmla="*/ 4 w 1028"/>
                <a:gd name="T83" fmla="*/ 0 h 730"/>
                <a:gd name="T84" fmla="*/ 4 w 1028"/>
                <a:gd name="T85" fmla="*/ 0 h 730"/>
                <a:gd name="T86" fmla="*/ 4 w 1028"/>
                <a:gd name="T87" fmla="*/ 0 h 730"/>
                <a:gd name="T88" fmla="*/ 4 w 1028"/>
                <a:gd name="T89" fmla="*/ 0 h 73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28"/>
                <a:gd name="T136" fmla="*/ 0 h 730"/>
                <a:gd name="T137" fmla="*/ 1028 w 1028"/>
                <a:gd name="T138" fmla="*/ 730 h 73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28" h="730">
                  <a:moveTo>
                    <a:pt x="0" y="0"/>
                  </a:moveTo>
                  <a:lnTo>
                    <a:pt x="6" y="4"/>
                  </a:lnTo>
                  <a:lnTo>
                    <a:pt x="15" y="12"/>
                  </a:lnTo>
                  <a:lnTo>
                    <a:pt x="24" y="23"/>
                  </a:lnTo>
                  <a:lnTo>
                    <a:pt x="32" y="38"/>
                  </a:lnTo>
                  <a:lnTo>
                    <a:pt x="40" y="61"/>
                  </a:lnTo>
                  <a:lnTo>
                    <a:pt x="48" y="80"/>
                  </a:lnTo>
                  <a:lnTo>
                    <a:pt x="57" y="93"/>
                  </a:lnTo>
                  <a:lnTo>
                    <a:pt x="67" y="103"/>
                  </a:lnTo>
                  <a:lnTo>
                    <a:pt x="85" y="114"/>
                  </a:lnTo>
                  <a:lnTo>
                    <a:pt x="106" y="122"/>
                  </a:lnTo>
                  <a:lnTo>
                    <a:pt x="127" y="130"/>
                  </a:lnTo>
                  <a:lnTo>
                    <a:pt x="143" y="138"/>
                  </a:lnTo>
                  <a:lnTo>
                    <a:pt x="159" y="150"/>
                  </a:lnTo>
                  <a:lnTo>
                    <a:pt x="168" y="161"/>
                  </a:lnTo>
                  <a:lnTo>
                    <a:pt x="171" y="170"/>
                  </a:lnTo>
                  <a:lnTo>
                    <a:pt x="173" y="181"/>
                  </a:lnTo>
                  <a:lnTo>
                    <a:pt x="174" y="199"/>
                  </a:lnTo>
                  <a:lnTo>
                    <a:pt x="178" y="211"/>
                  </a:lnTo>
                  <a:lnTo>
                    <a:pt x="184" y="220"/>
                  </a:lnTo>
                  <a:lnTo>
                    <a:pt x="198" y="229"/>
                  </a:lnTo>
                  <a:lnTo>
                    <a:pt x="215" y="238"/>
                  </a:lnTo>
                  <a:lnTo>
                    <a:pt x="232" y="246"/>
                  </a:lnTo>
                  <a:lnTo>
                    <a:pt x="246" y="257"/>
                  </a:lnTo>
                  <a:lnTo>
                    <a:pt x="253" y="271"/>
                  </a:lnTo>
                  <a:lnTo>
                    <a:pt x="258" y="295"/>
                  </a:lnTo>
                  <a:lnTo>
                    <a:pt x="264" y="313"/>
                  </a:lnTo>
                  <a:lnTo>
                    <a:pt x="270" y="339"/>
                  </a:lnTo>
                  <a:lnTo>
                    <a:pt x="274" y="351"/>
                  </a:lnTo>
                  <a:lnTo>
                    <a:pt x="282" y="363"/>
                  </a:lnTo>
                  <a:lnTo>
                    <a:pt x="292" y="377"/>
                  </a:lnTo>
                  <a:lnTo>
                    <a:pt x="300" y="395"/>
                  </a:lnTo>
                  <a:lnTo>
                    <a:pt x="305" y="411"/>
                  </a:lnTo>
                  <a:lnTo>
                    <a:pt x="307" y="430"/>
                  </a:lnTo>
                  <a:lnTo>
                    <a:pt x="307" y="448"/>
                  </a:lnTo>
                  <a:lnTo>
                    <a:pt x="305" y="469"/>
                  </a:lnTo>
                  <a:lnTo>
                    <a:pt x="286" y="501"/>
                  </a:lnTo>
                  <a:lnTo>
                    <a:pt x="265" y="531"/>
                  </a:lnTo>
                  <a:lnTo>
                    <a:pt x="250" y="555"/>
                  </a:lnTo>
                  <a:lnTo>
                    <a:pt x="239" y="575"/>
                  </a:lnTo>
                  <a:lnTo>
                    <a:pt x="231" y="597"/>
                  </a:lnTo>
                  <a:lnTo>
                    <a:pt x="225" y="618"/>
                  </a:lnTo>
                  <a:lnTo>
                    <a:pt x="217" y="640"/>
                  </a:lnTo>
                  <a:lnTo>
                    <a:pt x="204" y="663"/>
                  </a:lnTo>
                  <a:lnTo>
                    <a:pt x="199" y="670"/>
                  </a:lnTo>
                  <a:lnTo>
                    <a:pt x="192" y="678"/>
                  </a:lnTo>
                  <a:lnTo>
                    <a:pt x="178" y="689"/>
                  </a:lnTo>
                  <a:lnTo>
                    <a:pt x="161" y="696"/>
                  </a:lnTo>
                  <a:lnTo>
                    <a:pt x="178" y="693"/>
                  </a:lnTo>
                  <a:lnTo>
                    <a:pt x="198" y="689"/>
                  </a:lnTo>
                  <a:lnTo>
                    <a:pt x="215" y="685"/>
                  </a:lnTo>
                  <a:lnTo>
                    <a:pt x="235" y="684"/>
                  </a:lnTo>
                  <a:lnTo>
                    <a:pt x="253" y="683"/>
                  </a:lnTo>
                  <a:lnTo>
                    <a:pt x="273" y="685"/>
                  </a:lnTo>
                  <a:lnTo>
                    <a:pt x="287" y="690"/>
                  </a:lnTo>
                  <a:lnTo>
                    <a:pt x="301" y="699"/>
                  </a:lnTo>
                  <a:lnTo>
                    <a:pt x="311" y="710"/>
                  </a:lnTo>
                  <a:lnTo>
                    <a:pt x="320" y="722"/>
                  </a:lnTo>
                  <a:lnTo>
                    <a:pt x="328" y="730"/>
                  </a:lnTo>
                  <a:lnTo>
                    <a:pt x="328" y="726"/>
                  </a:lnTo>
                  <a:lnTo>
                    <a:pt x="325" y="711"/>
                  </a:lnTo>
                  <a:lnTo>
                    <a:pt x="323" y="696"/>
                  </a:lnTo>
                  <a:lnTo>
                    <a:pt x="319" y="677"/>
                  </a:lnTo>
                  <a:lnTo>
                    <a:pt x="328" y="696"/>
                  </a:lnTo>
                  <a:lnTo>
                    <a:pt x="335" y="707"/>
                  </a:lnTo>
                  <a:lnTo>
                    <a:pt x="344" y="713"/>
                  </a:lnTo>
                  <a:lnTo>
                    <a:pt x="355" y="715"/>
                  </a:lnTo>
                  <a:lnTo>
                    <a:pt x="369" y="713"/>
                  </a:lnTo>
                  <a:lnTo>
                    <a:pt x="387" y="708"/>
                  </a:lnTo>
                  <a:lnTo>
                    <a:pt x="407" y="704"/>
                  </a:lnTo>
                  <a:lnTo>
                    <a:pt x="428" y="703"/>
                  </a:lnTo>
                  <a:lnTo>
                    <a:pt x="446" y="704"/>
                  </a:lnTo>
                  <a:lnTo>
                    <a:pt x="465" y="710"/>
                  </a:lnTo>
                  <a:lnTo>
                    <a:pt x="430" y="690"/>
                  </a:lnTo>
                  <a:lnTo>
                    <a:pt x="416" y="679"/>
                  </a:lnTo>
                  <a:lnTo>
                    <a:pt x="405" y="667"/>
                  </a:lnTo>
                  <a:lnTo>
                    <a:pt x="399" y="651"/>
                  </a:lnTo>
                  <a:lnTo>
                    <a:pt x="395" y="631"/>
                  </a:lnTo>
                  <a:lnTo>
                    <a:pt x="394" y="601"/>
                  </a:lnTo>
                  <a:lnTo>
                    <a:pt x="396" y="580"/>
                  </a:lnTo>
                  <a:lnTo>
                    <a:pt x="398" y="564"/>
                  </a:lnTo>
                  <a:lnTo>
                    <a:pt x="402" y="543"/>
                  </a:lnTo>
                  <a:lnTo>
                    <a:pt x="402" y="526"/>
                  </a:lnTo>
                  <a:lnTo>
                    <a:pt x="401" y="505"/>
                  </a:lnTo>
                  <a:lnTo>
                    <a:pt x="402" y="481"/>
                  </a:lnTo>
                  <a:lnTo>
                    <a:pt x="400" y="465"/>
                  </a:lnTo>
                  <a:lnTo>
                    <a:pt x="397" y="449"/>
                  </a:lnTo>
                  <a:lnTo>
                    <a:pt x="391" y="435"/>
                  </a:lnTo>
                  <a:lnTo>
                    <a:pt x="390" y="425"/>
                  </a:lnTo>
                  <a:lnTo>
                    <a:pt x="394" y="413"/>
                  </a:lnTo>
                  <a:lnTo>
                    <a:pt x="398" y="397"/>
                  </a:lnTo>
                  <a:lnTo>
                    <a:pt x="399" y="380"/>
                  </a:lnTo>
                  <a:lnTo>
                    <a:pt x="397" y="361"/>
                  </a:lnTo>
                  <a:lnTo>
                    <a:pt x="390" y="344"/>
                  </a:lnTo>
                  <a:lnTo>
                    <a:pt x="382" y="330"/>
                  </a:lnTo>
                  <a:lnTo>
                    <a:pt x="374" y="318"/>
                  </a:lnTo>
                  <a:lnTo>
                    <a:pt x="369" y="306"/>
                  </a:lnTo>
                  <a:lnTo>
                    <a:pt x="372" y="293"/>
                  </a:lnTo>
                  <a:lnTo>
                    <a:pt x="377" y="279"/>
                  </a:lnTo>
                  <a:lnTo>
                    <a:pt x="387" y="268"/>
                  </a:lnTo>
                  <a:lnTo>
                    <a:pt x="409" y="253"/>
                  </a:lnTo>
                  <a:lnTo>
                    <a:pt x="433" y="239"/>
                  </a:lnTo>
                  <a:lnTo>
                    <a:pt x="461" y="227"/>
                  </a:lnTo>
                  <a:lnTo>
                    <a:pt x="484" y="220"/>
                  </a:lnTo>
                  <a:lnTo>
                    <a:pt x="503" y="217"/>
                  </a:lnTo>
                  <a:lnTo>
                    <a:pt x="523" y="211"/>
                  </a:lnTo>
                  <a:lnTo>
                    <a:pt x="543" y="204"/>
                  </a:lnTo>
                  <a:lnTo>
                    <a:pt x="561" y="194"/>
                  </a:lnTo>
                  <a:lnTo>
                    <a:pt x="574" y="185"/>
                  </a:lnTo>
                  <a:lnTo>
                    <a:pt x="590" y="172"/>
                  </a:lnTo>
                  <a:lnTo>
                    <a:pt x="606" y="155"/>
                  </a:lnTo>
                  <a:lnTo>
                    <a:pt x="624" y="138"/>
                  </a:lnTo>
                  <a:lnTo>
                    <a:pt x="637" y="129"/>
                  </a:lnTo>
                  <a:lnTo>
                    <a:pt x="653" y="122"/>
                  </a:lnTo>
                  <a:lnTo>
                    <a:pt x="670" y="116"/>
                  </a:lnTo>
                  <a:lnTo>
                    <a:pt x="690" y="114"/>
                  </a:lnTo>
                  <a:lnTo>
                    <a:pt x="711" y="111"/>
                  </a:lnTo>
                  <a:lnTo>
                    <a:pt x="732" y="113"/>
                  </a:lnTo>
                  <a:lnTo>
                    <a:pt x="757" y="115"/>
                  </a:lnTo>
                  <a:lnTo>
                    <a:pt x="781" y="117"/>
                  </a:lnTo>
                  <a:lnTo>
                    <a:pt x="804" y="122"/>
                  </a:lnTo>
                  <a:lnTo>
                    <a:pt x="828" y="126"/>
                  </a:lnTo>
                  <a:lnTo>
                    <a:pt x="849" y="126"/>
                  </a:lnTo>
                  <a:lnTo>
                    <a:pt x="870" y="122"/>
                  </a:lnTo>
                  <a:lnTo>
                    <a:pt x="887" y="116"/>
                  </a:lnTo>
                  <a:lnTo>
                    <a:pt x="904" y="106"/>
                  </a:lnTo>
                  <a:lnTo>
                    <a:pt x="919" y="94"/>
                  </a:lnTo>
                  <a:lnTo>
                    <a:pt x="933" y="83"/>
                  </a:lnTo>
                  <a:lnTo>
                    <a:pt x="948" y="74"/>
                  </a:lnTo>
                  <a:lnTo>
                    <a:pt x="963" y="69"/>
                  </a:lnTo>
                  <a:lnTo>
                    <a:pt x="982" y="63"/>
                  </a:lnTo>
                  <a:lnTo>
                    <a:pt x="1001" y="58"/>
                  </a:lnTo>
                  <a:lnTo>
                    <a:pt x="1012" y="53"/>
                  </a:lnTo>
                  <a:lnTo>
                    <a:pt x="1019" y="48"/>
                  </a:lnTo>
                  <a:lnTo>
                    <a:pt x="1023" y="42"/>
                  </a:lnTo>
                  <a:lnTo>
                    <a:pt x="1028" y="29"/>
                  </a:lnTo>
                </a:path>
              </a:pathLst>
            </a:custGeom>
            <a:noFill/>
            <a:ln w="0">
              <a:solidFill>
                <a:srgbClr val="000000"/>
              </a:solidFill>
              <a:round/>
              <a:headEnd/>
              <a:tailEnd/>
            </a:ln>
          </p:spPr>
          <p:txBody>
            <a:bodyPr/>
            <a:lstStyle/>
            <a:p>
              <a:endParaRPr lang="en-GB"/>
            </a:p>
          </p:txBody>
        </p:sp>
        <p:sp>
          <p:nvSpPr>
            <p:cNvPr id="44648" name="Freeform 18"/>
            <p:cNvSpPr>
              <a:spLocks/>
            </p:cNvSpPr>
            <p:nvPr/>
          </p:nvSpPr>
          <p:spPr bwMode="auto">
            <a:xfrm>
              <a:off x="2848" y="3698"/>
              <a:ext cx="30" cy="58"/>
            </a:xfrm>
            <a:custGeom>
              <a:avLst/>
              <a:gdLst>
                <a:gd name="T0" fmla="*/ 0 w 89"/>
                <a:gd name="T1" fmla="*/ 0 h 174"/>
                <a:gd name="T2" fmla="*/ 0 w 89"/>
                <a:gd name="T3" fmla="*/ 0 h 174"/>
                <a:gd name="T4" fmla="*/ 0 w 89"/>
                <a:gd name="T5" fmla="*/ 0 h 174"/>
                <a:gd name="T6" fmla="*/ 0 w 89"/>
                <a:gd name="T7" fmla="*/ 0 h 174"/>
                <a:gd name="T8" fmla="*/ 0 w 89"/>
                <a:gd name="T9" fmla="*/ 0 h 174"/>
                <a:gd name="T10" fmla="*/ 0 w 89"/>
                <a:gd name="T11" fmla="*/ 0 h 174"/>
                <a:gd name="T12" fmla="*/ 0 w 89"/>
                <a:gd name="T13" fmla="*/ 0 h 174"/>
                <a:gd name="T14" fmla="*/ 0 w 89"/>
                <a:gd name="T15" fmla="*/ 1 h 174"/>
                <a:gd name="T16" fmla="*/ 0 w 89"/>
                <a:gd name="T17" fmla="*/ 1 h 174"/>
                <a:gd name="T18" fmla="*/ 0 w 89"/>
                <a:gd name="T19" fmla="*/ 1 h 174"/>
                <a:gd name="T20" fmla="*/ 0 w 89"/>
                <a:gd name="T21" fmla="*/ 1 h 174"/>
                <a:gd name="T22" fmla="*/ 0 w 89"/>
                <a:gd name="T23" fmla="*/ 1 h 174"/>
                <a:gd name="T24" fmla="*/ 0 w 89"/>
                <a:gd name="T25" fmla="*/ 1 h 174"/>
                <a:gd name="T26" fmla="*/ 0 w 89"/>
                <a:gd name="T27" fmla="*/ 1 h 174"/>
                <a:gd name="T28" fmla="*/ 0 w 89"/>
                <a:gd name="T29" fmla="*/ 1 h 174"/>
                <a:gd name="T30" fmla="*/ 0 w 89"/>
                <a:gd name="T31" fmla="*/ 1 h 174"/>
                <a:gd name="T32" fmla="*/ 0 w 89"/>
                <a:gd name="T33" fmla="*/ 1 h 174"/>
                <a:gd name="T34" fmla="*/ 0 w 89"/>
                <a:gd name="T35" fmla="*/ 1 h 174"/>
                <a:gd name="T36" fmla="*/ 0 w 89"/>
                <a:gd name="T37" fmla="*/ 1 h 174"/>
                <a:gd name="T38" fmla="*/ 0 w 89"/>
                <a:gd name="T39" fmla="*/ 1 h 174"/>
                <a:gd name="T40" fmla="*/ 0 w 89"/>
                <a:gd name="T41" fmla="*/ 1 h 174"/>
                <a:gd name="T42" fmla="*/ 0 w 89"/>
                <a:gd name="T43" fmla="*/ 0 h 174"/>
                <a:gd name="T44" fmla="*/ 0 w 89"/>
                <a:gd name="T45" fmla="*/ 0 h 174"/>
                <a:gd name="T46" fmla="*/ 0 w 89"/>
                <a:gd name="T47" fmla="*/ 0 h 174"/>
                <a:gd name="T48" fmla="*/ 0 w 89"/>
                <a:gd name="T49" fmla="*/ 0 h 174"/>
                <a:gd name="T50" fmla="*/ 0 w 89"/>
                <a:gd name="T51" fmla="*/ 0 h 174"/>
                <a:gd name="T52" fmla="*/ 0 w 89"/>
                <a:gd name="T53" fmla="*/ 0 h 174"/>
                <a:gd name="T54" fmla="*/ 0 w 89"/>
                <a:gd name="T55" fmla="*/ 0 h 174"/>
                <a:gd name="T56" fmla="*/ 0 w 89"/>
                <a:gd name="T57" fmla="*/ 0 h 174"/>
                <a:gd name="T58" fmla="*/ 0 w 89"/>
                <a:gd name="T59" fmla="*/ 0 h 17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9"/>
                <a:gd name="T91" fmla="*/ 0 h 174"/>
                <a:gd name="T92" fmla="*/ 89 w 89"/>
                <a:gd name="T93" fmla="*/ 174 h 17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9" h="174">
                  <a:moveTo>
                    <a:pt x="55" y="66"/>
                  </a:moveTo>
                  <a:lnTo>
                    <a:pt x="52" y="75"/>
                  </a:lnTo>
                  <a:lnTo>
                    <a:pt x="46" y="86"/>
                  </a:lnTo>
                  <a:lnTo>
                    <a:pt x="37" y="94"/>
                  </a:lnTo>
                  <a:lnTo>
                    <a:pt x="26" y="101"/>
                  </a:lnTo>
                  <a:lnTo>
                    <a:pt x="14" y="108"/>
                  </a:lnTo>
                  <a:lnTo>
                    <a:pt x="7" y="115"/>
                  </a:lnTo>
                  <a:lnTo>
                    <a:pt x="0" y="124"/>
                  </a:lnTo>
                  <a:lnTo>
                    <a:pt x="0" y="127"/>
                  </a:lnTo>
                  <a:lnTo>
                    <a:pt x="2" y="129"/>
                  </a:lnTo>
                  <a:lnTo>
                    <a:pt x="14" y="132"/>
                  </a:lnTo>
                  <a:lnTo>
                    <a:pt x="29" y="135"/>
                  </a:lnTo>
                  <a:lnTo>
                    <a:pt x="42" y="139"/>
                  </a:lnTo>
                  <a:lnTo>
                    <a:pt x="49" y="143"/>
                  </a:lnTo>
                  <a:lnTo>
                    <a:pt x="56" y="150"/>
                  </a:lnTo>
                  <a:lnTo>
                    <a:pt x="60" y="158"/>
                  </a:lnTo>
                  <a:lnTo>
                    <a:pt x="64" y="174"/>
                  </a:lnTo>
                  <a:lnTo>
                    <a:pt x="65" y="150"/>
                  </a:lnTo>
                  <a:lnTo>
                    <a:pt x="66" y="144"/>
                  </a:lnTo>
                  <a:lnTo>
                    <a:pt x="68" y="138"/>
                  </a:lnTo>
                  <a:lnTo>
                    <a:pt x="76" y="128"/>
                  </a:lnTo>
                  <a:lnTo>
                    <a:pt x="83" y="112"/>
                  </a:lnTo>
                  <a:lnTo>
                    <a:pt x="89" y="93"/>
                  </a:lnTo>
                  <a:lnTo>
                    <a:pt x="89" y="74"/>
                  </a:lnTo>
                  <a:lnTo>
                    <a:pt x="88" y="57"/>
                  </a:lnTo>
                  <a:lnTo>
                    <a:pt x="88" y="53"/>
                  </a:lnTo>
                  <a:lnTo>
                    <a:pt x="86" y="31"/>
                  </a:lnTo>
                  <a:lnTo>
                    <a:pt x="82" y="20"/>
                  </a:lnTo>
                  <a:lnTo>
                    <a:pt x="78" y="9"/>
                  </a:lnTo>
                  <a:lnTo>
                    <a:pt x="71" y="0"/>
                  </a:lnTo>
                </a:path>
              </a:pathLst>
            </a:custGeom>
            <a:noFill/>
            <a:ln w="0">
              <a:solidFill>
                <a:srgbClr val="000000"/>
              </a:solidFill>
              <a:round/>
              <a:headEnd/>
              <a:tailEnd/>
            </a:ln>
          </p:spPr>
          <p:txBody>
            <a:bodyPr/>
            <a:lstStyle/>
            <a:p>
              <a:endParaRPr lang="en-GB"/>
            </a:p>
          </p:txBody>
        </p:sp>
        <p:sp>
          <p:nvSpPr>
            <p:cNvPr id="44649" name="Freeform 19"/>
            <p:cNvSpPr>
              <a:spLocks/>
            </p:cNvSpPr>
            <p:nvPr/>
          </p:nvSpPr>
          <p:spPr bwMode="auto">
            <a:xfrm>
              <a:off x="2876" y="3699"/>
              <a:ext cx="14" cy="40"/>
            </a:xfrm>
            <a:custGeom>
              <a:avLst/>
              <a:gdLst>
                <a:gd name="T0" fmla="*/ 0 w 42"/>
                <a:gd name="T1" fmla="*/ 0 h 119"/>
                <a:gd name="T2" fmla="*/ 0 w 42"/>
                <a:gd name="T3" fmla="*/ 0 h 119"/>
                <a:gd name="T4" fmla="*/ 0 w 42"/>
                <a:gd name="T5" fmla="*/ 0 h 119"/>
                <a:gd name="T6" fmla="*/ 0 w 42"/>
                <a:gd name="T7" fmla="*/ 0 h 119"/>
                <a:gd name="T8" fmla="*/ 0 w 42"/>
                <a:gd name="T9" fmla="*/ 0 h 119"/>
                <a:gd name="T10" fmla="*/ 0 w 42"/>
                <a:gd name="T11" fmla="*/ 0 h 119"/>
                <a:gd name="T12" fmla="*/ 0 w 42"/>
                <a:gd name="T13" fmla="*/ 0 h 119"/>
                <a:gd name="T14" fmla="*/ 0 w 42"/>
                <a:gd name="T15" fmla="*/ 0 h 119"/>
                <a:gd name="T16" fmla="*/ 0 w 42"/>
                <a:gd name="T17" fmla="*/ 0 h 119"/>
                <a:gd name="T18" fmla="*/ 0 w 42"/>
                <a:gd name="T19" fmla="*/ 0 h 119"/>
                <a:gd name="T20" fmla="*/ 0 w 42"/>
                <a:gd name="T21" fmla="*/ 0 h 119"/>
                <a:gd name="T22" fmla="*/ 0 w 42"/>
                <a:gd name="T23" fmla="*/ 0 h 119"/>
                <a:gd name="T24" fmla="*/ 0 w 42"/>
                <a:gd name="T25" fmla="*/ 0 h 119"/>
                <a:gd name="T26" fmla="*/ 0 w 42"/>
                <a:gd name="T27" fmla="*/ 0 h 119"/>
                <a:gd name="T28" fmla="*/ 0 w 42"/>
                <a:gd name="T29" fmla="*/ 0 h 119"/>
                <a:gd name="T30" fmla="*/ 0 w 42"/>
                <a:gd name="T31" fmla="*/ 0 h 119"/>
                <a:gd name="T32" fmla="*/ 0 w 42"/>
                <a:gd name="T33" fmla="*/ 0 h 119"/>
                <a:gd name="T34" fmla="*/ 0 w 42"/>
                <a:gd name="T35" fmla="*/ 0 h 119"/>
                <a:gd name="T36" fmla="*/ 0 w 42"/>
                <a:gd name="T37" fmla="*/ 0 h 119"/>
                <a:gd name="T38" fmla="*/ 0 w 42"/>
                <a:gd name="T39" fmla="*/ 0 h 11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2"/>
                <a:gd name="T61" fmla="*/ 0 h 119"/>
                <a:gd name="T62" fmla="*/ 42 w 42"/>
                <a:gd name="T63" fmla="*/ 119 h 11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2" h="119">
                  <a:moveTo>
                    <a:pt x="0" y="0"/>
                  </a:moveTo>
                  <a:lnTo>
                    <a:pt x="5" y="7"/>
                  </a:lnTo>
                  <a:lnTo>
                    <a:pt x="10" y="17"/>
                  </a:lnTo>
                  <a:lnTo>
                    <a:pt x="12" y="32"/>
                  </a:lnTo>
                  <a:lnTo>
                    <a:pt x="15" y="49"/>
                  </a:lnTo>
                  <a:lnTo>
                    <a:pt x="15" y="59"/>
                  </a:lnTo>
                  <a:lnTo>
                    <a:pt x="17" y="74"/>
                  </a:lnTo>
                  <a:lnTo>
                    <a:pt x="17" y="90"/>
                  </a:lnTo>
                  <a:lnTo>
                    <a:pt x="18" y="102"/>
                  </a:lnTo>
                  <a:lnTo>
                    <a:pt x="21" y="119"/>
                  </a:lnTo>
                  <a:lnTo>
                    <a:pt x="30" y="107"/>
                  </a:lnTo>
                  <a:lnTo>
                    <a:pt x="36" y="95"/>
                  </a:lnTo>
                  <a:lnTo>
                    <a:pt x="40" y="84"/>
                  </a:lnTo>
                  <a:lnTo>
                    <a:pt x="42" y="70"/>
                  </a:lnTo>
                  <a:lnTo>
                    <a:pt x="42" y="56"/>
                  </a:lnTo>
                  <a:lnTo>
                    <a:pt x="42" y="44"/>
                  </a:lnTo>
                  <a:lnTo>
                    <a:pt x="41" y="38"/>
                  </a:lnTo>
                  <a:lnTo>
                    <a:pt x="39" y="21"/>
                  </a:lnTo>
                  <a:lnTo>
                    <a:pt x="37" y="12"/>
                  </a:lnTo>
                </a:path>
              </a:pathLst>
            </a:custGeom>
            <a:noFill/>
            <a:ln w="0">
              <a:solidFill>
                <a:srgbClr val="000000"/>
              </a:solidFill>
              <a:round/>
              <a:headEnd/>
              <a:tailEnd/>
            </a:ln>
          </p:spPr>
          <p:txBody>
            <a:bodyPr/>
            <a:lstStyle/>
            <a:p>
              <a:endParaRPr lang="en-GB"/>
            </a:p>
          </p:txBody>
        </p:sp>
        <p:sp>
          <p:nvSpPr>
            <p:cNvPr id="44650" name="Freeform 20"/>
            <p:cNvSpPr>
              <a:spLocks/>
            </p:cNvSpPr>
            <p:nvPr/>
          </p:nvSpPr>
          <p:spPr bwMode="auto">
            <a:xfrm>
              <a:off x="2887" y="3703"/>
              <a:ext cx="40" cy="79"/>
            </a:xfrm>
            <a:custGeom>
              <a:avLst/>
              <a:gdLst>
                <a:gd name="T0" fmla="*/ 0 w 122"/>
                <a:gd name="T1" fmla="*/ 0 h 237"/>
                <a:gd name="T2" fmla="*/ 0 w 122"/>
                <a:gd name="T3" fmla="*/ 0 h 237"/>
                <a:gd name="T4" fmla="*/ 0 w 122"/>
                <a:gd name="T5" fmla="*/ 0 h 237"/>
                <a:gd name="T6" fmla="*/ 0 w 122"/>
                <a:gd name="T7" fmla="*/ 0 h 237"/>
                <a:gd name="T8" fmla="*/ 0 w 122"/>
                <a:gd name="T9" fmla="*/ 0 h 237"/>
                <a:gd name="T10" fmla="*/ 0 w 122"/>
                <a:gd name="T11" fmla="*/ 0 h 237"/>
                <a:gd name="T12" fmla="*/ 0 w 122"/>
                <a:gd name="T13" fmla="*/ 0 h 237"/>
                <a:gd name="T14" fmla="*/ 0 w 122"/>
                <a:gd name="T15" fmla="*/ 0 h 237"/>
                <a:gd name="T16" fmla="*/ 0 w 122"/>
                <a:gd name="T17" fmla="*/ 0 h 237"/>
                <a:gd name="T18" fmla="*/ 0 w 122"/>
                <a:gd name="T19" fmla="*/ 1 h 237"/>
                <a:gd name="T20" fmla="*/ 0 w 122"/>
                <a:gd name="T21" fmla="*/ 1 h 237"/>
                <a:gd name="T22" fmla="*/ 0 w 122"/>
                <a:gd name="T23" fmla="*/ 1 h 237"/>
                <a:gd name="T24" fmla="*/ 0 w 122"/>
                <a:gd name="T25" fmla="*/ 1 h 237"/>
                <a:gd name="T26" fmla="*/ 0 w 122"/>
                <a:gd name="T27" fmla="*/ 1 h 237"/>
                <a:gd name="T28" fmla="*/ 0 w 122"/>
                <a:gd name="T29" fmla="*/ 1 h 237"/>
                <a:gd name="T30" fmla="*/ 0 w 122"/>
                <a:gd name="T31" fmla="*/ 1 h 237"/>
                <a:gd name="T32" fmla="*/ 0 w 122"/>
                <a:gd name="T33" fmla="*/ 1 h 237"/>
                <a:gd name="T34" fmla="*/ 0 w 122"/>
                <a:gd name="T35" fmla="*/ 1 h 237"/>
                <a:gd name="T36" fmla="*/ 0 w 122"/>
                <a:gd name="T37" fmla="*/ 1 h 237"/>
                <a:gd name="T38" fmla="*/ 0 w 122"/>
                <a:gd name="T39" fmla="*/ 1 h 237"/>
                <a:gd name="T40" fmla="*/ 0 w 122"/>
                <a:gd name="T41" fmla="*/ 1 h 237"/>
                <a:gd name="T42" fmla="*/ 0 w 122"/>
                <a:gd name="T43" fmla="*/ 1 h 237"/>
                <a:gd name="T44" fmla="*/ 0 w 122"/>
                <a:gd name="T45" fmla="*/ 1 h 237"/>
                <a:gd name="T46" fmla="*/ 0 w 122"/>
                <a:gd name="T47" fmla="*/ 1 h 237"/>
                <a:gd name="T48" fmla="*/ 0 w 122"/>
                <a:gd name="T49" fmla="*/ 1 h 237"/>
                <a:gd name="T50" fmla="*/ 0 w 122"/>
                <a:gd name="T51" fmla="*/ 0 h 237"/>
                <a:gd name="T52" fmla="*/ 0 w 122"/>
                <a:gd name="T53" fmla="*/ 0 h 237"/>
                <a:gd name="T54" fmla="*/ 0 w 122"/>
                <a:gd name="T55" fmla="*/ 0 h 237"/>
                <a:gd name="T56" fmla="*/ 0 w 122"/>
                <a:gd name="T57" fmla="*/ 0 h 237"/>
                <a:gd name="T58" fmla="*/ 0 w 122"/>
                <a:gd name="T59" fmla="*/ 0 h 237"/>
                <a:gd name="T60" fmla="*/ 0 w 122"/>
                <a:gd name="T61" fmla="*/ 0 h 237"/>
                <a:gd name="T62" fmla="*/ 0 w 122"/>
                <a:gd name="T63" fmla="*/ 0 h 237"/>
                <a:gd name="T64" fmla="*/ 0 w 122"/>
                <a:gd name="T65" fmla="*/ 0 h 237"/>
                <a:gd name="T66" fmla="*/ 0 w 122"/>
                <a:gd name="T67" fmla="*/ 0 h 23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2"/>
                <a:gd name="T103" fmla="*/ 0 h 237"/>
                <a:gd name="T104" fmla="*/ 122 w 122"/>
                <a:gd name="T105" fmla="*/ 237 h 23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2" h="237">
                  <a:moveTo>
                    <a:pt x="21" y="0"/>
                  </a:moveTo>
                  <a:lnTo>
                    <a:pt x="22" y="14"/>
                  </a:lnTo>
                  <a:lnTo>
                    <a:pt x="23" y="28"/>
                  </a:lnTo>
                  <a:lnTo>
                    <a:pt x="27" y="46"/>
                  </a:lnTo>
                  <a:lnTo>
                    <a:pt x="27" y="62"/>
                  </a:lnTo>
                  <a:lnTo>
                    <a:pt x="23" y="83"/>
                  </a:lnTo>
                  <a:lnTo>
                    <a:pt x="18" y="101"/>
                  </a:lnTo>
                  <a:lnTo>
                    <a:pt x="10" y="120"/>
                  </a:lnTo>
                  <a:lnTo>
                    <a:pt x="4" y="136"/>
                  </a:lnTo>
                  <a:lnTo>
                    <a:pt x="1" y="153"/>
                  </a:lnTo>
                  <a:lnTo>
                    <a:pt x="0" y="173"/>
                  </a:lnTo>
                  <a:lnTo>
                    <a:pt x="3" y="195"/>
                  </a:lnTo>
                  <a:lnTo>
                    <a:pt x="7" y="212"/>
                  </a:lnTo>
                  <a:lnTo>
                    <a:pt x="13" y="228"/>
                  </a:lnTo>
                  <a:lnTo>
                    <a:pt x="22" y="237"/>
                  </a:lnTo>
                  <a:lnTo>
                    <a:pt x="28" y="225"/>
                  </a:lnTo>
                  <a:lnTo>
                    <a:pt x="33" y="213"/>
                  </a:lnTo>
                  <a:lnTo>
                    <a:pt x="39" y="202"/>
                  </a:lnTo>
                  <a:lnTo>
                    <a:pt x="47" y="190"/>
                  </a:lnTo>
                  <a:lnTo>
                    <a:pt x="60" y="174"/>
                  </a:lnTo>
                  <a:lnTo>
                    <a:pt x="72" y="161"/>
                  </a:lnTo>
                  <a:lnTo>
                    <a:pt x="86" y="146"/>
                  </a:lnTo>
                  <a:lnTo>
                    <a:pt x="98" y="133"/>
                  </a:lnTo>
                  <a:lnTo>
                    <a:pt x="110" y="123"/>
                  </a:lnTo>
                  <a:lnTo>
                    <a:pt x="118" y="112"/>
                  </a:lnTo>
                  <a:lnTo>
                    <a:pt x="122" y="100"/>
                  </a:lnTo>
                  <a:lnTo>
                    <a:pt x="122" y="86"/>
                  </a:lnTo>
                  <a:lnTo>
                    <a:pt x="119" y="74"/>
                  </a:lnTo>
                  <a:lnTo>
                    <a:pt x="112" y="61"/>
                  </a:lnTo>
                  <a:lnTo>
                    <a:pt x="105" y="44"/>
                  </a:lnTo>
                  <a:lnTo>
                    <a:pt x="98" y="27"/>
                  </a:lnTo>
                  <a:lnTo>
                    <a:pt x="91" y="12"/>
                  </a:lnTo>
                  <a:lnTo>
                    <a:pt x="86" y="3"/>
                  </a:lnTo>
                </a:path>
              </a:pathLst>
            </a:custGeom>
            <a:noFill/>
            <a:ln w="0">
              <a:solidFill>
                <a:srgbClr val="000000"/>
              </a:solidFill>
              <a:round/>
              <a:headEnd/>
              <a:tailEnd/>
            </a:ln>
          </p:spPr>
          <p:txBody>
            <a:bodyPr/>
            <a:lstStyle/>
            <a:p>
              <a:endParaRPr lang="en-GB"/>
            </a:p>
          </p:txBody>
        </p:sp>
        <p:sp>
          <p:nvSpPr>
            <p:cNvPr id="44651" name="Freeform 21"/>
            <p:cNvSpPr>
              <a:spLocks/>
            </p:cNvSpPr>
            <p:nvPr/>
          </p:nvSpPr>
          <p:spPr bwMode="auto">
            <a:xfrm>
              <a:off x="2716" y="3591"/>
              <a:ext cx="219" cy="112"/>
            </a:xfrm>
            <a:custGeom>
              <a:avLst/>
              <a:gdLst>
                <a:gd name="T0" fmla="*/ 1 w 659"/>
                <a:gd name="T1" fmla="*/ 0 h 337"/>
                <a:gd name="T2" fmla="*/ 1 w 659"/>
                <a:gd name="T3" fmla="*/ 0 h 337"/>
                <a:gd name="T4" fmla="*/ 1 w 659"/>
                <a:gd name="T5" fmla="*/ 0 h 337"/>
                <a:gd name="T6" fmla="*/ 1 w 659"/>
                <a:gd name="T7" fmla="*/ 0 h 337"/>
                <a:gd name="T8" fmla="*/ 1 w 659"/>
                <a:gd name="T9" fmla="*/ 0 h 337"/>
                <a:gd name="T10" fmla="*/ 1 w 659"/>
                <a:gd name="T11" fmla="*/ 0 h 337"/>
                <a:gd name="T12" fmla="*/ 1 w 659"/>
                <a:gd name="T13" fmla="*/ 0 h 337"/>
                <a:gd name="T14" fmla="*/ 0 w 659"/>
                <a:gd name="T15" fmla="*/ 0 h 337"/>
                <a:gd name="T16" fmla="*/ 0 w 659"/>
                <a:gd name="T17" fmla="*/ 1 h 337"/>
                <a:gd name="T18" fmla="*/ 0 w 659"/>
                <a:gd name="T19" fmla="*/ 1 h 337"/>
                <a:gd name="T20" fmla="*/ 0 w 659"/>
                <a:gd name="T21" fmla="*/ 1 h 337"/>
                <a:gd name="T22" fmla="*/ 0 w 659"/>
                <a:gd name="T23" fmla="*/ 1 h 337"/>
                <a:gd name="T24" fmla="*/ 0 w 659"/>
                <a:gd name="T25" fmla="*/ 1 h 337"/>
                <a:gd name="T26" fmla="*/ 0 w 659"/>
                <a:gd name="T27" fmla="*/ 1 h 337"/>
                <a:gd name="T28" fmla="*/ 0 w 659"/>
                <a:gd name="T29" fmla="*/ 1 h 337"/>
                <a:gd name="T30" fmla="*/ 0 w 659"/>
                <a:gd name="T31" fmla="*/ 1 h 337"/>
                <a:gd name="T32" fmla="*/ 0 w 659"/>
                <a:gd name="T33" fmla="*/ 1 h 337"/>
                <a:gd name="T34" fmla="*/ 1 w 659"/>
                <a:gd name="T35" fmla="*/ 1 h 337"/>
                <a:gd name="T36" fmla="*/ 1 w 659"/>
                <a:gd name="T37" fmla="*/ 1 h 337"/>
                <a:gd name="T38" fmla="*/ 1 w 659"/>
                <a:gd name="T39" fmla="*/ 1 h 337"/>
                <a:gd name="T40" fmla="*/ 1 w 659"/>
                <a:gd name="T41" fmla="*/ 1 h 337"/>
                <a:gd name="T42" fmla="*/ 1 w 659"/>
                <a:gd name="T43" fmla="*/ 1 h 337"/>
                <a:gd name="T44" fmla="*/ 1 w 659"/>
                <a:gd name="T45" fmla="*/ 1 h 337"/>
                <a:gd name="T46" fmla="*/ 1 w 659"/>
                <a:gd name="T47" fmla="*/ 1 h 337"/>
                <a:gd name="T48" fmla="*/ 2 w 659"/>
                <a:gd name="T49" fmla="*/ 1 h 337"/>
                <a:gd name="T50" fmla="*/ 2 w 659"/>
                <a:gd name="T51" fmla="*/ 1 h 337"/>
                <a:gd name="T52" fmla="*/ 2 w 659"/>
                <a:gd name="T53" fmla="*/ 1 h 337"/>
                <a:gd name="T54" fmla="*/ 2 w 659"/>
                <a:gd name="T55" fmla="*/ 1 h 337"/>
                <a:gd name="T56" fmla="*/ 2 w 659"/>
                <a:gd name="T57" fmla="*/ 1 h 337"/>
                <a:gd name="T58" fmla="*/ 2 w 659"/>
                <a:gd name="T59" fmla="*/ 1 h 337"/>
                <a:gd name="T60" fmla="*/ 2 w 659"/>
                <a:gd name="T61" fmla="*/ 1 h 337"/>
                <a:gd name="T62" fmla="*/ 2 w 659"/>
                <a:gd name="T63" fmla="*/ 1 h 337"/>
                <a:gd name="T64" fmla="*/ 2 w 659"/>
                <a:gd name="T65" fmla="*/ 1 h 337"/>
                <a:gd name="T66" fmla="*/ 3 w 659"/>
                <a:gd name="T67" fmla="*/ 1 h 337"/>
                <a:gd name="T68" fmla="*/ 3 w 659"/>
                <a:gd name="T69" fmla="*/ 1 h 337"/>
                <a:gd name="T70" fmla="*/ 3 w 659"/>
                <a:gd name="T71" fmla="*/ 1 h 337"/>
                <a:gd name="T72" fmla="*/ 3 w 659"/>
                <a:gd name="T73" fmla="*/ 1 h 337"/>
                <a:gd name="T74" fmla="*/ 3 w 659"/>
                <a:gd name="T75" fmla="*/ 1 h 337"/>
                <a:gd name="T76" fmla="*/ 3 w 659"/>
                <a:gd name="T77" fmla="*/ 0 h 337"/>
                <a:gd name="T78" fmla="*/ 2 w 659"/>
                <a:gd name="T79" fmla="*/ 0 h 337"/>
                <a:gd name="T80" fmla="*/ 2 w 659"/>
                <a:gd name="T81" fmla="*/ 0 h 337"/>
                <a:gd name="T82" fmla="*/ 2 w 659"/>
                <a:gd name="T83" fmla="*/ 0 h 337"/>
                <a:gd name="T84" fmla="*/ 2 w 659"/>
                <a:gd name="T85" fmla="*/ 0 h 337"/>
                <a:gd name="T86" fmla="*/ 2 w 659"/>
                <a:gd name="T87" fmla="*/ 0 h 337"/>
                <a:gd name="T88" fmla="*/ 2 w 659"/>
                <a:gd name="T89" fmla="*/ 0 h 337"/>
                <a:gd name="T90" fmla="*/ 1 w 659"/>
                <a:gd name="T91" fmla="*/ 0 h 337"/>
                <a:gd name="T92" fmla="*/ 1 w 659"/>
                <a:gd name="T93" fmla="*/ 0 h 337"/>
                <a:gd name="T94" fmla="*/ 1 w 659"/>
                <a:gd name="T95" fmla="*/ 0 h 33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59"/>
                <a:gd name="T145" fmla="*/ 0 h 337"/>
                <a:gd name="T146" fmla="*/ 659 w 659"/>
                <a:gd name="T147" fmla="*/ 337 h 33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59" h="337">
                  <a:moveTo>
                    <a:pt x="251" y="15"/>
                  </a:moveTo>
                  <a:lnTo>
                    <a:pt x="236" y="14"/>
                  </a:lnTo>
                  <a:lnTo>
                    <a:pt x="225" y="10"/>
                  </a:lnTo>
                  <a:lnTo>
                    <a:pt x="212" y="3"/>
                  </a:lnTo>
                  <a:lnTo>
                    <a:pt x="201" y="0"/>
                  </a:lnTo>
                  <a:lnTo>
                    <a:pt x="190" y="0"/>
                  </a:lnTo>
                  <a:lnTo>
                    <a:pt x="178" y="3"/>
                  </a:lnTo>
                  <a:lnTo>
                    <a:pt x="170" y="9"/>
                  </a:lnTo>
                  <a:lnTo>
                    <a:pt x="162" y="21"/>
                  </a:lnTo>
                  <a:lnTo>
                    <a:pt x="156" y="38"/>
                  </a:lnTo>
                  <a:lnTo>
                    <a:pt x="146" y="62"/>
                  </a:lnTo>
                  <a:lnTo>
                    <a:pt x="138" y="77"/>
                  </a:lnTo>
                  <a:lnTo>
                    <a:pt x="132" y="89"/>
                  </a:lnTo>
                  <a:lnTo>
                    <a:pt x="125" y="94"/>
                  </a:lnTo>
                  <a:lnTo>
                    <a:pt x="116" y="100"/>
                  </a:lnTo>
                  <a:lnTo>
                    <a:pt x="99" y="107"/>
                  </a:lnTo>
                  <a:lnTo>
                    <a:pt x="77" y="118"/>
                  </a:lnTo>
                  <a:lnTo>
                    <a:pt x="55" y="132"/>
                  </a:lnTo>
                  <a:lnTo>
                    <a:pt x="39" y="144"/>
                  </a:lnTo>
                  <a:lnTo>
                    <a:pt x="23" y="162"/>
                  </a:lnTo>
                  <a:lnTo>
                    <a:pt x="10" y="181"/>
                  </a:lnTo>
                  <a:lnTo>
                    <a:pt x="2" y="204"/>
                  </a:lnTo>
                  <a:lnTo>
                    <a:pt x="0" y="226"/>
                  </a:lnTo>
                  <a:lnTo>
                    <a:pt x="1" y="249"/>
                  </a:lnTo>
                  <a:lnTo>
                    <a:pt x="4" y="265"/>
                  </a:lnTo>
                  <a:lnTo>
                    <a:pt x="12" y="280"/>
                  </a:lnTo>
                  <a:lnTo>
                    <a:pt x="22" y="292"/>
                  </a:lnTo>
                  <a:lnTo>
                    <a:pt x="35" y="301"/>
                  </a:lnTo>
                  <a:lnTo>
                    <a:pt x="51" y="307"/>
                  </a:lnTo>
                  <a:lnTo>
                    <a:pt x="68" y="310"/>
                  </a:lnTo>
                  <a:lnTo>
                    <a:pt x="80" y="314"/>
                  </a:lnTo>
                  <a:lnTo>
                    <a:pt x="89" y="319"/>
                  </a:lnTo>
                  <a:lnTo>
                    <a:pt x="102" y="328"/>
                  </a:lnTo>
                  <a:lnTo>
                    <a:pt x="113" y="333"/>
                  </a:lnTo>
                  <a:lnTo>
                    <a:pt x="126" y="336"/>
                  </a:lnTo>
                  <a:lnTo>
                    <a:pt x="140" y="335"/>
                  </a:lnTo>
                  <a:lnTo>
                    <a:pt x="162" y="329"/>
                  </a:lnTo>
                  <a:lnTo>
                    <a:pt x="191" y="323"/>
                  </a:lnTo>
                  <a:lnTo>
                    <a:pt x="205" y="320"/>
                  </a:lnTo>
                  <a:lnTo>
                    <a:pt x="219" y="320"/>
                  </a:lnTo>
                  <a:lnTo>
                    <a:pt x="236" y="323"/>
                  </a:lnTo>
                  <a:lnTo>
                    <a:pt x="250" y="320"/>
                  </a:lnTo>
                  <a:lnTo>
                    <a:pt x="264" y="315"/>
                  </a:lnTo>
                  <a:lnTo>
                    <a:pt x="286" y="308"/>
                  </a:lnTo>
                  <a:lnTo>
                    <a:pt x="303" y="305"/>
                  </a:lnTo>
                  <a:lnTo>
                    <a:pt x="319" y="299"/>
                  </a:lnTo>
                  <a:lnTo>
                    <a:pt x="331" y="296"/>
                  </a:lnTo>
                  <a:lnTo>
                    <a:pt x="350" y="290"/>
                  </a:lnTo>
                  <a:lnTo>
                    <a:pt x="364" y="286"/>
                  </a:lnTo>
                  <a:lnTo>
                    <a:pt x="382" y="286"/>
                  </a:lnTo>
                  <a:lnTo>
                    <a:pt x="396" y="288"/>
                  </a:lnTo>
                  <a:lnTo>
                    <a:pt x="410" y="295"/>
                  </a:lnTo>
                  <a:lnTo>
                    <a:pt x="427" y="304"/>
                  </a:lnTo>
                  <a:lnTo>
                    <a:pt x="443" y="312"/>
                  </a:lnTo>
                  <a:lnTo>
                    <a:pt x="457" y="316"/>
                  </a:lnTo>
                  <a:lnTo>
                    <a:pt x="468" y="320"/>
                  </a:lnTo>
                  <a:lnTo>
                    <a:pt x="480" y="325"/>
                  </a:lnTo>
                  <a:lnTo>
                    <a:pt x="497" y="330"/>
                  </a:lnTo>
                  <a:lnTo>
                    <a:pt x="506" y="335"/>
                  </a:lnTo>
                  <a:lnTo>
                    <a:pt x="517" y="337"/>
                  </a:lnTo>
                  <a:lnTo>
                    <a:pt x="533" y="337"/>
                  </a:lnTo>
                  <a:lnTo>
                    <a:pt x="550" y="332"/>
                  </a:lnTo>
                  <a:lnTo>
                    <a:pt x="567" y="326"/>
                  </a:lnTo>
                  <a:lnTo>
                    <a:pt x="584" y="315"/>
                  </a:lnTo>
                  <a:lnTo>
                    <a:pt x="597" y="303"/>
                  </a:lnTo>
                  <a:lnTo>
                    <a:pt x="609" y="286"/>
                  </a:lnTo>
                  <a:lnTo>
                    <a:pt x="615" y="273"/>
                  </a:lnTo>
                  <a:lnTo>
                    <a:pt x="623" y="246"/>
                  </a:lnTo>
                  <a:lnTo>
                    <a:pt x="629" y="227"/>
                  </a:lnTo>
                  <a:lnTo>
                    <a:pt x="637" y="207"/>
                  </a:lnTo>
                  <a:lnTo>
                    <a:pt x="647" y="190"/>
                  </a:lnTo>
                  <a:lnTo>
                    <a:pt x="656" y="174"/>
                  </a:lnTo>
                  <a:lnTo>
                    <a:pt x="659" y="158"/>
                  </a:lnTo>
                  <a:lnTo>
                    <a:pt x="658" y="144"/>
                  </a:lnTo>
                  <a:lnTo>
                    <a:pt x="655" y="130"/>
                  </a:lnTo>
                  <a:lnTo>
                    <a:pt x="646" y="115"/>
                  </a:lnTo>
                  <a:lnTo>
                    <a:pt x="636" y="100"/>
                  </a:lnTo>
                  <a:lnTo>
                    <a:pt x="623" y="88"/>
                  </a:lnTo>
                  <a:lnTo>
                    <a:pt x="611" y="78"/>
                  </a:lnTo>
                  <a:lnTo>
                    <a:pt x="603" y="67"/>
                  </a:lnTo>
                  <a:lnTo>
                    <a:pt x="593" y="59"/>
                  </a:lnTo>
                  <a:lnTo>
                    <a:pt x="579" y="53"/>
                  </a:lnTo>
                  <a:lnTo>
                    <a:pt x="562" y="49"/>
                  </a:lnTo>
                  <a:lnTo>
                    <a:pt x="544" y="48"/>
                  </a:lnTo>
                  <a:lnTo>
                    <a:pt x="514" y="50"/>
                  </a:lnTo>
                  <a:lnTo>
                    <a:pt x="476" y="56"/>
                  </a:lnTo>
                  <a:lnTo>
                    <a:pt x="435" y="60"/>
                  </a:lnTo>
                  <a:lnTo>
                    <a:pt x="411" y="60"/>
                  </a:lnTo>
                  <a:lnTo>
                    <a:pt x="382" y="57"/>
                  </a:lnTo>
                  <a:lnTo>
                    <a:pt x="353" y="51"/>
                  </a:lnTo>
                  <a:lnTo>
                    <a:pt x="329" y="45"/>
                  </a:lnTo>
                  <a:lnTo>
                    <a:pt x="308" y="39"/>
                  </a:lnTo>
                  <a:lnTo>
                    <a:pt x="288" y="32"/>
                  </a:lnTo>
                  <a:lnTo>
                    <a:pt x="272" y="23"/>
                  </a:lnTo>
                  <a:lnTo>
                    <a:pt x="261" y="19"/>
                  </a:lnTo>
                  <a:lnTo>
                    <a:pt x="251" y="15"/>
                  </a:lnTo>
                  <a:close/>
                </a:path>
              </a:pathLst>
            </a:custGeom>
            <a:solidFill>
              <a:srgbClr val="00C000"/>
            </a:solidFill>
            <a:ln w="0">
              <a:solidFill>
                <a:srgbClr val="000000"/>
              </a:solidFill>
              <a:round/>
              <a:headEnd/>
              <a:tailEnd/>
            </a:ln>
          </p:spPr>
          <p:txBody>
            <a:bodyPr/>
            <a:lstStyle/>
            <a:p>
              <a:endParaRPr lang="en-GB"/>
            </a:p>
          </p:txBody>
        </p:sp>
        <p:sp>
          <p:nvSpPr>
            <p:cNvPr id="44652" name="Freeform 22"/>
            <p:cNvSpPr>
              <a:spLocks/>
            </p:cNvSpPr>
            <p:nvPr/>
          </p:nvSpPr>
          <p:spPr bwMode="auto">
            <a:xfrm>
              <a:off x="2799" y="3556"/>
              <a:ext cx="287" cy="156"/>
            </a:xfrm>
            <a:custGeom>
              <a:avLst/>
              <a:gdLst>
                <a:gd name="T0" fmla="*/ 1 w 859"/>
                <a:gd name="T1" fmla="*/ 2 h 470"/>
                <a:gd name="T2" fmla="*/ 1 w 859"/>
                <a:gd name="T3" fmla="*/ 2 h 470"/>
                <a:gd name="T4" fmla="*/ 1 w 859"/>
                <a:gd name="T5" fmla="*/ 2 h 470"/>
                <a:gd name="T6" fmla="*/ 1 w 859"/>
                <a:gd name="T7" fmla="*/ 2 h 470"/>
                <a:gd name="T8" fmla="*/ 1 w 859"/>
                <a:gd name="T9" fmla="*/ 2 h 470"/>
                <a:gd name="T10" fmla="*/ 1 w 859"/>
                <a:gd name="T11" fmla="*/ 2 h 470"/>
                <a:gd name="T12" fmla="*/ 2 w 859"/>
                <a:gd name="T13" fmla="*/ 2 h 470"/>
                <a:gd name="T14" fmla="*/ 2 w 859"/>
                <a:gd name="T15" fmla="*/ 2 h 470"/>
                <a:gd name="T16" fmla="*/ 2 w 859"/>
                <a:gd name="T17" fmla="*/ 2 h 470"/>
                <a:gd name="T18" fmla="*/ 2 w 859"/>
                <a:gd name="T19" fmla="*/ 2 h 470"/>
                <a:gd name="T20" fmla="*/ 2 w 859"/>
                <a:gd name="T21" fmla="*/ 2 h 470"/>
                <a:gd name="T22" fmla="*/ 2 w 859"/>
                <a:gd name="T23" fmla="*/ 2 h 470"/>
                <a:gd name="T24" fmla="*/ 3 w 859"/>
                <a:gd name="T25" fmla="*/ 2 h 470"/>
                <a:gd name="T26" fmla="*/ 3 w 859"/>
                <a:gd name="T27" fmla="*/ 2 h 470"/>
                <a:gd name="T28" fmla="*/ 3 w 859"/>
                <a:gd name="T29" fmla="*/ 2 h 470"/>
                <a:gd name="T30" fmla="*/ 3 w 859"/>
                <a:gd name="T31" fmla="*/ 2 h 470"/>
                <a:gd name="T32" fmla="*/ 3 w 859"/>
                <a:gd name="T33" fmla="*/ 1 h 470"/>
                <a:gd name="T34" fmla="*/ 3 w 859"/>
                <a:gd name="T35" fmla="*/ 1 h 470"/>
                <a:gd name="T36" fmla="*/ 3 w 859"/>
                <a:gd name="T37" fmla="*/ 1 h 470"/>
                <a:gd name="T38" fmla="*/ 4 w 859"/>
                <a:gd name="T39" fmla="*/ 1 h 470"/>
                <a:gd name="T40" fmla="*/ 4 w 859"/>
                <a:gd name="T41" fmla="*/ 1 h 470"/>
                <a:gd name="T42" fmla="*/ 4 w 859"/>
                <a:gd name="T43" fmla="*/ 1 h 470"/>
                <a:gd name="T44" fmla="*/ 3 w 859"/>
                <a:gd name="T45" fmla="*/ 1 h 470"/>
                <a:gd name="T46" fmla="*/ 3 w 859"/>
                <a:gd name="T47" fmla="*/ 1 h 470"/>
                <a:gd name="T48" fmla="*/ 3 w 859"/>
                <a:gd name="T49" fmla="*/ 0 h 470"/>
                <a:gd name="T50" fmla="*/ 3 w 859"/>
                <a:gd name="T51" fmla="*/ 0 h 470"/>
                <a:gd name="T52" fmla="*/ 3 w 859"/>
                <a:gd name="T53" fmla="*/ 0 h 470"/>
                <a:gd name="T54" fmla="*/ 2 w 859"/>
                <a:gd name="T55" fmla="*/ 0 h 470"/>
                <a:gd name="T56" fmla="*/ 2 w 859"/>
                <a:gd name="T57" fmla="*/ 0 h 470"/>
                <a:gd name="T58" fmla="*/ 2 w 859"/>
                <a:gd name="T59" fmla="*/ 0 h 470"/>
                <a:gd name="T60" fmla="*/ 2 w 859"/>
                <a:gd name="T61" fmla="*/ 0 h 470"/>
                <a:gd name="T62" fmla="*/ 2 w 859"/>
                <a:gd name="T63" fmla="*/ 0 h 470"/>
                <a:gd name="T64" fmla="*/ 1 w 859"/>
                <a:gd name="T65" fmla="*/ 0 h 470"/>
                <a:gd name="T66" fmla="*/ 1 w 859"/>
                <a:gd name="T67" fmla="*/ 0 h 470"/>
                <a:gd name="T68" fmla="*/ 1 w 859"/>
                <a:gd name="T69" fmla="*/ 0 h 470"/>
                <a:gd name="T70" fmla="*/ 1 w 859"/>
                <a:gd name="T71" fmla="*/ 0 h 470"/>
                <a:gd name="T72" fmla="*/ 0 w 859"/>
                <a:gd name="T73" fmla="*/ 0 h 470"/>
                <a:gd name="T74" fmla="*/ 0 w 859"/>
                <a:gd name="T75" fmla="*/ 0 h 470"/>
                <a:gd name="T76" fmla="*/ 0 w 859"/>
                <a:gd name="T77" fmla="*/ 0 h 470"/>
                <a:gd name="T78" fmla="*/ 0 w 859"/>
                <a:gd name="T79" fmla="*/ 0 h 470"/>
                <a:gd name="T80" fmla="*/ 0 w 859"/>
                <a:gd name="T81" fmla="*/ 1 h 470"/>
                <a:gd name="T82" fmla="*/ 0 w 859"/>
                <a:gd name="T83" fmla="*/ 1 h 470"/>
                <a:gd name="T84" fmla="*/ 0 w 859"/>
                <a:gd name="T85" fmla="*/ 1 h 470"/>
                <a:gd name="T86" fmla="*/ 1 w 859"/>
                <a:gd name="T87" fmla="*/ 1 h 470"/>
                <a:gd name="T88" fmla="*/ 1 w 859"/>
                <a:gd name="T89" fmla="*/ 1 h 470"/>
                <a:gd name="T90" fmla="*/ 1 w 859"/>
                <a:gd name="T91" fmla="*/ 1 h 470"/>
                <a:gd name="T92" fmla="*/ 1 w 859"/>
                <a:gd name="T93" fmla="*/ 1 h 470"/>
                <a:gd name="T94" fmla="*/ 1 w 859"/>
                <a:gd name="T95" fmla="*/ 1 h 470"/>
                <a:gd name="T96" fmla="*/ 2 w 859"/>
                <a:gd name="T97" fmla="*/ 1 h 470"/>
                <a:gd name="T98" fmla="*/ 2 w 859"/>
                <a:gd name="T99" fmla="*/ 1 h 470"/>
                <a:gd name="T100" fmla="*/ 2 w 859"/>
                <a:gd name="T101" fmla="*/ 1 h 470"/>
                <a:gd name="T102" fmla="*/ 2 w 859"/>
                <a:gd name="T103" fmla="*/ 1 h 470"/>
                <a:gd name="T104" fmla="*/ 2 w 859"/>
                <a:gd name="T105" fmla="*/ 1 h 470"/>
                <a:gd name="T106" fmla="*/ 2 w 859"/>
                <a:gd name="T107" fmla="*/ 1 h 470"/>
                <a:gd name="T108" fmla="*/ 1 w 859"/>
                <a:gd name="T109" fmla="*/ 2 h 470"/>
                <a:gd name="T110" fmla="*/ 1 w 859"/>
                <a:gd name="T111" fmla="*/ 2 h 470"/>
                <a:gd name="T112" fmla="*/ 1 w 859"/>
                <a:gd name="T113" fmla="*/ 2 h 47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59"/>
                <a:gd name="T172" fmla="*/ 0 h 470"/>
                <a:gd name="T173" fmla="*/ 859 w 859"/>
                <a:gd name="T174" fmla="*/ 470 h 47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59" h="470">
                  <a:moveTo>
                    <a:pt x="282" y="442"/>
                  </a:moveTo>
                  <a:lnTo>
                    <a:pt x="283" y="456"/>
                  </a:lnTo>
                  <a:lnTo>
                    <a:pt x="285" y="470"/>
                  </a:lnTo>
                  <a:lnTo>
                    <a:pt x="306" y="467"/>
                  </a:lnTo>
                  <a:lnTo>
                    <a:pt x="324" y="462"/>
                  </a:lnTo>
                  <a:lnTo>
                    <a:pt x="338" y="453"/>
                  </a:lnTo>
                  <a:lnTo>
                    <a:pt x="348" y="445"/>
                  </a:lnTo>
                  <a:lnTo>
                    <a:pt x="353" y="440"/>
                  </a:lnTo>
                  <a:lnTo>
                    <a:pt x="360" y="436"/>
                  </a:lnTo>
                  <a:lnTo>
                    <a:pt x="374" y="435"/>
                  </a:lnTo>
                  <a:lnTo>
                    <a:pt x="388" y="437"/>
                  </a:lnTo>
                  <a:lnTo>
                    <a:pt x="412" y="435"/>
                  </a:lnTo>
                  <a:lnTo>
                    <a:pt x="427" y="437"/>
                  </a:lnTo>
                  <a:lnTo>
                    <a:pt x="437" y="438"/>
                  </a:lnTo>
                  <a:lnTo>
                    <a:pt x="449" y="442"/>
                  </a:lnTo>
                  <a:lnTo>
                    <a:pt x="465" y="445"/>
                  </a:lnTo>
                  <a:lnTo>
                    <a:pt x="484" y="446"/>
                  </a:lnTo>
                  <a:lnTo>
                    <a:pt x="511" y="443"/>
                  </a:lnTo>
                  <a:lnTo>
                    <a:pt x="538" y="437"/>
                  </a:lnTo>
                  <a:lnTo>
                    <a:pt x="563" y="432"/>
                  </a:lnTo>
                  <a:lnTo>
                    <a:pt x="586" y="428"/>
                  </a:lnTo>
                  <a:lnTo>
                    <a:pt x="598" y="424"/>
                  </a:lnTo>
                  <a:lnTo>
                    <a:pt x="613" y="419"/>
                  </a:lnTo>
                  <a:lnTo>
                    <a:pt x="632" y="411"/>
                  </a:lnTo>
                  <a:lnTo>
                    <a:pt x="651" y="406"/>
                  </a:lnTo>
                  <a:lnTo>
                    <a:pt x="672" y="399"/>
                  </a:lnTo>
                  <a:lnTo>
                    <a:pt x="692" y="390"/>
                  </a:lnTo>
                  <a:lnTo>
                    <a:pt x="706" y="381"/>
                  </a:lnTo>
                  <a:lnTo>
                    <a:pt x="719" y="370"/>
                  </a:lnTo>
                  <a:lnTo>
                    <a:pt x="736" y="354"/>
                  </a:lnTo>
                  <a:lnTo>
                    <a:pt x="753" y="340"/>
                  </a:lnTo>
                  <a:lnTo>
                    <a:pt x="774" y="329"/>
                  </a:lnTo>
                  <a:lnTo>
                    <a:pt x="795" y="320"/>
                  </a:lnTo>
                  <a:lnTo>
                    <a:pt x="819" y="310"/>
                  </a:lnTo>
                  <a:lnTo>
                    <a:pt x="835" y="300"/>
                  </a:lnTo>
                  <a:lnTo>
                    <a:pt x="846" y="286"/>
                  </a:lnTo>
                  <a:lnTo>
                    <a:pt x="855" y="269"/>
                  </a:lnTo>
                  <a:lnTo>
                    <a:pt x="859" y="246"/>
                  </a:lnTo>
                  <a:lnTo>
                    <a:pt x="859" y="220"/>
                  </a:lnTo>
                  <a:lnTo>
                    <a:pt x="856" y="197"/>
                  </a:lnTo>
                  <a:lnTo>
                    <a:pt x="848" y="176"/>
                  </a:lnTo>
                  <a:lnTo>
                    <a:pt x="838" y="158"/>
                  </a:lnTo>
                  <a:lnTo>
                    <a:pt x="824" y="140"/>
                  </a:lnTo>
                  <a:lnTo>
                    <a:pt x="806" y="125"/>
                  </a:lnTo>
                  <a:lnTo>
                    <a:pt x="785" y="111"/>
                  </a:lnTo>
                  <a:lnTo>
                    <a:pt x="763" y="104"/>
                  </a:lnTo>
                  <a:lnTo>
                    <a:pt x="733" y="95"/>
                  </a:lnTo>
                  <a:lnTo>
                    <a:pt x="700" y="87"/>
                  </a:lnTo>
                  <a:lnTo>
                    <a:pt x="676" y="77"/>
                  </a:lnTo>
                  <a:lnTo>
                    <a:pt x="651" y="66"/>
                  </a:lnTo>
                  <a:lnTo>
                    <a:pt x="630" y="52"/>
                  </a:lnTo>
                  <a:lnTo>
                    <a:pt x="605" y="32"/>
                  </a:lnTo>
                  <a:lnTo>
                    <a:pt x="582" y="18"/>
                  </a:lnTo>
                  <a:lnTo>
                    <a:pt x="555" y="8"/>
                  </a:lnTo>
                  <a:lnTo>
                    <a:pt x="526" y="2"/>
                  </a:lnTo>
                  <a:lnTo>
                    <a:pt x="493" y="0"/>
                  </a:lnTo>
                  <a:lnTo>
                    <a:pt x="464" y="0"/>
                  </a:lnTo>
                  <a:lnTo>
                    <a:pt x="426" y="4"/>
                  </a:lnTo>
                  <a:lnTo>
                    <a:pt x="394" y="8"/>
                  </a:lnTo>
                  <a:lnTo>
                    <a:pt x="367" y="12"/>
                  </a:lnTo>
                  <a:lnTo>
                    <a:pt x="340" y="13"/>
                  </a:lnTo>
                  <a:lnTo>
                    <a:pt x="318" y="17"/>
                  </a:lnTo>
                  <a:lnTo>
                    <a:pt x="283" y="31"/>
                  </a:lnTo>
                  <a:lnTo>
                    <a:pt x="248" y="41"/>
                  </a:lnTo>
                  <a:lnTo>
                    <a:pt x="222" y="46"/>
                  </a:lnTo>
                  <a:lnTo>
                    <a:pt x="200" y="46"/>
                  </a:lnTo>
                  <a:lnTo>
                    <a:pt x="172" y="40"/>
                  </a:lnTo>
                  <a:lnTo>
                    <a:pt x="150" y="37"/>
                  </a:lnTo>
                  <a:lnTo>
                    <a:pt x="131" y="37"/>
                  </a:lnTo>
                  <a:lnTo>
                    <a:pt x="109" y="41"/>
                  </a:lnTo>
                  <a:lnTo>
                    <a:pt x="92" y="48"/>
                  </a:lnTo>
                  <a:lnTo>
                    <a:pt x="66" y="61"/>
                  </a:lnTo>
                  <a:lnTo>
                    <a:pt x="23" y="88"/>
                  </a:lnTo>
                  <a:lnTo>
                    <a:pt x="6" y="104"/>
                  </a:lnTo>
                  <a:lnTo>
                    <a:pt x="0" y="113"/>
                  </a:lnTo>
                  <a:lnTo>
                    <a:pt x="0" y="120"/>
                  </a:lnTo>
                  <a:lnTo>
                    <a:pt x="10" y="124"/>
                  </a:lnTo>
                  <a:lnTo>
                    <a:pt x="21" y="128"/>
                  </a:lnTo>
                  <a:lnTo>
                    <a:pt x="37" y="137"/>
                  </a:lnTo>
                  <a:lnTo>
                    <a:pt x="57" y="144"/>
                  </a:lnTo>
                  <a:lnTo>
                    <a:pt x="78" y="150"/>
                  </a:lnTo>
                  <a:lnTo>
                    <a:pt x="102" y="156"/>
                  </a:lnTo>
                  <a:lnTo>
                    <a:pt x="131" y="162"/>
                  </a:lnTo>
                  <a:lnTo>
                    <a:pt x="160" y="165"/>
                  </a:lnTo>
                  <a:lnTo>
                    <a:pt x="184" y="165"/>
                  </a:lnTo>
                  <a:lnTo>
                    <a:pt x="225" y="161"/>
                  </a:lnTo>
                  <a:lnTo>
                    <a:pt x="263" y="155"/>
                  </a:lnTo>
                  <a:lnTo>
                    <a:pt x="293" y="153"/>
                  </a:lnTo>
                  <a:lnTo>
                    <a:pt x="311" y="154"/>
                  </a:lnTo>
                  <a:lnTo>
                    <a:pt x="328" y="158"/>
                  </a:lnTo>
                  <a:lnTo>
                    <a:pt x="342" y="164"/>
                  </a:lnTo>
                  <a:lnTo>
                    <a:pt x="352" y="172"/>
                  </a:lnTo>
                  <a:lnTo>
                    <a:pt x="360" y="183"/>
                  </a:lnTo>
                  <a:lnTo>
                    <a:pt x="372" y="193"/>
                  </a:lnTo>
                  <a:lnTo>
                    <a:pt x="385" y="205"/>
                  </a:lnTo>
                  <a:lnTo>
                    <a:pt x="395" y="220"/>
                  </a:lnTo>
                  <a:lnTo>
                    <a:pt x="404" y="235"/>
                  </a:lnTo>
                  <a:lnTo>
                    <a:pt x="407" y="249"/>
                  </a:lnTo>
                  <a:lnTo>
                    <a:pt x="408" y="263"/>
                  </a:lnTo>
                  <a:lnTo>
                    <a:pt x="405" y="279"/>
                  </a:lnTo>
                  <a:lnTo>
                    <a:pt x="396" y="295"/>
                  </a:lnTo>
                  <a:lnTo>
                    <a:pt x="386" y="312"/>
                  </a:lnTo>
                  <a:lnTo>
                    <a:pt x="378" y="332"/>
                  </a:lnTo>
                  <a:lnTo>
                    <a:pt x="372" y="351"/>
                  </a:lnTo>
                  <a:lnTo>
                    <a:pt x="364" y="378"/>
                  </a:lnTo>
                  <a:lnTo>
                    <a:pt x="358" y="391"/>
                  </a:lnTo>
                  <a:lnTo>
                    <a:pt x="346" y="408"/>
                  </a:lnTo>
                  <a:lnTo>
                    <a:pt x="333" y="420"/>
                  </a:lnTo>
                  <a:lnTo>
                    <a:pt x="316" y="431"/>
                  </a:lnTo>
                  <a:lnTo>
                    <a:pt x="299" y="437"/>
                  </a:lnTo>
                  <a:lnTo>
                    <a:pt x="282" y="442"/>
                  </a:lnTo>
                  <a:close/>
                </a:path>
              </a:pathLst>
            </a:custGeom>
            <a:solidFill>
              <a:srgbClr val="00C000"/>
            </a:solidFill>
            <a:ln w="0">
              <a:solidFill>
                <a:srgbClr val="000000"/>
              </a:solidFill>
              <a:round/>
              <a:headEnd/>
              <a:tailEnd/>
            </a:ln>
          </p:spPr>
          <p:txBody>
            <a:bodyPr/>
            <a:lstStyle/>
            <a:p>
              <a:endParaRPr lang="en-GB"/>
            </a:p>
          </p:txBody>
        </p:sp>
        <p:sp>
          <p:nvSpPr>
            <p:cNvPr id="44653" name="Freeform 23"/>
            <p:cNvSpPr>
              <a:spLocks/>
            </p:cNvSpPr>
            <p:nvPr/>
          </p:nvSpPr>
          <p:spPr bwMode="auto">
            <a:xfrm>
              <a:off x="3030" y="3609"/>
              <a:ext cx="159" cy="104"/>
            </a:xfrm>
            <a:custGeom>
              <a:avLst/>
              <a:gdLst>
                <a:gd name="T0" fmla="*/ 1 w 478"/>
                <a:gd name="T1" fmla="*/ 0 h 310"/>
                <a:gd name="T2" fmla="*/ 1 w 478"/>
                <a:gd name="T3" fmla="*/ 0 h 310"/>
                <a:gd name="T4" fmla="*/ 1 w 478"/>
                <a:gd name="T5" fmla="*/ 0 h 310"/>
                <a:gd name="T6" fmla="*/ 1 w 478"/>
                <a:gd name="T7" fmla="*/ 0 h 310"/>
                <a:gd name="T8" fmla="*/ 1 w 478"/>
                <a:gd name="T9" fmla="*/ 0 h 310"/>
                <a:gd name="T10" fmla="*/ 1 w 478"/>
                <a:gd name="T11" fmla="*/ 0 h 310"/>
                <a:gd name="T12" fmla="*/ 1 w 478"/>
                <a:gd name="T13" fmla="*/ 0 h 310"/>
                <a:gd name="T14" fmla="*/ 2 w 478"/>
                <a:gd name="T15" fmla="*/ 0 h 310"/>
                <a:gd name="T16" fmla="*/ 2 w 478"/>
                <a:gd name="T17" fmla="*/ 0 h 310"/>
                <a:gd name="T18" fmla="*/ 2 w 478"/>
                <a:gd name="T19" fmla="*/ 0 h 310"/>
                <a:gd name="T20" fmla="*/ 2 w 478"/>
                <a:gd name="T21" fmla="*/ 0 h 310"/>
                <a:gd name="T22" fmla="*/ 2 w 478"/>
                <a:gd name="T23" fmla="*/ 1 h 310"/>
                <a:gd name="T24" fmla="*/ 2 w 478"/>
                <a:gd name="T25" fmla="*/ 1 h 310"/>
                <a:gd name="T26" fmla="*/ 2 w 478"/>
                <a:gd name="T27" fmla="*/ 1 h 310"/>
                <a:gd name="T28" fmla="*/ 2 w 478"/>
                <a:gd name="T29" fmla="*/ 1 h 310"/>
                <a:gd name="T30" fmla="*/ 2 w 478"/>
                <a:gd name="T31" fmla="*/ 1 h 310"/>
                <a:gd name="T32" fmla="*/ 2 w 478"/>
                <a:gd name="T33" fmla="*/ 1 h 310"/>
                <a:gd name="T34" fmla="*/ 2 w 478"/>
                <a:gd name="T35" fmla="*/ 1 h 310"/>
                <a:gd name="T36" fmla="*/ 2 w 478"/>
                <a:gd name="T37" fmla="*/ 1 h 310"/>
                <a:gd name="T38" fmla="*/ 1 w 478"/>
                <a:gd name="T39" fmla="*/ 1 h 310"/>
                <a:gd name="T40" fmla="*/ 1 w 478"/>
                <a:gd name="T41" fmla="*/ 1 h 310"/>
                <a:gd name="T42" fmla="*/ 1 w 478"/>
                <a:gd name="T43" fmla="*/ 1 h 310"/>
                <a:gd name="T44" fmla="*/ 1 w 478"/>
                <a:gd name="T45" fmla="*/ 1 h 310"/>
                <a:gd name="T46" fmla="*/ 1 w 478"/>
                <a:gd name="T47" fmla="*/ 1 h 310"/>
                <a:gd name="T48" fmla="*/ 1 w 478"/>
                <a:gd name="T49" fmla="*/ 1 h 310"/>
                <a:gd name="T50" fmla="*/ 1 w 478"/>
                <a:gd name="T51" fmla="*/ 1 h 310"/>
                <a:gd name="T52" fmla="*/ 1 w 478"/>
                <a:gd name="T53" fmla="*/ 1 h 310"/>
                <a:gd name="T54" fmla="*/ 1 w 478"/>
                <a:gd name="T55" fmla="*/ 1 h 310"/>
                <a:gd name="T56" fmla="*/ 1 w 478"/>
                <a:gd name="T57" fmla="*/ 1 h 310"/>
                <a:gd name="T58" fmla="*/ 0 w 478"/>
                <a:gd name="T59" fmla="*/ 1 h 310"/>
                <a:gd name="T60" fmla="*/ 0 w 478"/>
                <a:gd name="T61" fmla="*/ 1 h 310"/>
                <a:gd name="T62" fmla="*/ 0 w 478"/>
                <a:gd name="T63" fmla="*/ 1 h 310"/>
                <a:gd name="T64" fmla="*/ 0 w 478"/>
                <a:gd name="T65" fmla="*/ 1 h 310"/>
                <a:gd name="T66" fmla="*/ 0 w 478"/>
                <a:gd name="T67" fmla="*/ 1 h 310"/>
                <a:gd name="T68" fmla="*/ 0 w 478"/>
                <a:gd name="T69" fmla="*/ 1 h 310"/>
                <a:gd name="T70" fmla="*/ 0 w 478"/>
                <a:gd name="T71" fmla="*/ 1 h 310"/>
                <a:gd name="T72" fmla="*/ 0 w 478"/>
                <a:gd name="T73" fmla="*/ 1 h 310"/>
                <a:gd name="T74" fmla="*/ 0 w 478"/>
                <a:gd name="T75" fmla="*/ 1 h 310"/>
                <a:gd name="T76" fmla="*/ 0 w 478"/>
                <a:gd name="T77" fmla="*/ 1 h 310"/>
                <a:gd name="T78" fmla="*/ 1 w 478"/>
                <a:gd name="T79" fmla="*/ 1 h 310"/>
                <a:gd name="T80" fmla="*/ 1 w 478"/>
                <a:gd name="T81" fmla="*/ 1 h 310"/>
                <a:gd name="T82" fmla="*/ 1 w 478"/>
                <a:gd name="T83" fmla="*/ 0 h 310"/>
                <a:gd name="T84" fmla="*/ 1 w 478"/>
                <a:gd name="T85" fmla="*/ 0 h 3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78"/>
                <a:gd name="T130" fmla="*/ 0 h 310"/>
                <a:gd name="T131" fmla="*/ 478 w 478"/>
                <a:gd name="T132" fmla="*/ 310 h 31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78" h="310">
                  <a:moveTo>
                    <a:pt x="156" y="15"/>
                  </a:moveTo>
                  <a:lnTo>
                    <a:pt x="172" y="8"/>
                  </a:lnTo>
                  <a:lnTo>
                    <a:pt x="185" y="3"/>
                  </a:lnTo>
                  <a:lnTo>
                    <a:pt x="200" y="1"/>
                  </a:lnTo>
                  <a:lnTo>
                    <a:pt x="213" y="0"/>
                  </a:lnTo>
                  <a:lnTo>
                    <a:pt x="230" y="1"/>
                  </a:lnTo>
                  <a:lnTo>
                    <a:pt x="244" y="2"/>
                  </a:lnTo>
                  <a:lnTo>
                    <a:pt x="259" y="6"/>
                  </a:lnTo>
                  <a:lnTo>
                    <a:pt x="277" y="14"/>
                  </a:lnTo>
                  <a:lnTo>
                    <a:pt x="291" y="23"/>
                  </a:lnTo>
                  <a:lnTo>
                    <a:pt x="305" y="35"/>
                  </a:lnTo>
                  <a:lnTo>
                    <a:pt x="316" y="47"/>
                  </a:lnTo>
                  <a:lnTo>
                    <a:pt x="328" y="63"/>
                  </a:lnTo>
                  <a:lnTo>
                    <a:pt x="336" y="71"/>
                  </a:lnTo>
                  <a:lnTo>
                    <a:pt x="348" y="76"/>
                  </a:lnTo>
                  <a:lnTo>
                    <a:pt x="372" y="79"/>
                  </a:lnTo>
                  <a:lnTo>
                    <a:pt x="414" y="82"/>
                  </a:lnTo>
                  <a:lnTo>
                    <a:pt x="426" y="84"/>
                  </a:lnTo>
                  <a:lnTo>
                    <a:pt x="437" y="89"/>
                  </a:lnTo>
                  <a:lnTo>
                    <a:pt x="445" y="94"/>
                  </a:lnTo>
                  <a:lnTo>
                    <a:pt x="450" y="102"/>
                  </a:lnTo>
                  <a:lnTo>
                    <a:pt x="453" y="113"/>
                  </a:lnTo>
                  <a:lnTo>
                    <a:pt x="456" y="125"/>
                  </a:lnTo>
                  <a:lnTo>
                    <a:pt x="458" y="137"/>
                  </a:lnTo>
                  <a:lnTo>
                    <a:pt x="463" y="148"/>
                  </a:lnTo>
                  <a:lnTo>
                    <a:pt x="472" y="166"/>
                  </a:lnTo>
                  <a:lnTo>
                    <a:pt x="476" y="179"/>
                  </a:lnTo>
                  <a:lnTo>
                    <a:pt x="478" y="192"/>
                  </a:lnTo>
                  <a:lnTo>
                    <a:pt x="475" y="202"/>
                  </a:lnTo>
                  <a:lnTo>
                    <a:pt x="470" y="212"/>
                  </a:lnTo>
                  <a:lnTo>
                    <a:pt x="463" y="218"/>
                  </a:lnTo>
                  <a:lnTo>
                    <a:pt x="444" y="228"/>
                  </a:lnTo>
                  <a:lnTo>
                    <a:pt x="424" y="237"/>
                  </a:lnTo>
                  <a:lnTo>
                    <a:pt x="411" y="247"/>
                  </a:lnTo>
                  <a:lnTo>
                    <a:pt x="401" y="256"/>
                  </a:lnTo>
                  <a:lnTo>
                    <a:pt x="394" y="267"/>
                  </a:lnTo>
                  <a:lnTo>
                    <a:pt x="384" y="287"/>
                  </a:lnTo>
                  <a:lnTo>
                    <a:pt x="376" y="298"/>
                  </a:lnTo>
                  <a:lnTo>
                    <a:pt x="366" y="305"/>
                  </a:lnTo>
                  <a:lnTo>
                    <a:pt x="355" y="309"/>
                  </a:lnTo>
                  <a:lnTo>
                    <a:pt x="337" y="310"/>
                  </a:lnTo>
                  <a:lnTo>
                    <a:pt x="317" y="309"/>
                  </a:lnTo>
                  <a:lnTo>
                    <a:pt x="298" y="305"/>
                  </a:lnTo>
                  <a:lnTo>
                    <a:pt x="276" y="296"/>
                  </a:lnTo>
                  <a:lnTo>
                    <a:pt x="268" y="294"/>
                  </a:lnTo>
                  <a:lnTo>
                    <a:pt x="254" y="290"/>
                  </a:lnTo>
                  <a:lnTo>
                    <a:pt x="238" y="285"/>
                  </a:lnTo>
                  <a:lnTo>
                    <a:pt x="227" y="280"/>
                  </a:lnTo>
                  <a:lnTo>
                    <a:pt x="210" y="270"/>
                  </a:lnTo>
                  <a:lnTo>
                    <a:pt x="199" y="265"/>
                  </a:lnTo>
                  <a:lnTo>
                    <a:pt x="184" y="263"/>
                  </a:lnTo>
                  <a:lnTo>
                    <a:pt x="177" y="263"/>
                  </a:lnTo>
                  <a:lnTo>
                    <a:pt x="161" y="263"/>
                  </a:lnTo>
                  <a:lnTo>
                    <a:pt x="142" y="265"/>
                  </a:lnTo>
                  <a:lnTo>
                    <a:pt x="134" y="265"/>
                  </a:lnTo>
                  <a:lnTo>
                    <a:pt x="112" y="268"/>
                  </a:lnTo>
                  <a:lnTo>
                    <a:pt x="84" y="267"/>
                  </a:lnTo>
                  <a:lnTo>
                    <a:pt x="72" y="265"/>
                  </a:lnTo>
                  <a:lnTo>
                    <a:pt x="60" y="261"/>
                  </a:lnTo>
                  <a:lnTo>
                    <a:pt x="50" y="254"/>
                  </a:lnTo>
                  <a:lnTo>
                    <a:pt x="41" y="250"/>
                  </a:lnTo>
                  <a:lnTo>
                    <a:pt x="31" y="247"/>
                  </a:lnTo>
                  <a:lnTo>
                    <a:pt x="26" y="246"/>
                  </a:lnTo>
                  <a:lnTo>
                    <a:pt x="20" y="243"/>
                  </a:lnTo>
                  <a:lnTo>
                    <a:pt x="12" y="242"/>
                  </a:lnTo>
                  <a:lnTo>
                    <a:pt x="6" y="239"/>
                  </a:lnTo>
                  <a:lnTo>
                    <a:pt x="1" y="234"/>
                  </a:lnTo>
                  <a:lnTo>
                    <a:pt x="0" y="229"/>
                  </a:lnTo>
                  <a:lnTo>
                    <a:pt x="14" y="220"/>
                  </a:lnTo>
                  <a:lnTo>
                    <a:pt x="27" y="209"/>
                  </a:lnTo>
                  <a:lnTo>
                    <a:pt x="44" y="193"/>
                  </a:lnTo>
                  <a:lnTo>
                    <a:pt x="61" y="179"/>
                  </a:lnTo>
                  <a:lnTo>
                    <a:pt x="82" y="168"/>
                  </a:lnTo>
                  <a:lnTo>
                    <a:pt x="103" y="159"/>
                  </a:lnTo>
                  <a:lnTo>
                    <a:pt x="127" y="149"/>
                  </a:lnTo>
                  <a:lnTo>
                    <a:pt x="143" y="139"/>
                  </a:lnTo>
                  <a:lnTo>
                    <a:pt x="154" y="125"/>
                  </a:lnTo>
                  <a:lnTo>
                    <a:pt x="163" y="108"/>
                  </a:lnTo>
                  <a:lnTo>
                    <a:pt x="167" y="85"/>
                  </a:lnTo>
                  <a:lnTo>
                    <a:pt x="167" y="59"/>
                  </a:lnTo>
                  <a:lnTo>
                    <a:pt x="164" y="36"/>
                  </a:lnTo>
                  <a:lnTo>
                    <a:pt x="156" y="15"/>
                  </a:lnTo>
                  <a:close/>
                </a:path>
              </a:pathLst>
            </a:custGeom>
            <a:solidFill>
              <a:srgbClr val="00C000"/>
            </a:solidFill>
            <a:ln w="0">
              <a:solidFill>
                <a:srgbClr val="000000"/>
              </a:solidFill>
              <a:round/>
              <a:headEnd/>
              <a:tailEnd/>
            </a:ln>
          </p:spPr>
          <p:txBody>
            <a:bodyPr/>
            <a:lstStyle/>
            <a:p>
              <a:endParaRPr lang="en-GB"/>
            </a:p>
          </p:txBody>
        </p:sp>
        <p:sp>
          <p:nvSpPr>
            <p:cNvPr id="44654" name="Freeform 24"/>
            <p:cNvSpPr>
              <a:spLocks/>
            </p:cNvSpPr>
            <p:nvPr/>
          </p:nvSpPr>
          <p:spPr bwMode="auto">
            <a:xfrm>
              <a:off x="2822" y="3686"/>
              <a:ext cx="55" cy="33"/>
            </a:xfrm>
            <a:custGeom>
              <a:avLst/>
              <a:gdLst>
                <a:gd name="T0" fmla="*/ 0 w 165"/>
                <a:gd name="T1" fmla="*/ 0 h 100"/>
                <a:gd name="T2" fmla="*/ 0 w 165"/>
                <a:gd name="T3" fmla="*/ 0 h 100"/>
                <a:gd name="T4" fmla="*/ 0 w 165"/>
                <a:gd name="T5" fmla="*/ 0 h 100"/>
                <a:gd name="T6" fmla="*/ 0 w 165"/>
                <a:gd name="T7" fmla="*/ 0 h 100"/>
                <a:gd name="T8" fmla="*/ 0 w 165"/>
                <a:gd name="T9" fmla="*/ 0 h 100"/>
                <a:gd name="T10" fmla="*/ 0 w 165"/>
                <a:gd name="T11" fmla="*/ 0 h 100"/>
                <a:gd name="T12" fmla="*/ 0 w 165"/>
                <a:gd name="T13" fmla="*/ 0 h 100"/>
                <a:gd name="T14" fmla="*/ 0 w 165"/>
                <a:gd name="T15" fmla="*/ 0 h 100"/>
                <a:gd name="T16" fmla="*/ 1 w 165"/>
                <a:gd name="T17" fmla="*/ 0 h 100"/>
                <a:gd name="T18" fmla="*/ 1 w 165"/>
                <a:gd name="T19" fmla="*/ 0 h 100"/>
                <a:gd name="T20" fmla="*/ 1 w 165"/>
                <a:gd name="T21" fmla="*/ 0 h 100"/>
                <a:gd name="T22" fmla="*/ 1 w 165"/>
                <a:gd name="T23" fmla="*/ 0 h 100"/>
                <a:gd name="T24" fmla="*/ 1 w 165"/>
                <a:gd name="T25" fmla="*/ 0 h 100"/>
                <a:gd name="T26" fmla="*/ 1 w 165"/>
                <a:gd name="T27" fmla="*/ 0 h 100"/>
                <a:gd name="T28" fmla="*/ 1 w 165"/>
                <a:gd name="T29" fmla="*/ 0 h 100"/>
                <a:gd name="T30" fmla="*/ 1 w 165"/>
                <a:gd name="T31" fmla="*/ 0 h 100"/>
                <a:gd name="T32" fmla="*/ 1 w 165"/>
                <a:gd name="T33" fmla="*/ 0 h 100"/>
                <a:gd name="T34" fmla="*/ 1 w 165"/>
                <a:gd name="T35" fmla="*/ 0 h 100"/>
                <a:gd name="T36" fmla="*/ 1 w 165"/>
                <a:gd name="T37" fmla="*/ 0 h 100"/>
                <a:gd name="T38" fmla="*/ 1 w 165"/>
                <a:gd name="T39" fmla="*/ 0 h 100"/>
                <a:gd name="T40" fmla="*/ 1 w 165"/>
                <a:gd name="T41" fmla="*/ 0 h 100"/>
                <a:gd name="T42" fmla="*/ 1 w 165"/>
                <a:gd name="T43" fmla="*/ 0 h 100"/>
                <a:gd name="T44" fmla="*/ 1 w 165"/>
                <a:gd name="T45" fmla="*/ 0 h 100"/>
                <a:gd name="T46" fmla="*/ 0 w 165"/>
                <a:gd name="T47" fmla="*/ 0 h 100"/>
                <a:gd name="T48" fmla="*/ 0 w 165"/>
                <a:gd name="T49" fmla="*/ 0 h 100"/>
                <a:gd name="T50" fmla="*/ 0 w 165"/>
                <a:gd name="T51" fmla="*/ 0 h 100"/>
                <a:gd name="T52" fmla="*/ 0 w 165"/>
                <a:gd name="T53" fmla="*/ 0 h 100"/>
                <a:gd name="T54" fmla="*/ 0 w 165"/>
                <a:gd name="T55" fmla="*/ 0 h 100"/>
                <a:gd name="T56" fmla="*/ 0 w 165"/>
                <a:gd name="T57" fmla="*/ 0 h 100"/>
                <a:gd name="T58" fmla="*/ 0 w 165"/>
                <a:gd name="T59" fmla="*/ 0 h 100"/>
                <a:gd name="T60" fmla="*/ 0 w 165"/>
                <a:gd name="T61" fmla="*/ 0 h 1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65"/>
                <a:gd name="T94" fmla="*/ 0 h 100"/>
                <a:gd name="T95" fmla="*/ 165 w 165"/>
                <a:gd name="T96" fmla="*/ 100 h 1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65" h="100">
                  <a:moveTo>
                    <a:pt x="0" y="13"/>
                  </a:moveTo>
                  <a:lnTo>
                    <a:pt x="7" y="17"/>
                  </a:lnTo>
                  <a:lnTo>
                    <a:pt x="19" y="19"/>
                  </a:lnTo>
                  <a:lnTo>
                    <a:pt x="31" y="26"/>
                  </a:lnTo>
                  <a:lnTo>
                    <a:pt x="49" y="38"/>
                  </a:lnTo>
                  <a:lnTo>
                    <a:pt x="72" y="58"/>
                  </a:lnTo>
                  <a:lnTo>
                    <a:pt x="92" y="78"/>
                  </a:lnTo>
                  <a:lnTo>
                    <a:pt x="111" y="92"/>
                  </a:lnTo>
                  <a:lnTo>
                    <a:pt x="124" y="98"/>
                  </a:lnTo>
                  <a:lnTo>
                    <a:pt x="132" y="100"/>
                  </a:lnTo>
                  <a:lnTo>
                    <a:pt x="140" y="99"/>
                  </a:lnTo>
                  <a:lnTo>
                    <a:pt x="147" y="98"/>
                  </a:lnTo>
                  <a:lnTo>
                    <a:pt x="155" y="95"/>
                  </a:lnTo>
                  <a:lnTo>
                    <a:pt x="165" y="91"/>
                  </a:lnTo>
                  <a:lnTo>
                    <a:pt x="165" y="88"/>
                  </a:lnTo>
                  <a:lnTo>
                    <a:pt x="163" y="66"/>
                  </a:lnTo>
                  <a:lnTo>
                    <a:pt x="159" y="54"/>
                  </a:lnTo>
                  <a:lnTo>
                    <a:pt x="155" y="43"/>
                  </a:lnTo>
                  <a:lnTo>
                    <a:pt x="148" y="35"/>
                  </a:lnTo>
                  <a:lnTo>
                    <a:pt x="137" y="31"/>
                  </a:lnTo>
                  <a:lnTo>
                    <a:pt x="123" y="26"/>
                  </a:lnTo>
                  <a:lnTo>
                    <a:pt x="107" y="18"/>
                  </a:lnTo>
                  <a:lnTo>
                    <a:pt x="90" y="10"/>
                  </a:lnTo>
                  <a:lnTo>
                    <a:pt x="76" y="4"/>
                  </a:lnTo>
                  <a:lnTo>
                    <a:pt x="63" y="0"/>
                  </a:lnTo>
                  <a:lnTo>
                    <a:pt x="45" y="0"/>
                  </a:lnTo>
                  <a:lnTo>
                    <a:pt x="31" y="5"/>
                  </a:lnTo>
                  <a:lnTo>
                    <a:pt x="12" y="11"/>
                  </a:lnTo>
                  <a:lnTo>
                    <a:pt x="0" y="13"/>
                  </a:lnTo>
                  <a:close/>
                </a:path>
              </a:pathLst>
            </a:custGeom>
            <a:solidFill>
              <a:srgbClr val="00C000"/>
            </a:solidFill>
            <a:ln w="0">
              <a:solidFill>
                <a:srgbClr val="000000"/>
              </a:solidFill>
              <a:round/>
              <a:headEnd/>
              <a:tailEnd/>
            </a:ln>
          </p:spPr>
          <p:txBody>
            <a:bodyPr/>
            <a:lstStyle/>
            <a:p>
              <a:endParaRPr lang="en-GB"/>
            </a:p>
          </p:txBody>
        </p:sp>
        <p:sp>
          <p:nvSpPr>
            <p:cNvPr id="44655" name="Freeform 25"/>
            <p:cNvSpPr>
              <a:spLocks/>
            </p:cNvSpPr>
            <p:nvPr/>
          </p:nvSpPr>
          <p:spPr bwMode="auto">
            <a:xfrm>
              <a:off x="3030" y="3615"/>
              <a:ext cx="56" cy="71"/>
            </a:xfrm>
            <a:custGeom>
              <a:avLst/>
              <a:gdLst>
                <a:gd name="T0" fmla="*/ 0 w 166"/>
                <a:gd name="T1" fmla="*/ 1 h 213"/>
                <a:gd name="T2" fmla="*/ 0 w 166"/>
                <a:gd name="T3" fmla="*/ 1 h 213"/>
                <a:gd name="T4" fmla="*/ 0 w 166"/>
                <a:gd name="T5" fmla="*/ 1 h 213"/>
                <a:gd name="T6" fmla="*/ 0 w 166"/>
                <a:gd name="T7" fmla="*/ 1 h 213"/>
                <a:gd name="T8" fmla="*/ 0 w 166"/>
                <a:gd name="T9" fmla="*/ 1 h 213"/>
                <a:gd name="T10" fmla="*/ 0 w 166"/>
                <a:gd name="T11" fmla="*/ 1 h 213"/>
                <a:gd name="T12" fmla="*/ 0 w 166"/>
                <a:gd name="T13" fmla="*/ 1 h 213"/>
                <a:gd name="T14" fmla="*/ 1 w 166"/>
                <a:gd name="T15" fmla="*/ 1 h 213"/>
                <a:gd name="T16" fmla="*/ 1 w 166"/>
                <a:gd name="T17" fmla="*/ 1 h 213"/>
                <a:gd name="T18" fmla="*/ 1 w 166"/>
                <a:gd name="T19" fmla="*/ 0 h 213"/>
                <a:gd name="T20" fmla="*/ 1 w 166"/>
                <a:gd name="T21" fmla="*/ 0 h 213"/>
                <a:gd name="T22" fmla="*/ 1 w 166"/>
                <a:gd name="T23" fmla="*/ 0 h 213"/>
                <a:gd name="T24" fmla="*/ 1 w 166"/>
                <a:gd name="T25" fmla="*/ 0 h 213"/>
                <a:gd name="T26" fmla="*/ 1 w 166"/>
                <a:gd name="T27" fmla="*/ 0 h 213"/>
                <a:gd name="T28" fmla="*/ 1 w 166"/>
                <a:gd name="T29" fmla="*/ 0 h 21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6"/>
                <a:gd name="T46" fmla="*/ 0 h 213"/>
                <a:gd name="T47" fmla="*/ 166 w 166"/>
                <a:gd name="T48" fmla="*/ 213 h 21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6" h="213">
                  <a:moveTo>
                    <a:pt x="0" y="213"/>
                  </a:moveTo>
                  <a:lnTo>
                    <a:pt x="14" y="204"/>
                  </a:lnTo>
                  <a:lnTo>
                    <a:pt x="27" y="193"/>
                  </a:lnTo>
                  <a:lnTo>
                    <a:pt x="44" y="177"/>
                  </a:lnTo>
                  <a:lnTo>
                    <a:pt x="60" y="163"/>
                  </a:lnTo>
                  <a:lnTo>
                    <a:pt x="81" y="152"/>
                  </a:lnTo>
                  <a:lnTo>
                    <a:pt x="102" y="143"/>
                  </a:lnTo>
                  <a:lnTo>
                    <a:pt x="126" y="133"/>
                  </a:lnTo>
                  <a:lnTo>
                    <a:pt x="142" y="123"/>
                  </a:lnTo>
                  <a:lnTo>
                    <a:pt x="153" y="109"/>
                  </a:lnTo>
                  <a:lnTo>
                    <a:pt x="162" y="94"/>
                  </a:lnTo>
                  <a:lnTo>
                    <a:pt x="166" y="71"/>
                  </a:lnTo>
                  <a:lnTo>
                    <a:pt x="166" y="44"/>
                  </a:lnTo>
                  <a:lnTo>
                    <a:pt x="163" y="21"/>
                  </a:lnTo>
                  <a:lnTo>
                    <a:pt x="155" y="0"/>
                  </a:lnTo>
                </a:path>
              </a:pathLst>
            </a:custGeom>
            <a:noFill/>
            <a:ln w="0">
              <a:solidFill>
                <a:srgbClr val="000000"/>
              </a:solidFill>
              <a:round/>
              <a:headEnd/>
              <a:tailEnd/>
            </a:ln>
          </p:spPr>
          <p:txBody>
            <a:bodyPr/>
            <a:lstStyle/>
            <a:p>
              <a:endParaRPr lang="en-GB"/>
            </a:p>
          </p:txBody>
        </p:sp>
        <p:sp>
          <p:nvSpPr>
            <p:cNvPr id="44656" name="Freeform 26"/>
            <p:cNvSpPr>
              <a:spLocks/>
            </p:cNvSpPr>
            <p:nvPr/>
          </p:nvSpPr>
          <p:spPr bwMode="auto">
            <a:xfrm>
              <a:off x="3009" y="2533"/>
              <a:ext cx="116" cy="105"/>
            </a:xfrm>
            <a:custGeom>
              <a:avLst/>
              <a:gdLst>
                <a:gd name="T0" fmla="*/ 0 w 348"/>
                <a:gd name="T1" fmla="*/ 1 h 315"/>
                <a:gd name="T2" fmla="*/ 1 w 348"/>
                <a:gd name="T3" fmla="*/ 1 h 315"/>
                <a:gd name="T4" fmla="*/ 1 w 348"/>
                <a:gd name="T5" fmla="*/ 1 h 315"/>
                <a:gd name="T6" fmla="*/ 1 w 348"/>
                <a:gd name="T7" fmla="*/ 1 h 315"/>
                <a:gd name="T8" fmla="*/ 1 w 348"/>
                <a:gd name="T9" fmla="*/ 1 h 315"/>
                <a:gd name="T10" fmla="*/ 1 w 348"/>
                <a:gd name="T11" fmla="*/ 1 h 315"/>
                <a:gd name="T12" fmla="*/ 1 w 348"/>
                <a:gd name="T13" fmla="*/ 0 h 315"/>
                <a:gd name="T14" fmla="*/ 1 w 348"/>
                <a:gd name="T15" fmla="*/ 0 h 315"/>
                <a:gd name="T16" fmla="*/ 1 w 348"/>
                <a:gd name="T17" fmla="*/ 0 h 315"/>
                <a:gd name="T18" fmla="*/ 1 w 348"/>
                <a:gd name="T19" fmla="*/ 0 h 315"/>
                <a:gd name="T20" fmla="*/ 1 w 348"/>
                <a:gd name="T21" fmla="*/ 0 h 315"/>
                <a:gd name="T22" fmla="*/ 1 w 348"/>
                <a:gd name="T23" fmla="*/ 0 h 315"/>
                <a:gd name="T24" fmla="*/ 1 w 348"/>
                <a:gd name="T25" fmla="*/ 0 h 315"/>
                <a:gd name="T26" fmla="*/ 1 w 348"/>
                <a:gd name="T27" fmla="*/ 0 h 315"/>
                <a:gd name="T28" fmla="*/ 1 w 348"/>
                <a:gd name="T29" fmla="*/ 0 h 315"/>
                <a:gd name="T30" fmla="*/ 1 w 348"/>
                <a:gd name="T31" fmla="*/ 0 h 315"/>
                <a:gd name="T32" fmla="*/ 1 w 348"/>
                <a:gd name="T33" fmla="*/ 0 h 315"/>
                <a:gd name="T34" fmla="*/ 1 w 348"/>
                <a:gd name="T35" fmla="*/ 0 h 315"/>
                <a:gd name="T36" fmla="*/ 1 w 348"/>
                <a:gd name="T37" fmla="*/ 0 h 315"/>
                <a:gd name="T38" fmla="*/ 1 w 348"/>
                <a:gd name="T39" fmla="*/ 0 h 315"/>
                <a:gd name="T40" fmla="*/ 1 w 348"/>
                <a:gd name="T41" fmla="*/ 0 h 315"/>
                <a:gd name="T42" fmla="*/ 1 w 348"/>
                <a:gd name="T43" fmla="*/ 1 h 315"/>
                <a:gd name="T44" fmla="*/ 1 w 348"/>
                <a:gd name="T45" fmla="*/ 1 h 315"/>
                <a:gd name="T46" fmla="*/ 1 w 348"/>
                <a:gd name="T47" fmla="*/ 0 h 315"/>
                <a:gd name="T48" fmla="*/ 0 w 348"/>
                <a:gd name="T49" fmla="*/ 0 h 315"/>
                <a:gd name="T50" fmla="*/ 0 w 348"/>
                <a:gd name="T51" fmla="*/ 0 h 315"/>
                <a:gd name="T52" fmla="*/ 0 w 348"/>
                <a:gd name="T53" fmla="*/ 0 h 315"/>
                <a:gd name="T54" fmla="*/ 1 w 348"/>
                <a:gd name="T55" fmla="*/ 1 h 315"/>
                <a:gd name="T56" fmla="*/ 1 w 348"/>
                <a:gd name="T57" fmla="*/ 1 h 315"/>
                <a:gd name="T58" fmla="*/ 0 w 348"/>
                <a:gd name="T59" fmla="*/ 1 h 315"/>
                <a:gd name="T60" fmla="*/ 0 w 348"/>
                <a:gd name="T61" fmla="*/ 1 h 315"/>
                <a:gd name="T62" fmla="*/ 0 w 348"/>
                <a:gd name="T63" fmla="*/ 1 h 315"/>
                <a:gd name="T64" fmla="*/ 0 w 348"/>
                <a:gd name="T65" fmla="*/ 1 h 315"/>
                <a:gd name="T66" fmla="*/ 0 w 348"/>
                <a:gd name="T67" fmla="*/ 0 h 315"/>
                <a:gd name="T68" fmla="*/ 0 w 348"/>
                <a:gd name="T69" fmla="*/ 0 h 315"/>
                <a:gd name="T70" fmla="*/ 0 w 348"/>
                <a:gd name="T71" fmla="*/ 0 h 315"/>
                <a:gd name="T72" fmla="*/ 0 w 348"/>
                <a:gd name="T73" fmla="*/ 0 h 315"/>
                <a:gd name="T74" fmla="*/ 0 w 348"/>
                <a:gd name="T75" fmla="*/ 0 h 315"/>
                <a:gd name="T76" fmla="*/ 0 w 348"/>
                <a:gd name="T77" fmla="*/ 0 h 315"/>
                <a:gd name="T78" fmla="*/ 0 w 348"/>
                <a:gd name="T79" fmla="*/ 1 h 315"/>
                <a:gd name="T80" fmla="*/ 0 w 348"/>
                <a:gd name="T81" fmla="*/ 0 h 315"/>
                <a:gd name="T82" fmla="*/ 0 w 348"/>
                <a:gd name="T83" fmla="*/ 0 h 315"/>
                <a:gd name="T84" fmla="*/ 0 w 348"/>
                <a:gd name="T85" fmla="*/ 0 h 315"/>
                <a:gd name="T86" fmla="*/ 0 w 348"/>
                <a:gd name="T87" fmla="*/ 0 h 315"/>
                <a:gd name="T88" fmla="*/ 0 w 348"/>
                <a:gd name="T89" fmla="*/ 0 h 315"/>
                <a:gd name="T90" fmla="*/ 0 w 348"/>
                <a:gd name="T91" fmla="*/ 1 h 315"/>
                <a:gd name="T92" fmla="*/ 0 w 348"/>
                <a:gd name="T93" fmla="*/ 1 h 315"/>
                <a:gd name="T94" fmla="*/ 0 w 348"/>
                <a:gd name="T95" fmla="*/ 1 h 3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48"/>
                <a:gd name="T145" fmla="*/ 0 h 315"/>
                <a:gd name="T146" fmla="*/ 348 w 348"/>
                <a:gd name="T147" fmla="*/ 315 h 3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48" h="315">
                  <a:moveTo>
                    <a:pt x="90" y="315"/>
                  </a:moveTo>
                  <a:lnTo>
                    <a:pt x="94" y="290"/>
                  </a:lnTo>
                  <a:lnTo>
                    <a:pt x="102" y="278"/>
                  </a:lnTo>
                  <a:lnTo>
                    <a:pt x="115" y="267"/>
                  </a:lnTo>
                  <a:lnTo>
                    <a:pt x="133" y="258"/>
                  </a:lnTo>
                  <a:lnTo>
                    <a:pt x="149" y="249"/>
                  </a:lnTo>
                  <a:lnTo>
                    <a:pt x="163" y="239"/>
                  </a:lnTo>
                  <a:lnTo>
                    <a:pt x="170" y="232"/>
                  </a:lnTo>
                  <a:lnTo>
                    <a:pt x="173" y="220"/>
                  </a:lnTo>
                  <a:lnTo>
                    <a:pt x="174" y="200"/>
                  </a:lnTo>
                  <a:lnTo>
                    <a:pt x="176" y="190"/>
                  </a:lnTo>
                  <a:lnTo>
                    <a:pt x="180" y="180"/>
                  </a:lnTo>
                  <a:lnTo>
                    <a:pt x="189" y="169"/>
                  </a:lnTo>
                  <a:lnTo>
                    <a:pt x="204" y="158"/>
                  </a:lnTo>
                  <a:lnTo>
                    <a:pt x="220" y="150"/>
                  </a:lnTo>
                  <a:lnTo>
                    <a:pt x="241" y="142"/>
                  </a:lnTo>
                  <a:lnTo>
                    <a:pt x="262" y="133"/>
                  </a:lnTo>
                  <a:lnTo>
                    <a:pt x="281" y="123"/>
                  </a:lnTo>
                  <a:lnTo>
                    <a:pt x="291" y="112"/>
                  </a:lnTo>
                  <a:lnTo>
                    <a:pt x="299" y="100"/>
                  </a:lnTo>
                  <a:lnTo>
                    <a:pt x="307" y="81"/>
                  </a:lnTo>
                  <a:lnTo>
                    <a:pt x="316" y="58"/>
                  </a:lnTo>
                  <a:lnTo>
                    <a:pt x="323" y="42"/>
                  </a:lnTo>
                  <a:lnTo>
                    <a:pt x="332" y="31"/>
                  </a:lnTo>
                  <a:lnTo>
                    <a:pt x="341" y="23"/>
                  </a:lnTo>
                  <a:lnTo>
                    <a:pt x="348" y="19"/>
                  </a:lnTo>
                  <a:lnTo>
                    <a:pt x="333" y="17"/>
                  </a:lnTo>
                  <a:lnTo>
                    <a:pt x="326" y="23"/>
                  </a:lnTo>
                  <a:lnTo>
                    <a:pt x="317" y="34"/>
                  </a:lnTo>
                  <a:lnTo>
                    <a:pt x="309" y="47"/>
                  </a:lnTo>
                  <a:lnTo>
                    <a:pt x="303" y="66"/>
                  </a:lnTo>
                  <a:lnTo>
                    <a:pt x="294" y="84"/>
                  </a:lnTo>
                  <a:lnTo>
                    <a:pt x="286" y="98"/>
                  </a:lnTo>
                  <a:lnTo>
                    <a:pt x="274" y="108"/>
                  </a:lnTo>
                  <a:lnTo>
                    <a:pt x="266" y="112"/>
                  </a:lnTo>
                  <a:lnTo>
                    <a:pt x="263" y="99"/>
                  </a:lnTo>
                  <a:lnTo>
                    <a:pt x="258" y="88"/>
                  </a:lnTo>
                  <a:lnTo>
                    <a:pt x="250" y="75"/>
                  </a:lnTo>
                  <a:lnTo>
                    <a:pt x="243" y="63"/>
                  </a:lnTo>
                  <a:lnTo>
                    <a:pt x="239" y="48"/>
                  </a:lnTo>
                  <a:lnTo>
                    <a:pt x="237" y="34"/>
                  </a:lnTo>
                  <a:lnTo>
                    <a:pt x="232" y="21"/>
                  </a:lnTo>
                  <a:lnTo>
                    <a:pt x="231" y="14"/>
                  </a:lnTo>
                  <a:lnTo>
                    <a:pt x="232" y="8"/>
                  </a:lnTo>
                  <a:lnTo>
                    <a:pt x="236" y="2"/>
                  </a:lnTo>
                  <a:lnTo>
                    <a:pt x="228" y="0"/>
                  </a:lnTo>
                  <a:lnTo>
                    <a:pt x="224" y="8"/>
                  </a:lnTo>
                  <a:lnTo>
                    <a:pt x="224" y="14"/>
                  </a:lnTo>
                  <a:lnTo>
                    <a:pt x="224" y="21"/>
                  </a:lnTo>
                  <a:lnTo>
                    <a:pt x="227" y="34"/>
                  </a:lnTo>
                  <a:lnTo>
                    <a:pt x="230" y="51"/>
                  </a:lnTo>
                  <a:lnTo>
                    <a:pt x="232" y="66"/>
                  </a:lnTo>
                  <a:lnTo>
                    <a:pt x="238" y="79"/>
                  </a:lnTo>
                  <a:lnTo>
                    <a:pt x="244" y="91"/>
                  </a:lnTo>
                  <a:lnTo>
                    <a:pt x="249" y="102"/>
                  </a:lnTo>
                  <a:lnTo>
                    <a:pt x="249" y="108"/>
                  </a:lnTo>
                  <a:lnTo>
                    <a:pt x="247" y="111"/>
                  </a:lnTo>
                  <a:lnTo>
                    <a:pt x="241" y="114"/>
                  </a:lnTo>
                  <a:lnTo>
                    <a:pt x="230" y="116"/>
                  </a:lnTo>
                  <a:lnTo>
                    <a:pt x="216" y="115"/>
                  </a:lnTo>
                  <a:lnTo>
                    <a:pt x="203" y="116"/>
                  </a:lnTo>
                  <a:lnTo>
                    <a:pt x="195" y="119"/>
                  </a:lnTo>
                  <a:lnTo>
                    <a:pt x="186" y="124"/>
                  </a:lnTo>
                  <a:lnTo>
                    <a:pt x="178" y="131"/>
                  </a:lnTo>
                  <a:lnTo>
                    <a:pt x="165" y="137"/>
                  </a:lnTo>
                  <a:lnTo>
                    <a:pt x="152" y="145"/>
                  </a:lnTo>
                  <a:lnTo>
                    <a:pt x="151" y="136"/>
                  </a:lnTo>
                  <a:lnTo>
                    <a:pt x="148" y="129"/>
                  </a:lnTo>
                  <a:lnTo>
                    <a:pt x="141" y="123"/>
                  </a:lnTo>
                  <a:lnTo>
                    <a:pt x="133" y="116"/>
                  </a:lnTo>
                  <a:lnTo>
                    <a:pt x="123" y="113"/>
                  </a:lnTo>
                  <a:lnTo>
                    <a:pt x="112" y="108"/>
                  </a:lnTo>
                  <a:lnTo>
                    <a:pt x="104" y="99"/>
                  </a:lnTo>
                  <a:lnTo>
                    <a:pt x="97" y="90"/>
                  </a:lnTo>
                  <a:lnTo>
                    <a:pt x="94" y="81"/>
                  </a:lnTo>
                  <a:lnTo>
                    <a:pt x="87" y="84"/>
                  </a:lnTo>
                  <a:lnTo>
                    <a:pt x="90" y="91"/>
                  </a:lnTo>
                  <a:lnTo>
                    <a:pt x="95" y="102"/>
                  </a:lnTo>
                  <a:lnTo>
                    <a:pt x="104" y="112"/>
                  </a:lnTo>
                  <a:lnTo>
                    <a:pt x="115" y="120"/>
                  </a:lnTo>
                  <a:lnTo>
                    <a:pt x="128" y="126"/>
                  </a:lnTo>
                  <a:lnTo>
                    <a:pt x="135" y="132"/>
                  </a:lnTo>
                  <a:lnTo>
                    <a:pt x="141" y="142"/>
                  </a:lnTo>
                  <a:lnTo>
                    <a:pt x="141" y="144"/>
                  </a:lnTo>
                  <a:lnTo>
                    <a:pt x="139" y="147"/>
                  </a:lnTo>
                  <a:lnTo>
                    <a:pt x="128" y="150"/>
                  </a:lnTo>
                  <a:lnTo>
                    <a:pt x="113" y="153"/>
                  </a:lnTo>
                  <a:lnTo>
                    <a:pt x="101" y="156"/>
                  </a:lnTo>
                  <a:lnTo>
                    <a:pt x="92" y="160"/>
                  </a:lnTo>
                  <a:lnTo>
                    <a:pt x="85" y="168"/>
                  </a:lnTo>
                  <a:lnTo>
                    <a:pt x="81" y="177"/>
                  </a:lnTo>
                  <a:lnTo>
                    <a:pt x="78" y="191"/>
                  </a:lnTo>
                  <a:lnTo>
                    <a:pt x="77" y="167"/>
                  </a:lnTo>
                  <a:lnTo>
                    <a:pt x="76" y="161"/>
                  </a:lnTo>
                  <a:lnTo>
                    <a:pt x="73" y="156"/>
                  </a:lnTo>
                  <a:lnTo>
                    <a:pt x="66" y="146"/>
                  </a:lnTo>
                  <a:lnTo>
                    <a:pt x="58" y="130"/>
                  </a:lnTo>
                  <a:lnTo>
                    <a:pt x="52" y="110"/>
                  </a:lnTo>
                  <a:lnTo>
                    <a:pt x="52" y="90"/>
                  </a:lnTo>
                  <a:lnTo>
                    <a:pt x="54" y="74"/>
                  </a:lnTo>
                  <a:lnTo>
                    <a:pt x="54" y="70"/>
                  </a:lnTo>
                  <a:lnTo>
                    <a:pt x="56" y="48"/>
                  </a:lnTo>
                  <a:lnTo>
                    <a:pt x="59" y="36"/>
                  </a:lnTo>
                  <a:lnTo>
                    <a:pt x="63" y="25"/>
                  </a:lnTo>
                  <a:lnTo>
                    <a:pt x="70" y="17"/>
                  </a:lnTo>
                  <a:lnTo>
                    <a:pt x="58" y="21"/>
                  </a:lnTo>
                  <a:lnTo>
                    <a:pt x="54" y="29"/>
                  </a:lnTo>
                  <a:lnTo>
                    <a:pt x="48" y="40"/>
                  </a:lnTo>
                  <a:lnTo>
                    <a:pt x="46" y="54"/>
                  </a:lnTo>
                  <a:lnTo>
                    <a:pt x="44" y="71"/>
                  </a:lnTo>
                  <a:lnTo>
                    <a:pt x="44" y="81"/>
                  </a:lnTo>
                  <a:lnTo>
                    <a:pt x="42" y="98"/>
                  </a:lnTo>
                  <a:lnTo>
                    <a:pt x="42" y="113"/>
                  </a:lnTo>
                  <a:lnTo>
                    <a:pt x="40" y="125"/>
                  </a:lnTo>
                  <a:lnTo>
                    <a:pt x="37" y="142"/>
                  </a:lnTo>
                  <a:lnTo>
                    <a:pt x="28" y="131"/>
                  </a:lnTo>
                  <a:lnTo>
                    <a:pt x="23" y="119"/>
                  </a:lnTo>
                  <a:lnTo>
                    <a:pt x="18" y="108"/>
                  </a:lnTo>
                  <a:lnTo>
                    <a:pt x="16" y="92"/>
                  </a:lnTo>
                  <a:lnTo>
                    <a:pt x="16" y="78"/>
                  </a:lnTo>
                  <a:lnTo>
                    <a:pt x="16" y="66"/>
                  </a:lnTo>
                  <a:lnTo>
                    <a:pt x="17" y="59"/>
                  </a:lnTo>
                  <a:lnTo>
                    <a:pt x="20" y="43"/>
                  </a:lnTo>
                  <a:lnTo>
                    <a:pt x="22" y="34"/>
                  </a:lnTo>
                  <a:lnTo>
                    <a:pt x="5" y="34"/>
                  </a:lnTo>
                  <a:lnTo>
                    <a:pt x="4" y="47"/>
                  </a:lnTo>
                  <a:lnTo>
                    <a:pt x="2" y="63"/>
                  </a:lnTo>
                  <a:lnTo>
                    <a:pt x="0" y="79"/>
                  </a:lnTo>
                  <a:lnTo>
                    <a:pt x="0" y="96"/>
                  </a:lnTo>
                  <a:lnTo>
                    <a:pt x="2" y="116"/>
                  </a:lnTo>
                  <a:lnTo>
                    <a:pt x="8" y="134"/>
                  </a:lnTo>
                  <a:lnTo>
                    <a:pt x="16" y="154"/>
                  </a:lnTo>
                  <a:lnTo>
                    <a:pt x="22" y="170"/>
                  </a:lnTo>
                  <a:lnTo>
                    <a:pt x="25" y="188"/>
                  </a:lnTo>
                  <a:lnTo>
                    <a:pt x="26" y="206"/>
                  </a:lnTo>
                  <a:lnTo>
                    <a:pt x="24" y="228"/>
                  </a:lnTo>
                  <a:lnTo>
                    <a:pt x="20" y="246"/>
                  </a:lnTo>
                  <a:lnTo>
                    <a:pt x="12" y="262"/>
                  </a:lnTo>
                  <a:lnTo>
                    <a:pt x="3" y="271"/>
                  </a:lnTo>
                  <a:lnTo>
                    <a:pt x="90" y="315"/>
                  </a:lnTo>
                  <a:close/>
                </a:path>
              </a:pathLst>
            </a:custGeom>
            <a:solidFill>
              <a:srgbClr val="008080"/>
            </a:solidFill>
            <a:ln w="0">
              <a:solidFill>
                <a:srgbClr val="800000"/>
              </a:solidFill>
              <a:round/>
              <a:headEnd/>
              <a:tailEnd/>
            </a:ln>
          </p:spPr>
          <p:txBody>
            <a:bodyPr/>
            <a:lstStyle/>
            <a:p>
              <a:endParaRPr lang="en-GB"/>
            </a:p>
          </p:txBody>
        </p:sp>
        <p:sp>
          <p:nvSpPr>
            <p:cNvPr id="44657" name="Freeform 27"/>
            <p:cNvSpPr>
              <a:spLocks/>
            </p:cNvSpPr>
            <p:nvPr/>
          </p:nvSpPr>
          <p:spPr bwMode="auto">
            <a:xfrm>
              <a:off x="2970" y="2623"/>
              <a:ext cx="101" cy="160"/>
            </a:xfrm>
            <a:custGeom>
              <a:avLst/>
              <a:gdLst>
                <a:gd name="T0" fmla="*/ 0 w 304"/>
                <a:gd name="T1" fmla="*/ 0 h 479"/>
                <a:gd name="T2" fmla="*/ 0 w 304"/>
                <a:gd name="T3" fmla="*/ 0 h 479"/>
                <a:gd name="T4" fmla="*/ 0 w 304"/>
                <a:gd name="T5" fmla="*/ 0 h 479"/>
                <a:gd name="T6" fmla="*/ 0 w 304"/>
                <a:gd name="T7" fmla="*/ 1 h 479"/>
                <a:gd name="T8" fmla="*/ 0 w 304"/>
                <a:gd name="T9" fmla="*/ 1 h 479"/>
                <a:gd name="T10" fmla="*/ 0 w 304"/>
                <a:gd name="T11" fmla="*/ 1 h 479"/>
                <a:gd name="T12" fmla="*/ 0 w 304"/>
                <a:gd name="T13" fmla="*/ 1 h 479"/>
                <a:gd name="T14" fmla="*/ 0 w 304"/>
                <a:gd name="T15" fmla="*/ 1 h 479"/>
                <a:gd name="T16" fmla="*/ 0 w 304"/>
                <a:gd name="T17" fmla="*/ 1 h 479"/>
                <a:gd name="T18" fmla="*/ 0 w 304"/>
                <a:gd name="T19" fmla="*/ 1 h 479"/>
                <a:gd name="T20" fmla="*/ 0 w 304"/>
                <a:gd name="T21" fmla="*/ 2 h 479"/>
                <a:gd name="T22" fmla="*/ 0 w 304"/>
                <a:gd name="T23" fmla="*/ 2 h 479"/>
                <a:gd name="T24" fmla="*/ 0 w 304"/>
                <a:gd name="T25" fmla="*/ 2 h 479"/>
                <a:gd name="T26" fmla="*/ 0 w 304"/>
                <a:gd name="T27" fmla="*/ 2 h 479"/>
                <a:gd name="T28" fmla="*/ 0 w 304"/>
                <a:gd name="T29" fmla="*/ 2 h 479"/>
                <a:gd name="T30" fmla="*/ 0 w 304"/>
                <a:gd name="T31" fmla="*/ 2 h 479"/>
                <a:gd name="T32" fmla="*/ 0 w 304"/>
                <a:gd name="T33" fmla="*/ 2 h 479"/>
                <a:gd name="T34" fmla="*/ 1 w 304"/>
                <a:gd name="T35" fmla="*/ 2 h 479"/>
                <a:gd name="T36" fmla="*/ 1 w 304"/>
                <a:gd name="T37" fmla="*/ 2 h 479"/>
                <a:gd name="T38" fmla="*/ 1 w 304"/>
                <a:gd name="T39" fmla="*/ 2 h 479"/>
                <a:gd name="T40" fmla="*/ 1 w 304"/>
                <a:gd name="T41" fmla="*/ 2 h 479"/>
                <a:gd name="T42" fmla="*/ 1 w 304"/>
                <a:gd name="T43" fmla="*/ 2 h 479"/>
                <a:gd name="T44" fmla="*/ 1 w 304"/>
                <a:gd name="T45" fmla="*/ 2 h 479"/>
                <a:gd name="T46" fmla="*/ 1 w 304"/>
                <a:gd name="T47" fmla="*/ 2 h 479"/>
                <a:gd name="T48" fmla="*/ 1 w 304"/>
                <a:gd name="T49" fmla="*/ 2 h 479"/>
                <a:gd name="T50" fmla="*/ 1 w 304"/>
                <a:gd name="T51" fmla="*/ 2 h 479"/>
                <a:gd name="T52" fmla="*/ 1 w 304"/>
                <a:gd name="T53" fmla="*/ 2 h 479"/>
                <a:gd name="T54" fmla="*/ 1 w 304"/>
                <a:gd name="T55" fmla="*/ 2 h 479"/>
                <a:gd name="T56" fmla="*/ 1 w 304"/>
                <a:gd name="T57" fmla="*/ 2 h 479"/>
                <a:gd name="T58" fmla="*/ 1 w 304"/>
                <a:gd name="T59" fmla="*/ 1 h 479"/>
                <a:gd name="T60" fmla="*/ 1 w 304"/>
                <a:gd name="T61" fmla="*/ 1 h 479"/>
                <a:gd name="T62" fmla="*/ 1 w 304"/>
                <a:gd name="T63" fmla="*/ 1 h 479"/>
                <a:gd name="T64" fmla="*/ 1 w 304"/>
                <a:gd name="T65" fmla="*/ 1 h 479"/>
                <a:gd name="T66" fmla="*/ 1 w 304"/>
                <a:gd name="T67" fmla="*/ 1 h 479"/>
                <a:gd name="T68" fmla="*/ 1 w 304"/>
                <a:gd name="T69" fmla="*/ 0 h 479"/>
                <a:gd name="T70" fmla="*/ 1 w 304"/>
                <a:gd name="T71" fmla="*/ 0 h 479"/>
                <a:gd name="T72" fmla="*/ 1 w 304"/>
                <a:gd name="T73" fmla="*/ 0 h 479"/>
                <a:gd name="T74" fmla="*/ 0 w 304"/>
                <a:gd name="T75" fmla="*/ 0 h 47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04"/>
                <a:gd name="T115" fmla="*/ 0 h 479"/>
                <a:gd name="T116" fmla="*/ 304 w 304"/>
                <a:gd name="T117" fmla="*/ 479 h 47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04" h="479">
                  <a:moveTo>
                    <a:pt x="88" y="29"/>
                  </a:moveTo>
                  <a:lnTo>
                    <a:pt x="94" y="42"/>
                  </a:lnTo>
                  <a:lnTo>
                    <a:pt x="96" y="55"/>
                  </a:lnTo>
                  <a:lnTo>
                    <a:pt x="92" y="66"/>
                  </a:lnTo>
                  <a:lnTo>
                    <a:pt x="84" y="79"/>
                  </a:lnTo>
                  <a:lnTo>
                    <a:pt x="75" y="93"/>
                  </a:lnTo>
                  <a:lnTo>
                    <a:pt x="68" y="110"/>
                  </a:lnTo>
                  <a:lnTo>
                    <a:pt x="66" y="128"/>
                  </a:lnTo>
                  <a:lnTo>
                    <a:pt x="67" y="146"/>
                  </a:lnTo>
                  <a:lnTo>
                    <a:pt x="72" y="163"/>
                  </a:lnTo>
                  <a:lnTo>
                    <a:pt x="75" y="175"/>
                  </a:lnTo>
                  <a:lnTo>
                    <a:pt x="74" y="183"/>
                  </a:lnTo>
                  <a:lnTo>
                    <a:pt x="68" y="199"/>
                  </a:lnTo>
                  <a:lnTo>
                    <a:pt x="65" y="213"/>
                  </a:lnTo>
                  <a:lnTo>
                    <a:pt x="63" y="231"/>
                  </a:lnTo>
                  <a:lnTo>
                    <a:pt x="64" y="255"/>
                  </a:lnTo>
                  <a:lnTo>
                    <a:pt x="63" y="274"/>
                  </a:lnTo>
                  <a:lnTo>
                    <a:pt x="63" y="292"/>
                  </a:lnTo>
                  <a:lnTo>
                    <a:pt x="67" y="313"/>
                  </a:lnTo>
                  <a:lnTo>
                    <a:pt x="70" y="329"/>
                  </a:lnTo>
                  <a:lnTo>
                    <a:pt x="72" y="350"/>
                  </a:lnTo>
                  <a:lnTo>
                    <a:pt x="71" y="380"/>
                  </a:lnTo>
                  <a:lnTo>
                    <a:pt x="66" y="400"/>
                  </a:lnTo>
                  <a:lnTo>
                    <a:pt x="61" y="416"/>
                  </a:lnTo>
                  <a:lnTo>
                    <a:pt x="50" y="428"/>
                  </a:lnTo>
                  <a:lnTo>
                    <a:pt x="36" y="439"/>
                  </a:lnTo>
                  <a:lnTo>
                    <a:pt x="0" y="458"/>
                  </a:lnTo>
                  <a:lnTo>
                    <a:pt x="19" y="453"/>
                  </a:lnTo>
                  <a:lnTo>
                    <a:pt x="38" y="451"/>
                  </a:lnTo>
                  <a:lnTo>
                    <a:pt x="59" y="453"/>
                  </a:lnTo>
                  <a:lnTo>
                    <a:pt x="78" y="458"/>
                  </a:lnTo>
                  <a:lnTo>
                    <a:pt x="96" y="462"/>
                  </a:lnTo>
                  <a:lnTo>
                    <a:pt x="110" y="464"/>
                  </a:lnTo>
                  <a:lnTo>
                    <a:pt x="121" y="462"/>
                  </a:lnTo>
                  <a:lnTo>
                    <a:pt x="130" y="456"/>
                  </a:lnTo>
                  <a:lnTo>
                    <a:pt x="138" y="446"/>
                  </a:lnTo>
                  <a:lnTo>
                    <a:pt x="146" y="426"/>
                  </a:lnTo>
                  <a:lnTo>
                    <a:pt x="142" y="446"/>
                  </a:lnTo>
                  <a:lnTo>
                    <a:pt x="141" y="459"/>
                  </a:lnTo>
                  <a:lnTo>
                    <a:pt x="138" y="475"/>
                  </a:lnTo>
                  <a:lnTo>
                    <a:pt x="138" y="479"/>
                  </a:lnTo>
                  <a:lnTo>
                    <a:pt x="145" y="471"/>
                  </a:lnTo>
                  <a:lnTo>
                    <a:pt x="154" y="459"/>
                  </a:lnTo>
                  <a:lnTo>
                    <a:pt x="164" y="448"/>
                  </a:lnTo>
                  <a:lnTo>
                    <a:pt x="178" y="438"/>
                  </a:lnTo>
                  <a:lnTo>
                    <a:pt x="192" y="434"/>
                  </a:lnTo>
                  <a:lnTo>
                    <a:pt x="212" y="432"/>
                  </a:lnTo>
                  <a:lnTo>
                    <a:pt x="231" y="432"/>
                  </a:lnTo>
                  <a:lnTo>
                    <a:pt x="251" y="435"/>
                  </a:lnTo>
                  <a:lnTo>
                    <a:pt x="267" y="438"/>
                  </a:lnTo>
                  <a:lnTo>
                    <a:pt x="288" y="441"/>
                  </a:lnTo>
                  <a:lnTo>
                    <a:pt x="304" y="446"/>
                  </a:lnTo>
                  <a:lnTo>
                    <a:pt x="288" y="438"/>
                  </a:lnTo>
                  <a:lnTo>
                    <a:pt x="274" y="427"/>
                  </a:lnTo>
                  <a:lnTo>
                    <a:pt x="266" y="419"/>
                  </a:lnTo>
                  <a:lnTo>
                    <a:pt x="262" y="412"/>
                  </a:lnTo>
                  <a:lnTo>
                    <a:pt x="248" y="390"/>
                  </a:lnTo>
                  <a:lnTo>
                    <a:pt x="241" y="368"/>
                  </a:lnTo>
                  <a:lnTo>
                    <a:pt x="234" y="346"/>
                  </a:lnTo>
                  <a:lnTo>
                    <a:pt x="226" y="324"/>
                  </a:lnTo>
                  <a:lnTo>
                    <a:pt x="215" y="304"/>
                  </a:lnTo>
                  <a:lnTo>
                    <a:pt x="200" y="279"/>
                  </a:lnTo>
                  <a:lnTo>
                    <a:pt x="179" y="250"/>
                  </a:lnTo>
                  <a:lnTo>
                    <a:pt x="161" y="217"/>
                  </a:lnTo>
                  <a:lnTo>
                    <a:pt x="158" y="198"/>
                  </a:lnTo>
                  <a:lnTo>
                    <a:pt x="158" y="179"/>
                  </a:lnTo>
                  <a:lnTo>
                    <a:pt x="161" y="159"/>
                  </a:lnTo>
                  <a:lnTo>
                    <a:pt x="165" y="144"/>
                  </a:lnTo>
                  <a:lnTo>
                    <a:pt x="174" y="125"/>
                  </a:lnTo>
                  <a:lnTo>
                    <a:pt x="184" y="111"/>
                  </a:lnTo>
                  <a:lnTo>
                    <a:pt x="191" y="99"/>
                  </a:lnTo>
                  <a:lnTo>
                    <a:pt x="196" y="88"/>
                  </a:lnTo>
                  <a:lnTo>
                    <a:pt x="201" y="62"/>
                  </a:lnTo>
                  <a:lnTo>
                    <a:pt x="208" y="44"/>
                  </a:lnTo>
                  <a:lnTo>
                    <a:pt x="121" y="0"/>
                  </a:lnTo>
                  <a:lnTo>
                    <a:pt x="88" y="29"/>
                  </a:lnTo>
                  <a:close/>
                </a:path>
              </a:pathLst>
            </a:custGeom>
            <a:solidFill>
              <a:srgbClr val="008080"/>
            </a:solidFill>
            <a:ln w="0">
              <a:solidFill>
                <a:srgbClr val="800000"/>
              </a:solidFill>
              <a:round/>
              <a:headEnd/>
              <a:tailEnd/>
            </a:ln>
          </p:spPr>
          <p:txBody>
            <a:bodyPr/>
            <a:lstStyle/>
            <a:p>
              <a:endParaRPr lang="en-GB"/>
            </a:p>
          </p:txBody>
        </p:sp>
        <p:sp>
          <p:nvSpPr>
            <p:cNvPr id="44658" name="Freeform 28"/>
            <p:cNvSpPr>
              <a:spLocks/>
            </p:cNvSpPr>
            <p:nvPr/>
          </p:nvSpPr>
          <p:spPr bwMode="auto">
            <a:xfrm>
              <a:off x="2783" y="2532"/>
              <a:ext cx="228" cy="101"/>
            </a:xfrm>
            <a:custGeom>
              <a:avLst/>
              <a:gdLst>
                <a:gd name="T0" fmla="*/ 2 w 683"/>
                <a:gd name="T1" fmla="*/ 1 h 303"/>
                <a:gd name="T2" fmla="*/ 2 w 683"/>
                <a:gd name="T3" fmla="*/ 1 h 303"/>
                <a:gd name="T4" fmla="*/ 2 w 683"/>
                <a:gd name="T5" fmla="*/ 1 h 303"/>
                <a:gd name="T6" fmla="*/ 2 w 683"/>
                <a:gd name="T7" fmla="*/ 1 h 303"/>
                <a:gd name="T8" fmla="*/ 1 w 683"/>
                <a:gd name="T9" fmla="*/ 1 h 303"/>
                <a:gd name="T10" fmla="*/ 1 w 683"/>
                <a:gd name="T11" fmla="*/ 1 h 303"/>
                <a:gd name="T12" fmla="*/ 1 w 683"/>
                <a:gd name="T13" fmla="*/ 1 h 303"/>
                <a:gd name="T14" fmla="*/ 0 w 683"/>
                <a:gd name="T15" fmla="*/ 0 h 303"/>
                <a:gd name="T16" fmla="*/ 0 w 683"/>
                <a:gd name="T17" fmla="*/ 0 h 303"/>
                <a:gd name="T18" fmla="*/ 0 w 683"/>
                <a:gd name="T19" fmla="*/ 0 h 303"/>
                <a:gd name="T20" fmla="*/ 0 w 683"/>
                <a:gd name="T21" fmla="*/ 0 h 303"/>
                <a:gd name="T22" fmla="*/ 0 w 683"/>
                <a:gd name="T23" fmla="*/ 0 h 303"/>
                <a:gd name="T24" fmla="*/ 0 w 683"/>
                <a:gd name="T25" fmla="*/ 0 h 303"/>
                <a:gd name="T26" fmla="*/ 0 w 683"/>
                <a:gd name="T27" fmla="*/ 0 h 303"/>
                <a:gd name="T28" fmla="*/ 1 w 683"/>
                <a:gd name="T29" fmla="*/ 0 h 303"/>
                <a:gd name="T30" fmla="*/ 1 w 683"/>
                <a:gd name="T31" fmla="*/ 0 h 303"/>
                <a:gd name="T32" fmla="*/ 1 w 683"/>
                <a:gd name="T33" fmla="*/ 0 h 303"/>
                <a:gd name="T34" fmla="*/ 1 w 683"/>
                <a:gd name="T35" fmla="*/ 0 h 303"/>
                <a:gd name="T36" fmla="*/ 1 w 683"/>
                <a:gd name="T37" fmla="*/ 0 h 303"/>
                <a:gd name="T38" fmla="*/ 1 w 683"/>
                <a:gd name="T39" fmla="*/ 0 h 303"/>
                <a:gd name="T40" fmla="*/ 1 w 683"/>
                <a:gd name="T41" fmla="*/ 0 h 303"/>
                <a:gd name="T42" fmla="*/ 1 w 683"/>
                <a:gd name="T43" fmla="*/ 0 h 303"/>
                <a:gd name="T44" fmla="*/ 1 w 683"/>
                <a:gd name="T45" fmla="*/ 0 h 303"/>
                <a:gd name="T46" fmla="*/ 1 w 683"/>
                <a:gd name="T47" fmla="*/ 0 h 303"/>
                <a:gd name="T48" fmla="*/ 1 w 683"/>
                <a:gd name="T49" fmla="*/ 0 h 303"/>
                <a:gd name="T50" fmla="*/ 1 w 683"/>
                <a:gd name="T51" fmla="*/ 0 h 303"/>
                <a:gd name="T52" fmla="*/ 1 w 683"/>
                <a:gd name="T53" fmla="*/ 0 h 303"/>
                <a:gd name="T54" fmla="*/ 1 w 683"/>
                <a:gd name="T55" fmla="*/ 0 h 303"/>
                <a:gd name="T56" fmla="*/ 2 w 683"/>
                <a:gd name="T57" fmla="*/ 0 h 303"/>
                <a:gd name="T58" fmla="*/ 2 w 683"/>
                <a:gd name="T59" fmla="*/ 0 h 303"/>
                <a:gd name="T60" fmla="*/ 2 w 683"/>
                <a:gd name="T61" fmla="*/ 0 h 303"/>
                <a:gd name="T62" fmla="*/ 2 w 683"/>
                <a:gd name="T63" fmla="*/ 0 h 303"/>
                <a:gd name="T64" fmla="*/ 2 w 683"/>
                <a:gd name="T65" fmla="*/ 1 h 303"/>
                <a:gd name="T66" fmla="*/ 2 w 683"/>
                <a:gd name="T67" fmla="*/ 1 h 303"/>
                <a:gd name="T68" fmla="*/ 2 w 683"/>
                <a:gd name="T69" fmla="*/ 1 h 303"/>
                <a:gd name="T70" fmla="*/ 3 w 683"/>
                <a:gd name="T71" fmla="*/ 1 h 303"/>
                <a:gd name="T72" fmla="*/ 2 w 683"/>
                <a:gd name="T73" fmla="*/ 1 h 303"/>
                <a:gd name="T74" fmla="*/ 2 w 683"/>
                <a:gd name="T75" fmla="*/ 0 h 303"/>
                <a:gd name="T76" fmla="*/ 2 w 683"/>
                <a:gd name="T77" fmla="*/ 0 h 303"/>
                <a:gd name="T78" fmla="*/ 2 w 683"/>
                <a:gd name="T79" fmla="*/ 0 h 303"/>
                <a:gd name="T80" fmla="*/ 2 w 683"/>
                <a:gd name="T81" fmla="*/ 0 h 303"/>
                <a:gd name="T82" fmla="*/ 2 w 683"/>
                <a:gd name="T83" fmla="*/ 0 h 303"/>
                <a:gd name="T84" fmla="*/ 2 w 683"/>
                <a:gd name="T85" fmla="*/ 0 h 303"/>
                <a:gd name="T86" fmla="*/ 3 w 683"/>
                <a:gd name="T87" fmla="*/ 0 h 303"/>
                <a:gd name="T88" fmla="*/ 2 w 683"/>
                <a:gd name="T89" fmla="*/ 0 h 303"/>
                <a:gd name="T90" fmla="*/ 2 w 683"/>
                <a:gd name="T91" fmla="*/ 1 h 303"/>
                <a:gd name="T92" fmla="*/ 3 w 683"/>
                <a:gd name="T93" fmla="*/ 1 h 303"/>
                <a:gd name="T94" fmla="*/ 3 w 683"/>
                <a:gd name="T95" fmla="*/ 1 h 30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83"/>
                <a:gd name="T145" fmla="*/ 0 h 303"/>
                <a:gd name="T146" fmla="*/ 683 w 683"/>
                <a:gd name="T147" fmla="*/ 303 h 30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83" h="303">
                  <a:moveTo>
                    <a:pt x="650" y="303"/>
                  </a:moveTo>
                  <a:lnTo>
                    <a:pt x="640" y="292"/>
                  </a:lnTo>
                  <a:lnTo>
                    <a:pt x="618" y="275"/>
                  </a:lnTo>
                  <a:lnTo>
                    <a:pt x="594" y="261"/>
                  </a:lnTo>
                  <a:lnTo>
                    <a:pt x="567" y="249"/>
                  </a:lnTo>
                  <a:lnTo>
                    <a:pt x="544" y="243"/>
                  </a:lnTo>
                  <a:lnTo>
                    <a:pt x="524" y="239"/>
                  </a:lnTo>
                  <a:lnTo>
                    <a:pt x="504" y="235"/>
                  </a:lnTo>
                  <a:lnTo>
                    <a:pt x="485" y="227"/>
                  </a:lnTo>
                  <a:lnTo>
                    <a:pt x="466" y="217"/>
                  </a:lnTo>
                  <a:lnTo>
                    <a:pt x="454" y="208"/>
                  </a:lnTo>
                  <a:lnTo>
                    <a:pt x="437" y="194"/>
                  </a:lnTo>
                  <a:lnTo>
                    <a:pt x="421" y="178"/>
                  </a:lnTo>
                  <a:lnTo>
                    <a:pt x="403" y="161"/>
                  </a:lnTo>
                  <a:lnTo>
                    <a:pt x="390" y="151"/>
                  </a:lnTo>
                  <a:lnTo>
                    <a:pt x="375" y="145"/>
                  </a:lnTo>
                  <a:lnTo>
                    <a:pt x="357" y="139"/>
                  </a:lnTo>
                  <a:lnTo>
                    <a:pt x="338" y="136"/>
                  </a:lnTo>
                  <a:lnTo>
                    <a:pt x="317" y="135"/>
                  </a:lnTo>
                  <a:lnTo>
                    <a:pt x="296" y="135"/>
                  </a:lnTo>
                  <a:lnTo>
                    <a:pt x="271" y="137"/>
                  </a:lnTo>
                  <a:lnTo>
                    <a:pt x="247" y="140"/>
                  </a:lnTo>
                  <a:lnTo>
                    <a:pt x="224" y="146"/>
                  </a:lnTo>
                  <a:lnTo>
                    <a:pt x="199" y="149"/>
                  </a:lnTo>
                  <a:lnTo>
                    <a:pt x="179" y="148"/>
                  </a:lnTo>
                  <a:lnTo>
                    <a:pt x="158" y="145"/>
                  </a:lnTo>
                  <a:lnTo>
                    <a:pt x="140" y="139"/>
                  </a:lnTo>
                  <a:lnTo>
                    <a:pt x="124" y="129"/>
                  </a:lnTo>
                  <a:lnTo>
                    <a:pt x="108" y="116"/>
                  </a:lnTo>
                  <a:lnTo>
                    <a:pt x="94" y="105"/>
                  </a:lnTo>
                  <a:lnTo>
                    <a:pt x="80" y="97"/>
                  </a:lnTo>
                  <a:lnTo>
                    <a:pt x="64" y="92"/>
                  </a:lnTo>
                  <a:lnTo>
                    <a:pt x="46" y="87"/>
                  </a:lnTo>
                  <a:lnTo>
                    <a:pt x="26" y="80"/>
                  </a:lnTo>
                  <a:lnTo>
                    <a:pt x="15" y="76"/>
                  </a:lnTo>
                  <a:lnTo>
                    <a:pt x="9" y="70"/>
                  </a:lnTo>
                  <a:lnTo>
                    <a:pt x="4" y="66"/>
                  </a:lnTo>
                  <a:lnTo>
                    <a:pt x="0" y="51"/>
                  </a:lnTo>
                  <a:lnTo>
                    <a:pt x="7" y="49"/>
                  </a:lnTo>
                  <a:lnTo>
                    <a:pt x="11" y="59"/>
                  </a:lnTo>
                  <a:lnTo>
                    <a:pt x="15" y="67"/>
                  </a:lnTo>
                  <a:lnTo>
                    <a:pt x="24" y="70"/>
                  </a:lnTo>
                  <a:lnTo>
                    <a:pt x="46" y="77"/>
                  </a:lnTo>
                  <a:lnTo>
                    <a:pt x="70" y="84"/>
                  </a:lnTo>
                  <a:lnTo>
                    <a:pt x="86" y="88"/>
                  </a:lnTo>
                  <a:lnTo>
                    <a:pt x="92" y="90"/>
                  </a:lnTo>
                  <a:lnTo>
                    <a:pt x="91" y="79"/>
                  </a:lnTo>
                  <a:lnTo>
                    <a:pt x="91" y="66"/>
                  </a:lnTo>
                  <a:lnTo>
                    <a:pt x="91" y="49"/>
                  </a:lnTo>
                  <a:lnTo>
                    <a:pt x="92" y="32"/>
                  </a:lnTo>
                  <a:lnTo>
                    <a:pt x="92" y="18"/>
                  </a:lnTo>
                  <a:lnTo>
                    <a:pt x="98" y="18"/>
                  </a:lnTo>
                  <a:lnTo>
                    <a:pt x="97" y="31"/>
                  </a:lnTo>
                  <a:lnTo>
                    <a:pt x="97" y="49"/>
                  </a:lnTo>
                  <a:lnTo>
                    <a:pt x="100" y="67"/>
                  </a:lnTo>
                  <a:lnTo>
                    <a:pt x="104" y="82"/>
                  </a:lnTo>
                  <a:lnTo>
                    <a:pt x="111" y="91"/>
                  </a:lnTo>
                  <a:lnTo>
                    <a:pt x="118" y="96"/>
                  </a:lnTo>
                  <a:lnTo>
                    <a:pt x="129" y="103"/>
                  </a:lnTo>
                  <a:lnTo>
                    <a:pt x="142" y="108"/>
                  </a:lnTo>
                  <a:lnTo>
                    <a:pt x="158" y="112"/>
                  </a:lnTo>
                  <a:lnTo>
                    <a:pt x="175" y="115"/>
                  </a:lnTo>
                  <a:lnTo>
                    <a:pt x="187" y="115"/>
                  </a:lnTo>
                  <a:lnTo>
                    <a:pt x="175" y="106"/>
                  </a:lnTo>
                  <a:lnTo>
                    <a:pt x="161" y="95"/>
                  </a:lnTo>
                  <a:lnTo>
                    <a:pt x="150" y="84"/>
                  </a:lnTo>
                  <a:lnTo>
                    <a:pt x="141" y="70"/>
                  </a:lnTo>
                  <a:lnTo>
                    <a:pt x="137" y="58"/>
                  </a:lnTo>
                  <a:lnTo>
                    <a:pt x="134" y="43"/>
                  </a:lnTo>
                  <a:lnTo>
                    <a:pt x="132" y="32"/>
                  </a:lnTo>
                  <a:lnTo>
                    <a:pt x="134" y="21"/>
                  </a:lnTo>
                  <a:lnTo>
                    <a:pt x="141" y="22"/>
                  </a:lnTo>
                  <a:lnTo>
                    <a:pt x="141" y="28"/>
                  </a:lnTo>
                  <a:lnTo>
                    <a:pt x="141" y="44"/>
                  </a:lnTo>
                  <a:lnTo>
                    <a:pt x="145" y="58"/>
                  </a:lnTo>
                  <a:lnTo>
                    <a:pt x="151" y="70"/>
                  </a:lnTo>
                  <a:lnTo>
                    <a:pt x="162" y="82"/>
                  </a:lnTo>
                  <a:lnTo>
                    <a:pt x="174" y="93"/>
                  </a:lnTo>
                  <a:lnTo>
                    <a:pt x="190" y="102"/>
                  </a:lnTo>
                  <a:lnTo>
                    <a:pt x="205" y="110"/>
                  </a:lnTo>
                  <a:lnTo>
                    <a:pt x="219" y="112"/>
                  </a:lnTo>
                  <a:lnTo>
                    <a:pt x="236" y="106"/>
                  </a:lnTo>
                  <a:lnTo>
                    <a:pt x="254" y="100"/>
                  </a:lnTo>
                  <a:lnTo>
                    <a:pt x="275" y="94"/>
                  </a:lnTo>
                  <a:lnTo>
                    <a:pt x="298" y="90"/>
                  </a:lnTo>
                  <a:lnTo>
                    <a:pt x="312" y="90"/>
                  </a:lnTo>
                  <a:lnTo>
                    <a:pt x="329" y="91"/>
                  </a:lnTo>
                  <a:lnTo>
                    <a:pt x="350" y="94"/>
                  </a:lnTo>
                  <a:lnTo>
                    <a:pt x="329" y="78"/>
                  </a:lnTo>
                  <a:lnTo>
                    <a:pt x="317" y="69"/>
                  </a:lnTo>
                  <a:lnTo>
                    <a:pt x="301" y="61"/>
                  </a:lnTo>
                  <a:lnTo>
                    <a:pt x="287" y="56"/>
                  </a:lnTo>
                  <a:lnTo>
                    <a:pt x="279" y="50"/>
                  </a:lnTo>
                  <a:lnTo>
                    <a:pt x="274" y="47"/>
                  </a:lnTo>
                  <a:lnTo>
                    <a:pt x="272" y="43"/>
                  </a:lnTo>
                  <a:lnTo>
                    <a:pt x="266" y="33"/>
                  </a:lnTo>
                  <a:lnTo>
                    <a:pt x="262" y="22"/>
                  </a:lnTo>
                  <a:lnTo>
                    <a:pt x="258" y="13"/>
                  </a:lnTo>
                  <a:lnTo>
                    <a:pt x="250" y="1"/>
                  </a:lnTo>
                  <a:lnTo>
                    <a:pt x="255" y="0"/>
                  </a:lnTo>
                  <a:lnTo>
                    <a:pt x="263" y="10"/>
                  </a:lnTo>
                  <a:lnTo>
                    <a:pt x="267" y="18"/>
                  </a:lnTo>
                  <a:lnTo>
                    <a:pt x="272" y="27"/>
                  </a:lnTo>
                  <a:lnTo>
                    <a:pt x="275" y="35"/>
                  </a:lnTo>
                  <a:lnTo>
                    <a:pt x="283" y="43"/>
                  </a:lnTo>
                  <a:lnTo>
                    <a:pt x="293" y="49"/>
                  </a:lnTo>
                  <a:lnTo>
                    <a:pt x="308" y="57"/>
                  </a:lnTo>
                  <a:lnTo>
                    <a:pt x="326" y="63"/>
                  </a:lnTo>
                  <a:lnTo>
                    <a:pt x="342" y="74"/>
                  </a:lnTo>
                  <a:lnTo>
                    <a:pt x="354" y="82"/>
                  </a:lnTo>
                  <a:lnTo>
                    <a:pt x="371" y="94"/>
                  </a:lnTo>
                  <a:lnTo>
                    <a:pt x="366" y="78"/>
                  </a:lnTo>
                  <a:lnTo>
                    <a:pt x="364" y="65"/>
                  </a:lnTo>
                  <a:lnTo>
                    <a:pt x="366" y="54"/>
                  </a:lnTo>
                  <a:lnTo>
                    <a:pt x="369" y="40"/>
                  </a:lnTo>
                  <a:lnTo>
                    <a:pt x="371" y="28"/>
                  </a:lnTo>
                  <a:lnTo>
                    <a:pt x="369" y="18"/>
                  </a:lnTo>
                  <a:lnTo>
                    <a:pt x="382" y="23"/>
                  </a:lnTo>
                  <a:lnTo>
                    <a:pt x="382" y="27"/>
                  </a:lnTo>
                  <a:lnTo>
                    <a:pt x="380" y="40"/>
                  </a:lnTo>
                  <a:lnTo>
                    <a:pt x="377" y="57"/>
                  </a:lnTo>
                  <a:lnTo>
                    <a:pt x="377" y="70"/>
                  </a:lnTo>
                  <a:lnTo>
                    <a:pt x="382" y="85"/>
                  </a:lnTo>
                  <a:lnTo>
                    <a:pt x="389" y="102"/>
                  </a:lnTo>
                  <a:lnTo>
                    <a:pt x="397" y="112"/>
                  </a:lnTo>
                  <a:lnTo>
                    <a:pt x="409" y="119"/>
                  </a:lnTo>
                  <a:lnTo>
                    <a:pt x="424" y="126"/>
                  </a:lnTo>
                  <a:lnTo>
                    <a:pt x="455" y="135"/>
                  </a:lnTo>
                  <a:lnTo>
                    <a:pt x="478" y="145"/>
                  </a:lnTo>
                  <a:lnTo>
                    <a:pt x="486" y="150"/>
                  </a:lnTo>
                  <a:lnTo>
                    <a:pt x="493" y="158"/>
                  </a:lnTo>
                  <a:lnTo>
                    <a:pt x="501" y="162"/>
                  </a:lnTo>
                  <a:lnTo>
                    <a:pt x="509" y="166"/>
                  </a:lnTo>
                  <a:lnTo>
                    <a:pt x="540" y="175"/>
                  </a:lnTo>
                  <a:lnTo>
                    <a:pt x="565" y="185"/>
                  </a:lnTo>
                  <a:lnTo>
                    <a:pt x="584" y="194"/>
                  </a:lnTo>
                  <a:lnTo>
                    <a:pt x="609" y="206"/>
                  </a:lnTo>
                  <a:lnTo>
                    <a:pt x="621" y="216"/>
                  </a:lnTo>
                  <a:lnTo>
                    <a:pt x="621" y="212"/>
                  </a:lnTo>
                  <a:lnTo>
                    <a:pt x="616" y="203"/>
                  </a:lnTo>
                  <a:lnTo>
                    <a:pt x="609" y="191"/>
                  </a:lnTo>
                  <a:lnTo>
                    <a:pt x="595" y="178"/>
                  </a:lnTo>
                  <a:lnTo>
                    <a:pt x="583" y="168"/>
                  </a:lnTo>
                  <a:lnTo>
                    <a:pt x="574" y="159"/>
                  </a:lnTo>
                  <a:lnTo>
                    <a:pt x="566" y="148"/>
                  </a:lnTo>
                  <a:lnTo>
                    <a:pt x="560" y="135"/>
                  </a:lnTo>
                  <a:lnTo>
                    <a:pt x="559" y="118"/>
                  </a:lnTo>
                  <a:lnTo>
                    <a:pt x="561" y="102"/>
                  </a:lnTo>
                  <a:lnTo>
                    <a:pt x="566" y="90"/>
                  </a:lnTo>
                  <a:lnTo>
                    <a:pt x="567" y="82"/>
                  </a:lnTo>
                  <a:lnTo>
                    <a:pt x="568" y="74"/>
                  </a:lnTo>
                  <a:lnTo>
                    <a:pt x="565" y="67"/>
                  </a:lnTo>
                  <a:lnTo>
                    <a:pt x="560" y="60"/>
                  </a:lnTo>
                  <a:lnTo>
                    <a:pt x="546" y="49"/>
                  </a:lnTo>
                  <a:lnTo>
                    <a:pt x="531" y="34"/>
                  </a:lnTo>
                  <a:lnTo>
                    <a:pt x="541" y="32"/>
                  </a:lnTo>
                  <a:lnTo>
                    <a:pt x="550" y="42"/>
                  </a:lnTo>
                  <a:lnTo>
                    <a:pt x="561" y="49"/>
                  </a:lnTo>
                  <a:lnTo>
                    <a:pt x="568" y="57"/>
                  </a:lnTo>
                  <a:lnTo>
                    <a:pt x="576" y="67"/>
                  </a:lnTo>
                  <a:lnTo>
                    <a:pt x="578" y="77"/>
                  </a:lnTo>
                  <a:lnTo>
                    <a:pt x="578" y="94"/>
                  </a:lnTo>
                  <a:lnTo>
                    <a:pt x="584" y="82"/>
                  </a:lnTo>
                  <a:lnTo>
                    <a:pt x="592" y="68"/>
                  </a:lnTo>
                  <a:lnTo>
                    <a:pt x="598" y="52"/>
                  </a:lnTo>
                  <a:lnTo>
                    <a:pt x="602" y="42"/>
                  </a:lnTo>
                  <a:lnTo>
                    <a:pt x="608" y="32"/>
                  </a:lnTo>
                  <a:lnTo>
                    <a:pt x="614" y="34"/>
                  </a:lnTo>
                  <a:lnTo>
                    <a:pt x="620" y="39"/>
                  </a:lnTo>
                  <a:lnTo>
                    <a:pt x="614" y="48"/>
                  </a:lnTo>
                  <a:lnTo>
                    <a:pt x="608" y="63"/>
                  </a:lnTo>
                  <a:lnTo>
                    <a:pt x="601" y="80"/>
                  </a:lnTo>
                  <a:lnTo>
                    <a:pt x="593" y="97"/>
                  </a:lnTo>
                  <a:lnTo>
                    <a:pt x="587" y="111"/>
                  </a:lnTo>
                  <a:lnTo>
                    <a:pt x="583" y="123"/>
                  </a:lnTo>
                  <a:lnTo>
                    <a:pt x="583" y="136"/>
                  </a:lnTo>
                  <a:lnTo>
                    <a:pt x="588" y="149"/>
                  </a:lnTo>
                  <a:lnTo>
                    <a:pt x="595" y="159"/>
                  </a:lnTo>
                  <a:lnTo>
                    <a:pt x="608" y="170"/>
                  </a:lnTo>
                  <a:lnTo>
                    <a:pt x="620" y="183"/>
                  </a:lnTo>
                  <a:lnTo>
                    <a:pt x="634" y="198"/>
                  </a:lnTo>
                  <a:lnTo>
                    <a:pt x="646" y="211"/>
                  </a:lnTo>
                  <a:lnTo>
                    <a:pt x="659" y="226"/>
                  </a:lnTo>
                  <a:lnTo>
                    <a:pt x="667" y="238"/>
                  </a:lnTo>
                  <a:lnTo>
                    <a:pt x="673" y="249"/>
                  </a:lnTo>
                  <a:lnTo>
                    <a:pt x="679" y="261"/>
                  </a:lnTo>
                  <a:lnTo>
                    <a:pt x="683" y="274"/>
                  </a:lnTo>
                  <a:lnTo>
                    <a:pt x="650" y="303"/>
                  </a:lnTo>
                  <a:close/>
                </a:path>
              </a:pathLst>
            </a:custGeom>
            <a:solidFill>
              <a:srgbClr val="FFFFFF"/>
            </a:solidFill>
            <a:ln w="0">
              <a:solidFill>
                <a:srgbClr val="FFFFFF"/>
              </a:solidFill>
              <a:round/>
              <a:headEnd/>
              <a:tailEnd/>
            </a:ln>
          </p:spPr>
          <p:txBody>
            <a:bodyPr/>
            <a:lstStyle/>
            <a:p>
              <a:endParaRPr lang="en-GB"/>
            </a:p>
          </p:txBody>
        </p:sp>
        <p:sp>
          <p:nvSpPr>
            <p:cNvPr id="44659" name="Freeform 29"/>
            <p:cNvSpPr>
              <a:spLocks/>
            </p:cNvSpPr>
            <p:nvPr/>
          </p:nvSpPr>
          <p:spPr bwMode="auto">
            <a:xfrm>
              <a:off x="3019" y="2683"/>
              <a:ext cx="5" cy="12"/>
            </a:xfrm>
            <a:custGeom>
              <a:avLst/>
              <a:gdLst>
                <a:gd name="T0" fmla="*/ 0 w 15"/>
                <a:gd name="T1" fmla="*/ 0 h 38"/>
                <a:gd name="T2" fmla="*/ 0 w 15"/>
                <a:gd name="T3" fmla="*/ 0 h 38"/>
                <a:gd name="T4" fmla="*/ 0 w 15"/>
                <a:gd name="T5" fmla="*/ 0 h 38"/>
                <a:gd name="T6" fmla="*/ 0 w 15"/>
                <a:gd name="T7" fmla="*/ 0 h 38"/>
                <a:gd name="T8" fmla="*/ 0 w 15"/>
                <a:gd name="T9" fmla="*/ 0 h 38"/>
                <a:gd name="T10" fmla="*/ 0 60000 65536"/>
                <a:gd name="T11" fmla="*/ 0 60000 65536"/>
                <a:gd name="T12" fmla="*/ 0 60000 65536"/>
                <a:gd name="T13" fmla="*/ 0 60000 65536"/>
                <a:gd name="T14" fmla="*/ 0 60000 65536"/>
                <a:gd name="T15" fmla="*/ 0 w 15"/>
                <a:gd name="T16" fmla="*/ 0 h 38"/>
                <a:gd name="T17" fmla="*/ 15 w 15"/>
                <a:gd name="T18" fmla="*/ 38 h 38"/>
              </a:gdLst>
              <a:ahLst/>
              <a:cxnLst>
                <a:cxn ang="T10">
                  <a:pos x="T0" y="T1"/>
                </a:cxn>
                <a:cxn ang="T11">
                  <a:pos x="T2" y="T3"/>
                </a:cxn>
                <a:cxn ang="T12">
                  <a:pos x="T4" y="T5"/>
                </a:cxn>
                <a:cxn ang="T13">
                  <a:pos x="T6" y="T7"/>
                </a:cxn>
                <a:cxn ang="T14">
                  <a:pos x="T8" y="T9"/>
                </a:cxn>
              </a:cxnLst>
              <a:rect l="T15" t="T16" r="T17" b="T18"/>
              <a:pathLst>
                <a:path w="15" h="38">
                  <a:moveTo>
                    <a:pt x="15" y="38"/>
                  </a:moveTo>
                  <a:lnTo>
                    <a:pt x="9" y="25"/>
                  </a:lnTo>
                  <a:lnTo>
                    <a:pt x="3" y="16"/>
                  </a:lnTo>
                  <a:lnTo>
                    <a:pt x="0" y="9"/>
                  </a:lnTo>
                  <a:lnTo>
                    <a:pt x="0" y="0"/>
                  </a:lnTo>
                </a:path>
              </a:pathLst>
            </a:custGeom>
            <a:noFill/>
            <a:ln w="0">
              <a:solidFill>
                <a:srgbClr val="000000"/>
              </a:solidFill>
              <a:round/>
              <a:headEnd/>
              <a:tailEnd/>
            </a:ln>
          </p:spPr>
          <p:txBody>
            <a:bodyPr/>
            <a:lstStyle/>
            <a:p>
              <a:endParaRPr lang="en-GB"/>
            </a:p>
          </p:txBody>
        </p:sp>
        <p:sp>
          <p:nvSpPr>
            <p:cNvPr id="44660" name="Freeform 30"/>
            <p:cNvSpPr>
              <a:spLocks/>
            </p:cNvSpPr>
            <p:nvPr/>
          </p:nvSpPr>
          <p:spPr bwMode="auto">
            <a:xfrm>
              <a:off x="2830" y="2533"/>
              <a:ext cx="69" cy="36"/>
            </a:xfrm>
            <a:custGeom>
              <a:avLst/>
              <a:gdLst>
                <a:gd name="T0" fmla="*/ 0 w 208"/>
                <a:gd name="T1" fmla="*/ 0 h 110"/>
                <a:gd name="T2" fmla="*/ 0 w 208"/>
                <a:gd name="T3" fmla="*/ 0 h 110"/>
                <a:gd name="T4" fmla="*/ 0 w 208"/>
                <a:gd name="T5" fmla="*/ 0 h 110"/>
                <a:gd name="T6" fmla="*/ 0 w 208"/>
                <a:gd name="T7" fmla="*/ 0 h 110"/>
                <a:gd name="T8" fmla="*/ 0 w 208"/>
                <a:gd name="T9" fmla="*/ 0 h 110"/>
                <a:gd name="T10" fmla="*/ 0 w 208"/>
                <a:gd name="T11" fmla="*/ 0 h 110"/>
                <a:gd name="T12" fmla="*/ 0 w 208"/>
                <a:gd name="T13" fmla="*/ 0 h 110"/>
                <a:gd name="T14" fmla="*/ 0 w 208"/>
                <a:gd name="T15" fmla="*/ 0 h 110"/>
                <a:gd name="T16" fmla="*/ 0 w 208"/>
                <a:gd name="T17" fmla="*/ 0 h 110"/>
                <a:gd name="T18" fmla="*/ 0 w 208"/>
                <a:gd name="T19" fmla="*/ 0 h 110"/>
                <a:gd name="T20" fmla="*/ 0 w 208"/>
                <a:gd name="T21" fmla="*/ 0 h 110"/>
                <a:gd name="T22" fmla="*/ 0 w 208"/>
                <a:gd name="T23" fmla="*/ 0 h 110"/>
                <a:gd name="T24" fmla="*/ 1 w 208"/>
                <a:gd name="T25" fmla="*/ 0 h 110"/>
                <a:gd name="T26" fmla="*/ 1 w 208"/>
                <a:gd name="T27" fmla="*/ 0 h 110"/>
                <a:gd name="T28" fmla="*/ 1 w 208"/>
                <a:gd name="T29" fmla="*/ 0 h 110"/>
                <a:gd name="T30" fmla="*/ 1 w 208"/>
                <a:gd name="T31" fmla="*/ 0 h 110"/>
                <a:gd name="T32" fmla="*/ 1 w 208"/>
                <a:gd name="T33" fmla="*/ 0 h 110"/>
                <a:gd name="T34" fmla="*/ 1 w 208"/>
                <a:gd name="T35" fmla="*/ 0 h 110"/>
                <a:gd name="T36" fmla="*/ 1 w 208"/>
                <a:gd name="T37" fmla="*/ 0 h 110"/>
                <a:gd name="T38" fmla="*/ 1 w 208"/>
                <a:gd name="T39" fmla="*/ 0 h 110"/>
                <a:gd name="T40" fmla="*/ 1 w 208"/>
                <a:gd name="T41" fmla="*/ 0 h 110"/>
                <a:gd name="T42" fmla="*/ 1 w 208"/>
                <a:gd name="T43" fmla="*/ 0 h 110"/>
                <a:gd name="T44" fmla="*/ 1 w 208"/>
                <a:gd name="T45" fmla="*/ 0 h 110"/>
                <a:gd name="T46" fmla="*/ 1 w 208"/>
                <a:gd name="T47" fmla="*/ 0 h 110"/>
                <a:gd name="T48" fmla="*/ 1 w 208"/>
                <a:gd name="T49" fmla="*/ 0 h 110"/>
                <a:gd name="T50" fmla="*/ 0 w 208"/>
                <a:gd name="T51" fmla="*/ 0 h 110"/>
                <a:gd name="T52" fmla="*/ 0 w 208"/>
                <a:gd name="T53" fmla="*/ 0 h 110"/>
                <a:gd name="T54" fmla="*/ 0 w 208"/>
                <a:gd name="T55" fmla="*/ 0 h 11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08"/>
                <a:gd name="T85" fmla="*/ 0 h 110"/>
                <a:gd name="T86" fmla="*/ 208 w 208"/>
                <a:gd name="T87" fmla="*/ 110 h 11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08" h="110">
                  <a:moveTo>
                    <a:pt x="0" y="20"/>
                  </a:moveTo>
                  <a:lnTo>
                    <a:pt x="0" y="27"/>
                  </a:lnTo>
                  <a:lnTo>
                    <a:pt x="0" y="42"/>
                  </a:lnTo>
                  <a:lnTo>
                    <a:pt x="4" y="56"/>
                  </a:lnTo>
                  <a:lnTo>
                    <a:pt x="10" y="68"/>
                  </a:lnTo>
                  <a:lnTo>
                    <a:pt x="21" y="80"/>
                  </a:lnTo>
                  <a:lnTo>
                    <a:pt x="33" y="91"/>
                  </a:lnTo>
                  <a:lnTo>
                    <a:pt x="49" y="100"/>
                  </a:lnTo>
                  <a:lnTo>
                    <a:pt x="64" y="108"/>
                  </a:lnTo>
                  <a:lnTo>
                    <a:pt x="78" y="110"/>
                  </a:lnTo>
                  <a:lnTo>
                    <a:pt x="95" y="104"/>
                  </a:lnTo>
                  <a:lnTo>
                    <a:pt x="112" y="98"/>
                  </a:lnTo>
                  <a:lnTo>
                    <a:pt x="133" y="92"/>
                  </a:lnTo>
                  <a:lnTo>
                    <a:pt x="157" y="88"/>
                  </a:lnTo>
                  <a:lnTo>
                    <a:pt x="170" y="88"/>
                  </a:lnTo>
                  <a:lnTo>
                    <a:pt x="187" y="89"/>
                  </a:lnTo>
                  <a:lnTo>
                    <a:pt x="208" y="92"/>
                  </a:lnTo>
                  <a:lnTo>
                    <a:pt x="187" y="76"/>
                  </a:lnTo>
                  <a:lnTo>
                    <a:pt x="175" y="67"/>
                  </a:lnTo>
                  <a:lnTo>
                    <a:pt x="159" y="59"/>
                  </a:lnTo>
                  <a:lnTo>
                    <a:pt x="145" y="54"/>
                  </a:lnTo>
                  <a:lnTo>
                    <a:pt x="137" y="48"/>
                  </a:lnTo>
                  <a:lnTo>
                    <a:pt x="132" y="45"/>
                  </a:lnTo>
                  <a:lnTo>
                    <a:pt x="130" y="41"/>
                  </a:lnTo>
                  <a:lnTo>
                    <a:pt x="124" y="32"/>
                  </a:lnTo>
                  <a:lnTo>
                    <a:pt x="120" y="20"/>
                  </a:lnTo>
                  <a:lnTo>
                    <a:pt x="115" y="12"/>
                  </a:lnTo>
                  <a:lnTo>
                    <a:pt x="108" y="0"/>
                  </a:lnTo>
                </a:path>
              </a:pathLst>
            </a:custGeom>
            <a:noFill/>
            <a:ln w="0">
              <a:solidFill>
                <a:srgbClr val="000000"/>
              </a:solidFill>
              <a:round/>
              <a:headEnd/>
              <a:tailEnd/>
            </a:ln>
          </p:spPr>
          <p:txBody>
            <a:bodyPr/>
            <a:lstStyle/>
            <a:p>
              <a:endParaRPr lang="en-GB"/>
            </a:p>
          </p:txBody>
        </p:sp>
        <p:sp>
          <p:nvSpPr>
            <p:cNvPr id="44661" name="Freeform 31"/>
            <p:cNvSpPr>
              <a:spLocks/>
            </p:cNvSpPr>
            <p:nvPr/>
          </p:nvSpPr>
          <p:spPr bwMode="auto">
            <a:xfrm>
              <a:off x="2815" y="2538"/>
              <a:ext cx="30" cy="32"/>
            </a:xfrm>
            <a:custGeom>
              <a:avLst/>
              <a:gdLst>
                <a:gd name="T0" fmla="*/ 0 w 90"/>
                <a:gd name="T1" fmla="*/ 0 h 97"/>
                <a:gd name="T2" fmla="*/ 0 w 90"/>
                <a:gd name="T3" fmla="*/ 0 h 97"/>
                <a:gd name="T4" fmla="*/ 0 w 90"/>
                <a:gd name="T5" fmla="*/ 0 h 97"/>
                <a:gd name="T6" fmla="*/ 0 w 90"/>
                <a:gd name="T7" fmla="*/ 0 h 97"/>
                <a:gd name="T8" fmla="*/ 0 w 90"/>
                <a:gd name="T9" fmla="*/ 0 h 97"/>
                <a:gd name="T10" fmla="*/ 0 w 90"/>
                <a:gd name="T11" fmla="*/ 0 h 97"/>
                <a:gd name="T12" fmla="*/ 0 w 90"/>
                <a:gd name="T13" fmla="*/ 0 h 97"/>
                <a:gd name="T14" fmla="*/ 0 w 90"/>
                <a:gd name="T15" fmla="*/ 0 h 97"/>
                <a:gd name="T16" fmla="*/ 0 w 90"/>
                <a:gd name="T17" fmla="*/ 0 h 97"/>
                <a:gd name="T18" fmla="*/ 0 w 90"/>
                <a:gd name="T19" fmla="*/ 0 h 97"/>
                <a:gd name="T20" fmla="*/ 0 w 90"/>
                <a:gd name="T21" fmla="*/ 0 h 97"/>
                <a:gd name="T22" fmla="*/ 0 w 90"/>
                <a:gd name="T23" fmla="*/ 0 h 97"/>
                <a:gd name="T24" fmla="*/ 0 w 90"/>
                <a:gd name="T25" fmla="*/ 0 h 97"/>
                <a:gd name="T26" fmla="*/ 0 w 90"/>
                <a:gd name="T27" fmla="*/ 0 h 97"/>
                <a:gd name="T28" fmla="*/ 0 w 90"/>
                <a:gd name="T29" fmla="*/ 0 h 97"/>
                <a:gd name="T30" fmla="*/ 0 w 90"/>
                <a:gd name="T31" fmla="*/ 0 h 97"/>
                <a:gd name="T32" fmla="*/ 0 w 90"/>
                <a:gd name="T33" fmla="*/ 0 h 97"/>
                <a:gd name="T34" fmla="*/ 0 w 90"/>
                <a:gd name="T35" fmla="*/ 0 h 97"/>
                <a:gd name="T36" fmla="*/ 0 w 90"/>
                <a:gd name="T37" fmla="*/ 0 h 97"/>
                <a:gd name="T38" fmla="*/ 0 w 90"/>
                <a:gd name="T39" fmla="*/ 0 h 9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0"/>
                <a:gd name="T61" fmla="*/ 0 h 97"/>
                <a:gd name="T62" fmla="*/ 90 w 90"/>
                <a:gd name="T63" fmla="*/ 97 h 9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0" h="97">
                  <a:moveTo>
                    <a:pt x="37" y="4"/>
                  </a:moveTo>
                  <a:lnTo>
                    <a:pt x="35" y="14"/>
                  </a:lnTo>
                  <a:lnTo>
                    <a:pt x="37" y="25"/>
                  </a:lnTo>
                  <a:lnTo>
                    <a:pt x="40" y="41"/>
                  </a:lnTo>
                  <a:lnTo>
                    <a:pt x="44" y="52"/>
                  </a:lnTo>
                  <a:lnTo>
                    <a:pt x="53" y="66"/>
                  </a:lnTo>
                  <a:lnTo>
                    <a:pt x="63" y="77"/>
                  </a:lnTo>
                  <a:lnTo>
                    <a:pt x="78" y="88"/>
                  </a:lnTo>
                  <a:lnTo>
                    <a:pt x="90" y="97"/>
                  </a:lnTo>
                  <a:lnTo>
                    <a:pt x="78" y="97"/>
                  </a:lnTo>
                  <a:lnTo>
                    <a:pt x="61" y="94"/>
                  </a:lnTo>
                  <a:lnTo>
                    <a:pt x="45" y="90"/>
                  </a:lnTo>
                  <a:lnTo>
                    <a:pt x="32" y="85"/>
                  </a:lnTo>
                  <a:lnTo>
                    <a:pt x="21" y="78"/>
                  </a:lnTo>
                  <a:lnTo>
                    <a:pt x="14" y="73"/>
                  </a:lnTo>
                  <a:lnTo>
                    <a:pt x="7" y="64"/>
                  </a:lnTo>
                  <a:lnTo>
                    <a:pt x="3" y="49"/>
                  </a:lnTo>
                  <a:lnTo>
                    <a:pt x="0" y="32"/>
                  </a:lnTo>
                  <a:lnTo>
                    <a:pt x="0" y="13"/>
                  </a:lnTo>
                  <a:lnTo>
                    <a:pt x="1" y="0"/>
                  </a:lnTo>
                </a:path>
              </a:pathLst>
            </a:custGeom>
            <a:noFill/>
            <a:ln w="0">
              <a:solidFill>
                <a:srgbClr val="000000"/>
              </a:solidFill>
              <a:round/>
              <a:headEnd/>
              <a:tailEnd/>
            </a:ln>
          </p:spPr>
          <p:txBody>
            <a:bodyPr/>
            <a:lstStyle/>
            <a:p>
              <a:endParaRPr lang="en-GB"/>
            </a:p>
          </p:txBody>
        </p:sp>
        <p:sp>
          <p:nvSpPr>
            <p:cNvPr id="44662" name="Freeform 32"/>
            <p:cNvSpPr>
              <a:spLocks/>
            </p:cNvSpPr>
            <p:nvPr/>
          </p:nvSpPr>
          <p:spPr bwMode="auto">
            <a:xfrm>
              <a:off x="2785" y="2538"/>
              <a:ext cx="28" cy="24"/>
            </a:xfrm>
            <a:custGeom>
              <a:avLst/>
              <a:gdLst>
                <a:gd name="T0" fmla="*/ 0 w 84"/>
                <a:gd name="T1" fmla="*/ 0 h 72"/>
                <a:gd name="T2" fmla="*/ 0 w 84"/>
                <a:gd name="T3" fmla="*/ 0 h 72"/>
                <a:gd name="T4" fmla="*/ 0 w 84"/>
                <a:gd name="T5" fmla="*/ 0 h 72"/>
                <a:gd name="T6" fmla="*/ 0 w 84"/>
                <a:gd name="T7" fmla="*/ 0 h 72"/>
                <a:gd name="T8" fmla="*/ 0 w 84"/>
                <a:gd name="T9" fmla="*/ 0 h 72"/>
                <a:gd name="T10" fmla="*/ 0 w 84"/>
                <a:gd name="T11" fmla="*/ 0 h 72"/>
                <a:gd name="T12" fmla="*/ 0 w 84"/>
                <a:gd name="T13" fmla="*/ 0 h 72"/>
                <a:gd name="T14" fmla="*/ 0 w 84"/>
                <a:gd name="T15" fmla="*/ 0 h 72"/>
                <a:gd name="T16" fmla="*/ 0 w 84"/>
                <a:gd name="T17" fmla="*/ 0 h 72"/>
                <a:gd name="T18" fmla="*/ 0 w 84"/>
                <a:gd name="T19" fmla="*/ 0 h 72"/>
                <a:gd name="T20" fmla="*/ 0 w 84"/>
                <a:gd name="T21" fmla="*/ 0 h 72"/>
                <a:gd name="T22" fmla="*/ 0 w 84"/>
                <a:gd name="T23" fmla="*/ 0 h 72"/>
                <a:gd name="T24" fmla="*/ 0 w 84"/>
                <a:gd name="T25" fmla="*/ 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4"/>
                <a:gd name="T40" fmla="*/ 0 h 72"/>
                <a:gd name="T41" fmla="*/ 84 w 84"/>
                <a:gd name="T42" fmla="*/ 72 h 7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4" h="72">
                  <a:moveTo>
                    <a:pt x="84" y="0"/>
                  </a:moveTo>
                  <a:lnTo>
                    <a:pt x="84" y="14"/>
                  </a:lnTo>
                  <a:lnTo>
                    <a:pt x="84" y="31"/>
                  </a:lnTo>
                  <a:lnTo>
                    <a:pt x="84" y="48"/>
                  </a:lnTo>
                  <a:lnTo>
                    <a:pt x="84" y="61"/>
                  </a:lnTo>
                  <a:lnTo>
                    <a:pt x="84" y="72"/>
                  </a:lnTo>
                  <a:lnTo>
                    <a:pt x="79" y="70"/>
                  </a:lnTo>
                  <a:lnTo>
                    <a:pt x="63" y="66"/>
                  </a:lnTo>
                  <a:lnTo>
                    <a:pt x="39" y="59"/>
                  </a:lnTo>
                  <a:lnTo>
                    <a:pt x="17" y="52"/>
                  </a:lnTo>
                  <a:lnTo>
                    <a:pt x="8" y="49"/>
                  </a:lnTo>
                  <a:lnTo>
                    <a:pt x="4" y="41"/>
                  </a:lnTo>
                  <a:lnTo>
                    <a:pt x="0" y="31"/>
                  </a:lnTo>
                </a:path>
              </a:pathLst>
            </a:custGeom>
            <a:noFill/>
            <a:ln w="0">
              <a:solidFill>
                <a:srgbClr val="000000"/>
              </a:solidFill>
              <a:round/>
              <a:headEnd/>
              <a:tailEnd/>
            </a:ln>
          </p:spPr>
          <p:txBody>
            <a:bodyPr/>
            <a:lstStyle/>
            <a:p>
              <a:endParaRPr lang="en-GB"/>
            </a:p>
          </p:txBody>
        </p:sp>
        <p:sp>
          <p:nvSpPr>
            <p:cNvPr id="44663" name="Freeform 33"/>
            <p:cNvSpPr>
              <a:spLocks/>
            </p:cNvSpPr>
            <p:nvPr/>
          </p:nvSpPr>
          <p:spPr bwMode="auto">
            <a:xfrm>
              <a:off x="2868" y="2532"/>
              <a:ext cx="38" cy="31"/>
            </a:xfrm>
            <a:custGeom>
              <a:avLst/>
              <a:gdLst>
                <a:gd name="T0" fmla="*/ 0 w 114"/>
                <a:gd name="T1" fmla="*/ 0 h 94"/>
                <a:gd name="T2" fmla="*/ 0 w 114"/>
                <a:gd name="T3" fmla="*/ 0 h 94"/>
                <a:gd name="T4" fmla="*/ 0 w 114"/>
                <a:gd name="T5" fmla="*/ 0 h 94"/>
                <a:gd name="T6" fmla="*/ 0 w 114"/>
                <a:gd name="T7" fmla="*/ 0 h 94"/>
                <a:gd name="T8" fmla="*/ 0 w 114"/>
                <a:gd name="T9" fmla="*/ 0 h 94"/>
                <a:gd name="T10" fmla="*/ 0 w 114"/>
                <a:gd name="T11" fmla="*/ 0 h 94"/>
                <a:gd name="T12" fmla="*/ 0 w 114"/>
                <a:gd name="T13" fmla="*/ 0 h 94"/>
                <a:gd name="T14" fmla="*/ 0 w 114"/>
                <a:gd name="T15" fmla="*/ 0 h 94"/>
                <a:gd name="T16" fmla="*/ 0 w 114"/>
                <a:gd name="T17" fmla="*/ 0 h 94"/>
                <a:gd name="T18" fmla="*/ 0 w 114"/>
                <a:gd name="T19" fmla="*/ 0 h 94"/>
                <a:gd name="T20" fmla="*/ 0 w 114"/>
                <a:gd name="T21" fmla="*/ 0 h 94"/>
                <a:gd name="T22" fmla="*/ 0 w 114"/>
                <a:gd name="T23" fmla="*/ 0 h 94"/>
                <a:gd name="T24" fmla="*/ 0 w 114"/>
                <a:gd name="T25" fmla="*/ 0 h 94"/>
                <a:gd name="T26" fmla="*/ 0 w 114"/>
                <a:gd name="T27" fmla="*/ 0 h 94"/>
                <a:gd name="T28" fmla="*/ 0 w 114"/>
                <a:gd name="T29" fmla="*/ 0 h 94"/>
                <a:gd name="T30" fmla="*/ 0 w 114"/>
                <a:gd name="T31" fmla="*/ 0 h 94"/>
                <a:gd name="T32" fmla="*/ 0 w 114"/>
                <a:gd name="T33" fmla="*/ 0 h 94"/>
                <a:gd name="T34" fmla="*/ 0 w 114"/>
                <a:gd name="T35" fmla="*/ 0 h 9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4"/>
                <a:gd name="T55" fmla="*/ 0 h 94"/>
                <a:gd name="T56" fmla="*/ 114 w 114"/>
                <a:gd name="T57" fmla="*/ 94 h 9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4" h="94">
                  <a:moveTo>
                    <a:pt x="0" y="0"/>
                  </a:moveTo>
                  <a:lnTo>
                    <a:pt x="8" y="10"/>
                  </a:lnTo>
                  <a:lnTo>
                    <a:pt x="12" y="20"/>
                  </a:lnTo>
                  <a:lnTo>
                    <a:pt x="17" y="27"/>
                  </a:lnTo>
                  <a:lnTo>
                    <a:pt x="20" y="35"/>
                  </a:lnTo>
                  <a:lnTo>
                    <a:pt x="28" y="44"/>
                  </a:lnTo>
                  <a:lnTo>
                    <a:pt x="38" y="49"/>
                  </a:lnTo>
                  <a:lnTo>
                    <a:pt x="53" y="57"/>
                  </a:lnTo>
                  <a:lnTo>
                    <a:pt x="71" y="63"/>
                  </a:lnTo>
                  <a:lnTo>
                    <a:pt x="86" y="74"/>
                  </a:lnTo>
                  <a:lnTo>
                    <a:pt x="99" y="82"/>
                  </a:lnTo>
                  <a:lnTo>
                    <a:pt x="114" y="94"/>
                  </a:lnTo>
                  <a:lnTo>
                    <a:pt x="111" y="78"/>
                  </a:lnTo>
                  <a:lnTo>
                    <a:pt x="109" y="65"/>
                  </a:lnTo>
                  <a:lnTo>
                    <a:pt x="111" y="54"/>
                  </a:lnTo>
                  <a:lnTo>
                    <a:pt x="113" y="40"/>
                  </a:lnTo>
                  <a:lnTo>
                    <a:pt x="114" y="28"/>
                  </a:lnTo>
                  <a:lnTo>
                    <a:pt x="113" y="20"/>
                  </a:lnTo>
                </a:path>
              </a:pathLst>
            </a:custGeom>
            <a:noFill/>
            <a:ln w="0">
              <a:solidFill>
                <a:srgbClr val="000000"/>
              </a:solidFill>
              <a:round/>
              <a:headEnd/>
              <a:tailEnd/>
            </a:ln>
          </p:spPr>
          <p:txBody>
            <a:bodyPr/>
            <a:lstStyle/>
            <a:p>
              <a:endParaRPr lang="en-GB"/>
            </a:p>
          </p:txBody>
        </p:sp>
        <p:sp>
          <p:nvSpPr>
            <p:cNvPr id="44664" name="Freeform 34"/>
            <p:cNvSpPr>
              <a:spLocks/>
            </p:cNvSpPr>
            <p:nvPr/>
          </p:nvSpPr>
          <p:spPr bwMode="auto">
            <a:xfrm>
              <a:off x="2963" y="2543"/>
              <a:ext cx="22" cy="20"/>
            </a:xfrm>
            <a:custGeom>
              <a:avLst/>
              <a:gdLst>
                <a:gd name="T0" fmla="*/ 0 w 66"/>
                <a:gd name="T1" fmla="*/ 0 h 62"/>
                <a:gd name="T2" fmla="*/ 0 w 66"/>
                <a:gd name="T3" fmla="*/ 0 h 62"/>
                <a:gd name="T4" fmla="*/ 0 w 66"/>
                <a:gd name="T5" fmla="*/ 0 h 62"/>
                <a:gd name="T6" fmla="*/ 0 w 66"/>
                <a:gd name="T7" fmla="*/ 0 h 62"/>
                <a:gd name="T8" fmla="*/ 0 w 66"/>
                <a:gd name="T9" fmla="*/ 0 h 62"/>
                <a:gd name="T10" fmla="*/ 0 w 66"/>
                <a:gd name="T11" fmla="*/ 0 h 62"/>
                <a:gd name="T12" fmla="*/ 0 w 66"/>
                <a:gd name="T13" fmla="*/ 0 h 62"/>
                <a:gd name="T14" fmla="*/ 0 w 66"/>
                <a:gd name="T15" fmla="*/ 0 h 62"/>
                <a:gd name="T16" fmla="*/ 0 w 66"/>
                <a:gd name="T17" fmla="*/ 0 h 62"/>
                <a:gd name="T18" fmla="*/ 0 w 66"/>
                <a:gd name="T19" fmla="*/ 0 h 62"/>
                <a:gd name="T20" fmla="*/ 0 w 66"/>
                <a:gd name="T21" fmla="*/ 0 h 62"/>
                <a:gd name="T22" fmla="*/ 0 w 66"/>
                <a:gd name="T23" fmla="*/ 0 h 6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6"/>
                <a:gd name="T37" fmla="*/ 0 h 62"/>
                <a:gd name="T38" fmla="*/ 66 w 66"/>
                <a:gd name="T39" fmla="*/ 62 h 6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6" h="62">
                  <a:moveTo>
                    <a:pt x="66" y="0"/>
                  </a:moveTo>
                  <a:lnTo>
                    <a:pt x="61" y="10"/>
                  </a:lnTo>
                  <a:lnTo>
                    <a:pt x="57" y="20"/>
                  </a:lnTo>
                  <a:lnTo>
                    <a:pt x="51" y="36"/>
                  </a:lnTo>
                  <a:lnTo>
                    <a:pt x="43" y="50"/>
                  </a:lnTo>
                  <a:lnTo>
                    <a:pt x="37" y="62"/>
                  </a:lnTo>
                  <a:lnTo>
                    <a:pt x="37" y="45"/>
                  </a:lnTo>
                  <a:lnTo>
                    <a:pt x="35" y="35"/>
                  </a:lnTo>
                  <a:lnTo>
                    <a:pt x="27" y="25"/>
                  </a:lnTo>
                  <a:lnTo>
                    <a:pt x="20" y="17"/>
                  </a:lnTo>
                  <a:lnTo>
                    <a:pt x="9" y="10"/>
                  </a:lnTo>
                  <a:lnTo>
                    <a:pt x="0" y="0"/>
                  </a:lnTo>
                </a:path>
              </a:pathLst>
            </a:custGeom>
            <a:noFill/>
            <a:ln w="0">
              <a:solidFill>
                <a:srgbClr val="000000"/>
              </a:solidFill>
              <a:round/>
              <a:headEnd/>
              <a:tailEnd/>
            </a:ln>
          </p:spPr>
          <p:txBody>
            <a:bodyPr/>
            <a:lstStyle/>
            <a:p>
              <a:endParaRPr lang="en-GB"/>
            </a:p>
          </p:txBody>
        </p:sp>
        <p:sp>
          <p:nvSpPr>
            <p:cNvPr id="44665" name="Freeform 35"/>
            <p:cNvSpPr>
              <a:spLocks/>
            </p:cNvSpPr>
            <p:nvPr/>
          </p:nvSpPr>
          <p:spPr bwMode="auto">
            <a:xfrm>
              <a:off x="2909" y="2540"/>
              <a:ext cx="81" cy="64"/>
            </a:xfrm>
            <a:custGeom>
              <a:avLst/>
              <a:gdLst>
                <a:gd name="T0" fmla="*/ 1 w 244"/>
                <a:gd name="T1" fmla="*/ 0 h 192"/>
                <a:gd name="T2" fmla="*/ 1 w 244"/>
                <a:gd name="T3" fmla="*/ 0 h 192"/>
                <a:gd name="T4" fmla="*/ 1 w 244"/>
                <a:gd name="T5" fmla="*/ 0 h 192"/>
                <a:gd name="T6" fmla="*/ 1 w 244"/>
                <a:gd name="T7" fmla="*/ 0 h 192"/>
                <a:gd name="T8" fmla="*/ 1 w 244"/>
                <a:gd name="T9" fmla="*/ 0 h 192"/>
                <a:gd name="T10" fmla="*/ 1 w 244"/>
                <a:gd name="T11" fmla="*/ 0 h 192"/>
                <a:gd name="T12" fmla="*/ 1 w 244"/>
                <a:gd name="T13" fmla="*/ 0 h 192"/>
                <a:gd name="T14" fmla="*/ 1 w 244"/>
                <a:gd name="T15" fmla="*/ 0 h 192"/>
                <a:gd name="T16" fmla="*/ 1 w 244"/>
                <a:gd name="T17" fmla="*/ 0 h 192"/>
                <a:gd name="T18" fmla="*/ 1 w 244"/>
                <a:gd name="T19" fmla="*/ 0 h 192"/>
                <a:gd name="T20" fmla="*/ 1 w 244"/>
                <a:gd name="T21" fmla="*/ 1 h 192"/>
                <a:gd name="T22" fmla="*/ 1 w 244"/>
                <a:gd name="T23" fmla="*/ 1 h 192"/>
                <a:gd name="T24" fmla="*/ 1 w 244"/>
                <a:gd name="T25" fmla="*/ 1 h 192"/>
                <a:gd name="T26" fmla="*/ 1 w 244"/>
                <a:gd name="T27" fmla="*/ 1 h 192"/>
                <a:gd name="T28" fmla="*/ 1 w 244"/>
                <a:gd name="T29" fmla="*/ 1 h 192"/>
                <a:gd name="T30" fmla="*/ 1 w 244"/>
                <a:gd name="T31" fmla="*/ 1 h 192"/>
                <a:gd name="T32" fmla="*/ 1 w 244"/>
                <a:gd name="T33" fmla="*/ 1 h 192"/>
                <a:gd name="T34" fmla="*/ 1 w 244"/>
                <a:gd name="T35" fmla="*/ 1 h 192"/>
                <a:gd name="T36" fmla="*/ 1 w 244"/>
                <a:gd name="T37" fmla="*/ 1 h 192"/>
                <a:gd name="T38" fmla="*/ 1 w 244"/>
                <a:gd name="T39" fmla="*/ 1 h 192"/>
                <a:gd name="T40" fmla="*/ 1 w 244"/>
                <a:gd name="T41" fmla="*/ 1 h 192"/>
                <a:gd name="T42" fmla="*/ 1 w 244"/>
                <a:gd name="T43" fmla="*/ 1 h 192"/>
                <a:gd name="T44" fmla="*/ 1 w 244"/>
                <a:gd name="T45" fmla="*/ 1 h 192"/>
                <a:gd name="T46" fmla="*/ 1 w 244"/>
                <a:gd name="T47" fmla="*/ 1 h 192"/>
                <a:gd name="T48" fmla="*/ 0 w 244"/>
                <a:gd name="T49" fmla="*/ 1 h 192"/>
                <a:gd name="T50" fmla="*/ 0 w 244"/>
                <a:gd name="T51" fmla="*/ 1 h 192"/>
                <a:gd name="T52" fmla="*/ 0 w 244"/>
                <a:gd name="T53" fmla="*/ 0 h 192"/>
                <a:gd name="T54" fmla="*/ 0 w 244"/>
                <a:gd name="T55" fmla="*/ 0 h 192"/>
                <a:gd name="T56" fmla="*/ 0 w 244"/>
                <a:gd name="T57" fmla="*/ 0 h 192"/>
                <a:gd name="T58" fmla="*/ 0 w 244"/>
                <a:gd name="T59" fmla="*/ 0 h 192"/>
                <a:gd name="T60" fmla="*/ 0 w 244"/>
                <a:gd name="T61" fmla="*/ 0 h 192"/>
                <a:gd name="T62" fmla="*/ 0 w 244"/>
                <a:gd name="T63" fmla="*/ 0 h 192"/>
                <a:gd name="T64" fmla="*/ 0 w 244"/>
                <a:gd name="T65" fmla="*/ 0 h 192"/>
                <a:gd name="T66" fmla="*/ 0 w 244"/>
                <a:gd name="T67" fmla="*/ 0 h 192"/>
                <a:gd name="T68" fmla="*/ 0 w 244"/>
                <a:gd name="T69" fmla="*/ 0 h 192"/>
                <a:gd name="T70" fmla="*/ 0 w 244"/>
                <a:gd name="T71" fmla="*/ 0 h 192"/>
                <a:gd name="T72" fmla="*/ 0 w 244"/>
                <a:gd name="T73" fmla="*/ 0 h 192"/>
                <a:gd name="T74" fmla="*/ 0 w 244"/>
                <a:gd name="T75" fmla="*/ 0 h 19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4"/>
                <a:gd name="T115" fmla="*/ 0 h 192"/>
                <a:gd name="T116" fmla="*/ 244 w 244"/>
                <a:gd name="T117" fmla="*/ 192 h 19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4" h="192">
                  <a:moveTo>
                    <a:pt x="154" y="11"/>
                  </a:moveTo>
                  <a:lnTo>
                    <a:pt x="169" y="26"/>
                  </a:lnTo>
                  <a:lnTo>
                    <a:pt x="183" y="37"/>
                  </a:lnTo>
                  <a:lnTo>
                    <a:pt x="188" y="43"/>
                  </a:lnTo>
                  <a:lnTo>
                    <a:pt x="191" y="52"/>
                  </a:lnTo>
                  <a:lnTo>
                    <a:pt x="190" y="59"/>
                  </a:lnTo>
                  <a:lnTo>
                    <a:pt x="189" y="67"/>
                  </a:lnTo>
                  <a:lnTo>
                    <a:pt x="184" y="79"/>
                  </a:lnTo>
                  <a:lnTo>
                    <a:pt x="182" y="95"/>
                  </a:lnTo>
                  <a:lnTo>
                    <a:pt x="183" y="111"/>
                  </a:lnTo>
                  <a:lnTo>
                    <a:pt x="189" y="124"/>
                  </a:lnTo>
                  <a:lnTo>
                    <a:pt x="197" y="135"/>
                  </a:lnTo>
                  <a:lnTo>
                    <a:pt x="206" y="144"/>
                  </a:lnTo>
                  <a:lnTo>
                    <a:pt x="218" y="154"/>
                  </a:lnTo>
                  <a:lnTo>
                    <a:pt x="232" y="167"/>
                  </a:lnTo>
                  <a:lnTo>
                    <a:pt x="239" y="179"/>
                  </a:lnTo>
                  <a:lnTo>
                    <a:pt x="244" y="188"/>
                  </a:lnTo>
                  <a:lnTo>
                    <a:pt x="244" y="192"/>
                  </a:lnTo>
                  <a:lnTo>
                    <a:pt x="232" y="182"/>
                  </a:lnTo>
                  <a:lnTo>
                    <a:pt x="207" y="170"/>
                  </a:lnTo>
                  <a:lnTo>
                    <a:pt x="188" y="161"/>
                  </a:lnTo>
                  <a:lnTo>
                    <a:pt x="163" y="151"/>
                  </a:lnTo>
                  <a:lnTo>
                    <a:pt x="132" y="142"/>
                  </a:lnTo>
                  <a:lnTo>
                    <a:pt x="124" y="138"/>
                  </a:lnTo>
                  <a:lnTo>
                    <a:pt x="116" y="134"/>
                  </a:lnTo>
                  <a:lnTo>
                    <a:pt x="109" y="126"/>
                  </a:lnTo>
                  <a:lnTo>
                    <a:pt x="101" y="121"/>
                  </a:lnTo>
                  <a:lnTo>
                    <a:pt x="78" y="111"/>
                  </a:lnTo>
                  <a:lnTo>
                    <a:pt x="47" y="102"/>
                  </a:lnTo>
                  <a:lnTo>
                    <a:pt x="32" y="95"/>
                  </a:lnTo>
                  <a:lnTo>
                    <a:pt x="20" y="89"/>
                  </a:lnTo>
                  <a:lnTo>
                    <a:pt x="12" y="79"/>
                  </a:lnTo>
                  <a:lnTo>
                    <a:pt x="5" y="63"/>
                  </a:lnTo>
                  <a:lnTo>
                    <a:pt x="0" y="47"/>
                  </a:lnTo>
                  <a:lnTo>
                    <a:pt x="0" y="34"/>
                  </a:lnTo>
                  <a:lnTo>
                    <a:pt x="3" y="18"/>
                  </a:lnTo>
                  <a:lnTo>
                    <a:pt x="5" y="4"/>
                  </a:lnTo>
                  <a:lnTo>
                    <a:pt x="5" y="0"/>
                  </a:lnTo>
                </a:path>
              </a:pathLst>
            </a:custGeom>
            <a:noFill/>
            <a:ln w="0">
              <a:solidFill>
                <a:srgbClr val="800000"/>
              </a:solidFill>
              <a:round/>
              <a:headEnd/>
              <a:tailEnd/>
            </a:ln>
          </p:spPr>
          <p:txBody>
            <a:bodyPr/>
            <a:lstStyle/>
            <a:p>
              <a:endParaRPr lang="en-GB"/>
            </a:p>
          </p:txBody>
        </p:sp>
        <p:sp>
          <p:nvSpPr>
            <p:cNvPr id="44666" name="Freeform 36"/>
            <p:cNvSpPr>
              <a:spLocks/>
            </p:cNvSpPr>
            <p:nvPr/>
          </p:nvSpPr>
          <p:spPr bwMode="auto">
            <a:xfrm>
              <a:off x="3041" y="2533"/>
              <a:ext cx="51" cy="48"/>
            </a:xfrm>
            <a:custGeom>
              <a:avLst/>
              <a:gdLst>
                <a:gd name="T0" fmla="*/ 1 w 155"/>
                <a:gd name="T1" fmla="*/ 0 h 144"/>
                <a:gd name="T2" fmla="*/ 1 w 155"/>
                <a:gd name="T3" fmla="*/ 0 h 144"/>
                <a:gd name="T4" fmla="*/ 1 w 155"/>
                <a:gd name="T5" fmla="*/ 0 h 144"/>
                <a:gd name="T6" fmla="*/ 1 w 155"/>
                <a:gd name="T7" fmla="*/ 0 h 144"/>
                <a:gd name="T8" fmla="*/ 1 w 155"/>
                <a:gd name="T9" fmla="*/ 0 h 144"/>
                <a:gd name="T10" fmla="*/ 1 w 155"/>
                <a:gd name="T11" fmla="*/ 0 h 144"/>
                <a:gd name="T12" fmla="*/ 1 w 155"/>
                <a:gd name="T13" fmla="*/ 0 h 144"/>
                <a:gd name="T14" fmla="*/ 1 w 155"/>
                <a:gd name="T15" fmla="*/ 0 h 144"/>
                <a:gd name="T16" fmla="*/ 1 w 155"/>
                <a:gd name="T17" fmla="*/ 0 h 144"/>
                <a:gd name="T18" fmla="*/ 1 w 155"/>
                <a:gd name="T19" fmla="*/ 0 h 144"/>
                <a:gd name="T20" fmla="*/ 1 w 155"/>
                <a:gd name="T21" fmla="*/ 0 h 144"/>
                <a:gd name="T22" fmla="*/ 1 w 155"/>
                <a:gd name="T23" fmla="*/ 0 h 144"/>
                <a:gd name="T24" fmla="*/ 1 w 155"/>
                <a:gd name="T25" fmla="*/ 0 h 144"/>
                <a:gd name="T26" fmla="*/ 1 w 155"/>
                <a:gd name="T27" fmla="*/ 0 h 144"/>
                <a:gd name="T28" fmla="*/ 0 w 155"/>
                <a:gd name="T29" fmla="*/ 0 h 144"/>
                <a:gd name="T30" fmla="*/ 0 w 155"/>
                <a:gd name="T31" fmla="*/ 0 h 144"/>
                <a:gd name="T32" fmla="*/ 0 w 155"/>
                <a:gd name="T33" fmla="*/ 0 h 144"/>
                <a:gd name="T34" fmla="*/ 0 w 155"/>
                <a:gd name="T35" fmla="*/ 1 h 144"/>
                <a:gd name="T36" fmla="*/ 0 w 155"/>
                <a:gd name="T37" fmla="*/ 1 h 144"/>
                <a:gd name="T38" fmla="*/ 0 w 155"/>
                <a:gd name="T39" fmla="*/ 1 h 144"/>
                <a:gd name="T40" fmla="*/ 0 w 155"/>
                <a:gd name="T41" fmla="*/ 1 h 144"/>
                <a:gd name="T42" fmla="*/ 0 w 155"/>
                <a:gd name="T43" fmla="*/ 1 h 144"/>
                <a:gd name="T44" fmla="*/ 0 w 155"/>
                <a:gd name="T45" fmla="*/ 1 h 144"/>
                <a:gd name="T46" fmla="*/ 0 w 155"/>
                <a:gd name="T47" fmla="*/ 1 h 144"/>
                <a:gd name="T48" fmla="*/ 0 w 155"/>
                <a:gd name="T49" fmla="*/ 0 h 144"/>
                <a:gd name="T50" fmla="*/ 0 w 155"/>
                <a:gd name="T51" fmla="*/ 0 h 144"/>
                <a:gd name="T52" fmla="*/ 0 w 155"/>
                <a:gd name="T53" fmla="*/ 0 h 144"/>
                <a:gd name="T54" fmla="*/ 0 w 155"/>
                <a:gd name="T55" fmla="*/ 0 h 144"/>
                <a:gd name="T56" fmla="*/ 0 w 155"/>
                <a:gd name="T57" fmla="*/ 0 h 144"/>
                <a:gd name="T58" fmla="*/ 0 w 155"/>
                <a:gd name="T59" fmla="*/ 0 h 14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55"/>
                <a:gd name="T91" fmla="*/ 0 h 144"/>
                <a:gd name="T92" fmla="*/ 155 w 155"/>
                <a:gd name="T93" fmla="*/ 144 h 14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55" h="144">
                  <a:moveTo>
                    <a:pt x="133" y="0"/>
                  </a:moveTo>
                  <a:lnTo>
                    <a:pt x="129" y="8"/>
                  </a:lnTo>
                  <a:lnTo>
                    <a:pt x="129" y="14"/>
                  </a:lnTo>
                  <a:lnTo>
                    <a:pt x="129" y="21"/>
                  </a:lnTo>
                  <a:lnTo>
                    <a:pt x="132" y="34"/>
                  </a:lnTo>
                  <a:lnTo>
                    <a:pt x="136" y="51"/>
                  </a:lnTo>
                  <a:lnTo>
                    <a:pt x="137" y="66"/>
                  </a:lnTo>
                  <a:lnTo>
                    <a:pt x="144" y="78"/>
                  </a:lnTo>
                  <a:lnTo>
                    <a:pt x="149" y="90"/>
                  </a:lnTo>
                  <a:lnTo>
                    <a:pt x="155" y="101"/>
                  </a:lnTo>
                  <a:lnTo>
                    <a:pt x="155" y="107"/>
                  </a:lnTo>
                  <a:lnTo>
                    <a:pt x="152" y="110"/>
                  </a:lnTo>
                  <a:lnTo>
                    <a:pt x="146" y="113"/>
                  </a:lnTo>
                  <a:lnTo>
                    <a:pt x="136" y="115"/>
                  </a:lnTo>
                  <a:lnTo>
                    <a:pt x="121" y="114"/>
                  </a:lnTo>
                  <a:lnTo>
                    <a:pt x="108" y="115"/>
                  </a:lnTo>
                  <a:lnTo>
                    <a:pt x="101" y="118"/>
                  </a:lnTo>
                  <a:lnTo>
                    <a:pt x="91" y="123"/>
                  </a:lnTo>
                  <a:lnTo>
                    <a:pt x="82" y="130"/>
                  </a:lnTo>
                  <a:lnTo>
                    <a:pt x="71" y="136"/>
                  </a:lnTo>
                  <a:lnTo>
                    <a:pt x="58" y="144"/>
                  </a:lnTo>
                  <a:lnTo>
                    <a:pt x="57" y="135"/>
                  </a:lnTo>
                  <a:lnTo>
                    <a:pt x="54" y="128"/>
                  </a:lnTo>
                  <a:lnTo>
                    <a:pt x="47" y="122"/>
                  </a:lnTo>
                  <a:lnTo>
                    <a:pt x="39" y="115"/>
                  </a:lnTo>
                  <a:lnTo>
                    <a:pt x="29" y="112"/>
                  </a:lnTo>
                  <a:lnTo>
                    <a:pt x="18" y="107"/>
                  </a:lnTo>
                  <a:lnTo>
                    <a:pt x="10" y="98"/>
                  </a:lnTo>
                  <a:lnTo>
                    <a:pt x="3" y="89"/>
                  </a:lnTo>
                  <a:lnTo>
                    <a:pt x="0" y="80"/>
                  </a:lnTo>
                </a:path>
              </a:pathLst>
            </a:custGeom>
            <a:noFill/>
            <a:ln w="0">
              <a:solidFill>
                <a:srgbClr val="800000"/>
              </a:solidFill>
              <a:round/>
              <a:headEnd/>
              <a:tailEnd/>
            </a:ln>
          </p:spPr>
          <p:txBody>
            <a:bodyPr/>
            <a:lstStyle/>
            <a:p>
              <a:endParaRPr lang="en-GB"/>
            </a:p>
          </p:txBody>
        </p:sp>
        <p:sp>
          <p:nvSpPr>
            <p:cNvPr id="44667" name="Freeform 37"/>
            <p:cNvSpPr>
              <a:spLocks/>
            </p:cNvSpPr>
            <p:nvPr/>
          </p:nvSpPr>
          <p:spPr bwMode="auto">
            <a:xfrm>
              <a:off x="3086" y="2534"/>
              <a:ext cx="34" cy="36"/>
            </a:xfrm>
            <a:custGeom>
              <a:avLst/>
              <a:gdLst>
                <a:gd name="T0" fmla="*/ 0 w 102"/>
                <a:gd name="T1" fmla="*/ 0 h 109"/>
                <a:gd name="T2" fmla="*/ 0 w 102"/>
                <a:gd name="T3" fmla="*/ 0 h 109"/>
                <a:gd name="T4" fmla="*/ 0 w 102"/>
                <a:gd name="T5" fmla="*/ 0 h 109"/>
                <a:gd name="T6" fmla="*/ 0 w 102"/>
                <a:gd name="T7" fmla="*/ 0 h 109"/>
                <a:gd name="T8" fmla="*/ 0 w 102"/>
                <a:gd name="T9" fmla="*/ 0 h 109"/>
                <a:gd name="T10" fmla="*/ 0 w 102"/>
                <a:gd name="T11" fmla="*/ 0 h 109"/>
                <a:gd name="T12" fmla="*/ 0 w 102"/>
                <a:gd name="T13" fmla="*/ 0 h 109"/>
                <a:gd name="T14" fmla="*/ 0 w 102"/>
                <a:gd name="T15" fmla="*/ 0 h 109"/>
                <a:gd name="T16" fmla="*/ 0 w 102"/>
                <a:gd name="T17" fmla="*/ 0 h 109"/>
                <a:gd name="T18" fmla="*/ 0 w 102"/>
                <a:gd name="T19" fmla="*/ 0 h 109"/>
                <a:gd name="T20" fmla="*/ 0 w 102"/>
                <a:gd name="T21" fmla="*/ 0 h 109"/>
                <a:gd name="T22" fmla="*/ 0 w 102"/>
                <a:gd name="T23" fmla="*/ 0 h 109"/>
                <a:gd name="T24" fmla="*/ 0 w 102"/>
                <a:gd name="T25" fmla="*/ 0 h 109"/>
                <a:gd name="T26" fmla="*/ 0 w 102"/>
                <a:gd name="T27" fmla="*/ 0 h 109"/>
                <a:gd name="T28" fmla="*/ 0 w 102"/>
                <a:gd name="T29" fmla="*/ 0 h 109"/>
                <a:gd name="T30" fmla="*/ 0 w 102"/>
                <a:gd name="T31" fmla="*/ 0 h 109"/>
                <a:gd name="T32" fmla="*/ 0 w 102"/>
                <a:gd name="T33" fmla="*/ 0 h 109"/>
                <a:gd name="T34" fmla="*/ 0 w 102"/>
                <a:gd name="T35" fmla="*/ 0 h 109"/>
                <a:gd name="T36" fmla="*/ 0 w 102"/>
                <a:gd name="T37" fmla="*/ 0 h 10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2"/>
                <a:gd name="T58" fmla="*/ 0 h 109"/>
                <a:gd name="T59" fmla="*/ 102 w 102"/>
                <a:gd name="T60" fmla="*/ 109 h 10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2" h="109">
                  <a:moveTo>
                    <a:pt x="102" y="15"/>
                  </a:moveTo>
                  <a:lnTo>
                    <a:pt x="95" y="21"/>
                  </a:lnTo>
                  <a:lnTo>
                    <a:pt x="86" y="32"/>
                  </a:lnTo>
                  <a:lnTo>
                    <a:pt x="77" y="45"/>
                  </a:lnTo>
                  <a:lnTo>
                    <a:pt x="71" y="63"/>
                  </a:lnTo>
                  <a:lnTo>
                    <a:pt x="62" y="81"/>
                  </a:lnTo>
                  <a:lnTo>
                    <a:pt x="54" y="95"/>
                  </a:lnTo>
                  <a:lnTo>
                    <a:pt x="43" y="105"/>
                  </a:lnTo>
                  <a:lnTo>
                    <a:pt x="35" y="109"/>
                  </a:lnTo>
                  <a:lnTo>
                    <a:pt x="32" y="96"/>
                  </a:lnTo>
                  <a:lnTo>
                    <a:pt x="27" y="85"/>
                  </a:lnTo>
                  <a:lnTo>
                    <a:pt x="19" y="72"/>
                  </a:lnTo>
                  <a:lnTo>
                    <a:pt x="12" y="60"/>
                  </a:lnTo>
                  <a:lnTo>
                    <a:pt x="8" y="46"/>
                  </a:lnTo>
                  <a:lnTo>
                    <a:pt x="6" y="32"/>
                  </a:lnTo>
                  <a:lnTo>
                    <a:pt x="1" y="19"/>
                  </a:lnTo>
                  <a:lnTo>
                    <a:pt x="0" y="12"/>
                  </a:lnTo>
                  <a:lnTo>
                    <a:pt x="1" y="6"/>
                  </a:lnTo>
                  <a:lnTo>
                    <a:pt x="5" y="0"/>
                  </a:lnTo>
                </a:path>
              </a:pathLst>
            </a:custGeom>
            <a:noFill/>
            <a:ln w="0">
              <a:solidFill>
                <a:srgbClr val="000000"/>
              </a:solidFill>
              <a:round/>
              <a:headEnd/>
              <a:tailEnd/>
            </a:ln>
          </p:spPr>
          <p:txBody>
            <a:bodyPr/>
            <a:lstStyle/>
            <a:p>
              <a:endParaRPr lang="en-GB"/>
            </a:p>
          </p:txBody>
        </p:sp>
        <p:sp>
          <p:nvSpPr>
            <p:cNvPr id="44668" name="Freeform 38"/>
            <p:cNvSpPr>
              <a:spLocks/>
            </p:cNvSpPr>
            <p:nvPr/>
          </p:nvSpPr>
          <p:spPr bwMode="auto">
            <a:xfrm>
              <a:off x="2783" y="2539"/>
              <a:ext cx="342" cy="244"/>
            </a:xfrm>
            <a:custGeom>
              <a:avLst/>
              <a:gdLst>
                <a:gd name="T0" fmla="*/ 4 w 1028"/>
                <a:gd name="T1" fmla="*/ 0 h 731"/>
                <a:gd name="T2" fmla="*/ 4 w 1028"/>
                <a:gd name="T3" fmla="*/ 0 h 731"/>
                <a:gd name="T4" fmla="*/ 4 w 1028"/>
                <a:gd name="T5" fmla="*/ 0 h 731"/>
                <a:gd name="T6" fmla="*/ 4 w 1028"/>
                <a:gd name="T7" fmla="*/ 1 h 731"/>
                <a:gd name="T8" fmla="*/ 4 w 1028"/>
                <a:gd name="T9" fmla="*/ 1 h 731"/>
                <a:gd name="T10" fmla="*/ 3 w 1028"/>
                <a:gd name="T11" fmla="*/ 1 h 731"/>
                <a:gd name="T12" fmla="*/ 3 w 1028"/>
                <a:gd name="T13" fmla="*/ 1 h 731"/>
                <a:gd name="T14" fmla="*/ 3 w 1028"/>
                <a:gd name="T15" fmla="*/ 1 h 731"/>
                <a:gd name="T16" fmla="*/ 3 w 1028"/>
                <a:gd name="T17" fmla="*/ 1 h 731"/>
                <a:gd name="T18" fmla="*/ 3 w 1028"/>
                <a:gd name="T19" fmla="*/ 1 h 731"/>
                <a:gd name="T20" fmla="*/ 3 w 1028"/>
                <a:gd name="T21" fmla="*/ 2 h 731"/>
                <a:gd name="T22" fmla="*/ 3 w 1028"/>
                <a:gd name="T23" fmla="*/ 2 h 731"/>
                <a:gd name="T24" fmla="*/ 3 w 1028"/>
                <a:gd name="T25" fmla="*/ 2 h 731"/>
                <a:gd name="T26" fmla="*/ 3 w 1028"/>
                <a:gd name="T27" fmla="*/ 3 h 731"/>
                <a:gd name="T28" fmla="*/ 3 w 1028"/>
                <a:gd name="T29" fmla="*/ 3 h 731"/>
                <a:gd name="T30" fmla="*/ 4 w 1028"/>
                <a:gd name="T31" fmla="*/ 3 h 731"/>
                <a:gd name="T32" fmla="*/ 3 w 1028"/>
                <a:gd name="T33" fmla="*/ 3 h 731"/>
                <a:gd name="T34" fmla="*/ 3 w 1028"/>
                <a:gd name="T35" fmla="*/ 3 h 731"/>
                <a:gd name="T36" fmla="*/ 3 w 1028"/>
                <a:gd name="T37" fmla="*/ 3 h 731"/>
                <a:gd name="T38" fmla="*/ 3 w 1028"/>
                <a:gd name="T39" fmla="*/ 3 h 731"/>
                <a:gd name="T40" fmla="*/ 3 w 1028"/>
                <a:gd name="T41" fmla="*/ 3 h 731"/>
                <a:gd name="T42" fmla="*/ 3 w 1028"/>
                <a:gd name="T43" fmla="*/ 3 h 731"/>
                <a:gd name="T44" fmla="*/ 3 w 1028"/>
                <a:gd name="T45" fmla="*/ 3 h 731"/>
                <a:gd name="T46" fmla="*/ 2 w 1028"/>
                <a:gd name="T47" fmla="*/ 3 h 731"/>
                <a:gd name="T48" fmla="*/ 3 w 1028"/>
                <a:gd name="T49" fmla="*/ 3 h 731"/>
                <a:gd name="T50" fmla="*/ 3 w 1028"/>
                <a:gd name="T51" fmla="*/ 3 h 731"/>
                <a:gd name="T52" fmla="*/ 3 w 1028"/>
                <a:gd name="T53" fmla="*/ 2 h 731"/>
                <a:gd name="T54" fmla="*/ 3 w 1028"/>
                <a:gd name="T55" fmla="*/ 2 h 731"/>
                <a:gd name="T56" fmla="*/ 3 w 1028"/>
                <a:gd name="T57" fmla="*/ 2 h 731"/>
                <a:gd name="T58" fmla="*/ 3 w 1028"/>
                <a:gd name="T59" fmla="*/ 2 h 731"/>
                <a:gd name="T60" fmla="*/ 3 w 1028"/>
                <a:gd name="T61" fmla="*/ 1 h 731"/>
                <a:gd name="T62" fmla="*/ 3 w 1028"/>
                <a:gd name="T63" fmla="*/ 1 h 731"/>
                <a:gd name="T64" fmla="*/ 3 w 1028"/>
                <a:gd name="T65" fmla="*/ 1 h 731"/>
                <a:gd name="T66" fmla="*/ 2 w 1028"/>
                <a:gd name="T67" fmla="*/ 1 h 731"/>
                <a:gd name="T68" fmla="*/ 2 w 1028"/>
                <a:gd name="T69" fmla="*/ 1 h 731"/>
                <a:gd name="T70" fmla="*/ 2 w 1028"/>
                <a:gd name="T71" fmla="*/ 1 h 731"/>
                <a:gd name="T72" fmla="*/ 2 w 1028"/>
                <a:gd name="T73" fmla="*/ 1 h 731"/>
                <a:gd name="T74" fmla="*/ 2 w 1028"/>
                <a:gd name="T75" fmla="*/ 1 h 731"/>
                <a:gd name="T76" fmla="*/ 1 w 1028"/>
                <a:gd name="T77" fmla="*/ 0 h 731"/>
                <a:gd name="T78" fmla="*/ 1 w 1028"/>
                <a:gd name="T79" fmla="*/ 0 h 731"/>
                <a:gd name="T80" fmla="*/ 1 w 1028"/>
                <a:gd name="T81" fmla="*/ 1 h 731"/>
                <a:gd name="T82" fmla="*/ 1 w 1028"/>
                <a:gd name="T83" fmla="*/ 0 h 731"/>
                <a:gd name="T84" fmla="*/ 0 w 1028"/>
                <a:gd name="T85" fmla="*/ 0 h 731"/>
                <a:gd name="T86" fmla="*/ 0 w 1028"/>
                <a:gd name="T87" fmla="*/ 0 h 731"/>
                <a:gd name="T88" fmla="*/ 0 w 1028"/>
                <a:gd name="T89" fmla="*/ 0 h 73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28"/>
                <a:gd name="T136" fmla="*/ 0 h 731"/>
                <a:gd name="T137" fmla="*/ 1028 w 1028"/>
                <a:gd name="T138" fmla="*/ 731 h 73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28" h="731">
                  <a:moveTo>
                    <a:pt x="1028" y="0"/>
                  </a:moveTo>
                  <a:lnTo>
                    <a:pt x="1021" y="4"/>
                  </a:lnTo>
                  <a:lnTo>
                    <a:pt x="1012" y="12"/>
                  </a:lnTo>
                  <a:lnTo>
                    <a:pt x="1003" y="23"/>
                  </a:lnTo>
                  <a:lnTo>
                    <a:pt x="996" y="39"/>
                  </a:lnTo>
                  <a:lnTo>
                    <a:pt x="987" y="62"/>
                  </a:lnTo>
                  <a:lnTo>
                    <a:pt x="979" y="81"/>
                  </a:lnTo>
                  <a:lnTo>
                    <a:pt x="971" y="93"/>
                  </a:lnTo>
                  <a:lnTo>
                    <a:pt x="961" y="104"/>
                  </a:lnTo>
                  <a:lnTo>
                    <a:pt x="942" y="114"/>
                  </a:lnTo>
                  <a:lnTo>
                    <a:pt x="921" y="123"/>
                  </a:lnTo>
                  <a:lnTo>
                    <a:pt x="900" y="131"/>
                  </a:lnTo>
                  <a:lnTo>
                    <a:pt x="884" y="139"/>
                  </a:lnTo>
                  <a:lnTo>
                    <a:pt x="869" y="150"/>
                  </a:lnTo>
                  <a:lnTo>
                    <a:pt x="860" y="161"/>
                  </a:lnTo>
                  <a:lnTo>
                    <a:pt x="856" y="171"/>
                  </a:lnTo>
                  <a:lnTo>
                    <a:pt x="854" y="181"/>
                  </a:lnTo>
                  <a:lnTo>
                    <a:pt x="853" y="201"/>
                  </a:lnTo>
                  <a:lnTo>
                    <a:pt x="850" y="213"/>
                  </a:lnTo>
                  <a:lnTo>
                    <a:pt x="843" y="220"/>
                  </a:lnTo>
                  <a:lnTo>
                    <a:pt x="829" y="230"/>
                  </a:lnTo>
                  <a:lnTo>
                    <a:pt x="813" y="239"/>
                  </a:lnTo>
                  <a:lnTo>
                    <a:pt x="795" y="248"/>
                  </a:lnTo>
                  <a:lnTo>
                    <a:pt x="782" y="259"/>
                  </a:lnTo>
                  <a:lnTo>
                    <a:pt x="774" y="271"/>
                  </a:lnTo>
                  <a:lnTo>
                    <a:pt x="770" y="296"/>
                  </a:lnTo>
                  <a:lnTo>
                    <a:pt x="763" y="314"/>
                  </a:lnTo>
                  <a:lnTo>
                    <a:pt x="758" y="340"/>
                  </a:lnTo>
                  <a:lnTo>
                    <a:pt x="753" y="351"/>
                  </a:lnTo>
                  <a:lnTo>
                    <a:pt x="746" y="363"/>
                  </a:lnTo>
                  <a:lnTo>
                    <a:pt x="736" y="377"/>
                  </a:lnTo>
                  <a:lnTo>
                    <a:pt x="727" y="396"/>
                  </a:lnTo>
                  <a:lnTo>
                    <a:pt x="723" y="411"/>
                  </a:lnTo>
                  <a:lnTo>
                    <a:pt x="720" y="431"/>
                  </a:lnTo>
                  <a:lnTo>
                    <a:pt x="720" y="450"/>
                  </a:lnTo>
                  <a:lnTo>
                    <a:pt x="723" y="469"/>
                  </a:lnTo>
                  <a:lnTo>
                    <a:pt x="741" y="502"/>
                  </a:lnTo>
                  <a:lnTo>
                    <a:pt x="762" y="531"/>
                  </a:lnTo>
                  <a:lnTo>
                    <a:pt x="777" y="556"/>
                  </a:lnTo>
                  <a:lnTo>
                    <a:pt x="788" y="576"/>
                  </a:lnTo>
                  <a:lnTo>
                    <a:pt x="796" y="598"/>
                  </a:lnTo>
                  <a:lnTo>
                    <a:pt x="803" y="620"/>
                  </a:lnTo>
                  <a:lnTo>
                    <a:pt x="810" y="642"/>
                  </a:lnTo>
                  <a:lnTo>
                    <a:pt x="824" y="664"/>
                  </a:lnTo>
                  <a:lnTo>
                    <a:pt x="828" y="671"/>
                  </a:lnTo>
                  <a:lnTo>
                    <a:pt x="836" y="679"/>
                  </a:lnTo>
                  <a:lnTo>
                    <a:pt x="850" y="690"/>
                  </a:lnTo>
                  <a:lnTo>
                    <a:pt x="866" y="698"/>
                  </a:lnTo>
                  <a:lnTo>
                    <a:pt x="850" y="693"/>
                  </a:lnTo>
                  <a:lnTo>
                    <a:pt x="829" y="690"/>
                  </a:lnTo>
                  <a:lnTo>
                    <a:pt x="813" y="687"/>
                  </a:lnTo>
                  <a:lnTo>
                    <a:pt x="793" y="684"/>
                  </a:lnTo>
                  <a:lnTo>
                    <a:pt x="774" y="684"/>
                  </a:lnTo>
                  <a:lnTo>
                    <a:pt x="754" y="686"/>
                  </a:lnTo>
                  <a:lnTo>
                    <a:pt x="740" y="690"/>
                  </a:lnTo>
                  <a:lnTo>
                    <a:pt x="726" y="700"/>
                  </a:lnTo>
                  <a:lnTo>
                    <a:pt x="716" y="711"/>
                  </a:lnTo>
                  <a:lnTo>
                    <a:pt x="707" y="723"/>
                  </a:lnTo>
                  <a:lnTo>
                    <a:pt x="700" y="731"/>
                  </a:lnTo>
                  <a:lnTo>
                    <a:pt x="700" y="727"/>
                  </a:lnTo>
                  <a:lnTo>
                    <a:pt x="703" y="711"/>
                  </a:lnTo>
                  <a:lnTo>
                    <a:pt x="704" y="698"/>
                  </a:lnTo>
                  <a:lnTo>
                    <a:pt x="708" y="678"/>
                  </a:lnTo>
                  <a:lnTo>
                    <a:pt x="700" y="698"/>
                  </a:lnTo>
                  <a:lnTo>
                    <a:pt x="692" y="708"/>
                  </a:lnTo>
                  <a:lnTo>
                    <a:pt x="683" y="714"/>
                  </a:lnTo>
                  <a:lnTo>
                    <a:pt x="672" y="716"/>
                  </a:lnTo>
                  <a:lnTo>
                    <a:pt x="658" y="714"/>
                  </a:lnTo>
                  <a:lnTo>
                    <a:pt x="640" y="710"/>
                  </a:lnTo>
                  <a:lnTo>
                    <a:pt x="621" y="705"/>
                  </a:lnTo>
                  <a:lnTo>
                    <a:pt x="600" y="703"/>
                  </a:lnTo>
                  <a:lnTo>
                    <a:pt x="581" y="705"/>
                  </a:lnTo>
                  <a:lnTo>
                    <a:pt x="562" y="710"/>
                  </a:lnTo>
                  <a:lnTo>
                    <a:pt x="598" y="691"/>
                  </a:lnTo>
                  <a:lnTo>
                    <a:pt x="612" y="680"/>
                  </a:lnTo>
                  <a:lnTo>
                    <a:pt x="623" y="668"/>
                  </a:lnTo>
                  <a:lnTo>
                    <a:pt x="628" y="652"/>
                  </a:lnTo>
                  <a:lnTo>
                    <a:pt x="633" y="632"/>
                  </a:lnTo>
                  <a:lnTo>
                    <a:pt x="634" y="602"/>
                  </a:lnTo>
                  <a:lnTo>
                    <a:pt x="632" y="581"/>
                  </a:lnTo>
                  <a:lnTo>
                    <a:pt x="629" y="565"/>
                  </a:lnTo>
                  <a:lnTo>
                    <a:pt x="625" y="544"/>
                  </a:lnTo>
                  <a:lnTo>
                    <a:pt x="625" y="526"/>
                  </a:lnTo>
                  <a:lnTo>
                    <a:pt x="626" y="507"/>
                  </a:lnTo>
                  <a:lnTo>
                    <a:pt x="625" y="483"/>
                  </a:lnTo>
                  <a:lnTo>
                    <a:pt x="627" y="465"/>
                  </a:lnTo>
                  <a:lnTo>
                    <a:pt x="630" y="451"/>
                  </a:lnTo>
                  <a:lnTo>
                    <a:pt x="636" y="435"/>
                  </a:lnTo>
                  <a:lnTo>
                    <a:pt x="637" y="427"/>
                  </a:lnTo>
                  <a:lnTo>
                    <a:pt x="634" y="415"/>
                  </a:lnTo>
                  <a:lnTo>
                    <a:pt x="629" y="398"/>
                  </a:lnTo>
                  <a:lnTo>
                    <a:pt x="628" y="380"/>
                  </a:lnTo>
                  <a:lnTo>
                    <a:pt x="630" y="362"/>
                  </a:lnTo>
                  <a:lnTo>
                    <a:pt x="637" y="345"/>
                  </a:lnTo>
                  <a:lnTo>
                    <a:pt x="646" y="331"/>
                  </a:lnTo>
                  <a:lnTo>
                    <a:pt x="654" y="318"/>
                  </a:lnTo>
                  <a:lnTo>
                    <a:pt x="658" y="307"/>
                  </a:lnTo>
                  <a:lnTo>
                    <a:pt x="656" y="294"/>
                  </a:lnTo>
                  <a:lnTo>
                    <a:pt x="650" y="281"/>
                  </a:lnTo>
                  <a:lnTo>
                    <a:pt x="640" y="270"/>
                  </a:lnTo>
                  <a:lnTo>
                    <a:pt x="618" y="253"/>
                  </a:lnTo>
                  <a:lnTo>
                    <a:pt x="594" y="239"/>
                  </a:lnTo>
                  <a:lnTo>
                    <a:pt x="567" y="227"/>
                  </a:lnTo>
                  <a:lnTo>
                    <a:pt x="544" y="221"/>
                  </a:lnTo>
                  <a:lnTo>
                    <a:pt x="524" y="217"/>
                  </a:lnTo>
                  <a:lnTo>
                    <a:pt x="504" y="213"/>
                  </a:lnTo>
                  <a:lnTo>
                    <a:pt x="485" y="205"/>
                  </a:lnTo>
                  <a:lnTo>
                    <a:pt x="466" y="195"/>
                  </a:lnTo>
                  <a:lnTo>
                    <a:pt x="454" y="186"/>
                  </a:lnTo>
                  <a:lnTo>
                    <a:pt x="437" y="172"/>
                  </a:lnTo>
                  <a:lnTo>
                    <a:pt x="421" y="156"/>
                  </a:lnTo>
                  <a:lnTo>
                    <a:pt x="403" y="139"/>
                  </a:lnTo>
                  <a:lnTo>
                    <a:pt x="390" y="129"/>
                  </a:lnTo>
                  <a:lnTo>
                    <a:pt x="375" y="123"/>
                  </a:lnTo>
                  <a:lnTo>
                    <a:pt x="357" y="117"/>
                  </a:lnTo>
                  <a:lnTo>
                    <a:pt x="338" y="114"/>
                  </a:lnTo>
                  <a:lnTo>
                    <a:pt x="317" y="113"/>
                  </a:lnTo>
                  <a:lnTo>
                    <a:pt x="296" y="113"/>
                  </a:lnTo>
                  <a:lnTo>
                    <a:pt x="271" y="115"/>
                  </a:lnTo>
                  <a:lnTo>
                    <a:pt x="246" y="118"/>
                  </a:lnTo>
                  <a:lnTo>
                    <a:pt x="223" y="124"/>
                  </a:lnTo>
                  <a:lnTo>
                    <a:pt x="199" y="127"/>
                  </a:lnTo>
                  <a:lnTo>
                    <a:pt x="178" y="126"/>
                  </a:lnTo>
                  <a:lnTo>
                    <a:pt x="158" y="123"/>
                  </a:lnTo>
                  <a:lnTo>
                    <a:pt x="140" y="117"/>
                  </a:lnTo>
                  <a:lnTo>
                    <a:pt x="124" y="107"/>
                  </a:lnTo>
                  <a:lnTo>
                    <a:pt x="108" y="94"/>
                  </a:lnTo>
                  <a:lnTo>
                    <a:pt x="94" y="83"/>
                  </a:lnTo>
                  <a:lnTo>
                    <a:pt x="80" y="75"/>
                  </a:lnTo>
                  <a:lnTo>
                    <a:pt x="64" y="70"/>
                  </a:lnTo>
                  <a:lnTo>
                    <a:pt x="46" y="64"/>
                  </a:lnTo>
                  <a:lnTo>
                    <a:pt x="26" y="58"/>
                  </a:lnTo>
                  <a:lnTo>
                    <a:pt x="15" y="53"/>
                  </a:lnTo>
                  <a:lnTo>
                    <a:pt x="8" y="48"/>
                  </a:lnTo>
                  <a:lnTo>
                    <a:pt x="4" y="44"/>
                  </a:lnTo>
                  <a:lnTo>
                    <a:pt x="0" y="29"/>
                  </a:lnTo>
                </a:path>
              </a:pathLst>
            </a:custGeom>
            <a:noFill/>
            <a:ln w="0">
              <a:solidFill>
                <a:srgbClr val="000000"/>
              </a:solidFill>
              <a:round/>
              <a:headEnd/>
              <a:tailEnd/>
            </a:ln>
          </p:spPr>
          <p:txBody>
            <a:bodyPr/>
            <a:lstStyle/>
            <a:p>
              <a:endParaRPr lang="en-GB"/>
            </a:p>
          </p:txBody>
        </p:sp>
        <p:sp>
          <p:nvSpPr>
            <p:cNvPr id="44669" name="Freeform 39"/>
            <p:cNvSpPr>
              <a:spLocks/>
            </p:cNvSpPr>
            <p:nvPr/>
          </p:nvSpPr>
          <p:spPr bwMode="auto">
            <a:xfrm>
              <a:off x="3027" y="2539"/>
              <a:ext cx="29" cy="58"/>
            </a:xfrm>
            <a:custGeom>
              <a:avLst/>
              <a:gdLst>
                <a:gd name="T0" fmla="*/ 0 w 89"/>
                <a:gd name="T1" fmla="*/ 0 h 173"/>
                <a:gd name="T2" fmla="*/ 0 w 89"/>
                <a:gd name="T3" fmla="*/ 0 h 173"/>
                <a:gd name="T4" fmla="*/ 0 w 89"/>
                <a:gd name="T5" fmla="*/ 0 h 173"/>
                <a:gd name="T6" fmla="*/ 0 w 89"/>
                <a:gd name="T7" fmla="*/ 0 h 173"/>
                <a:gd name="T8" fmla="*/ 0 w 89"/>
                <a:gd name="T9" fmla="*/ 0 h 173"/>
                <a:gd name="T10" fmla="*/ 0 w 89"/>
                <a:gd name="T11" fmla="*/ 0 h 173"/>
                <a:gd name="T12" fmla="*/ 0 w 89"/>
                <a:gd name="T13" fmla="*/ 0 h 173"/>
                <a:gd name="T14" fmla="*/ 0 w 89"/>
                <a:gd name="T15" fmla="*/ 1 h 173"/>
                <a:gd name="T16" fmla="*/ 0 w 89"/>
                <a:gd name="T17" fmla="*/ 1 h 173"/>
                <a:gd name="T18" fmla="*/ 0 w 89"/>
                <a:gd name="T19" fmla="*/ 1 h 173"/>
                <a:gd name="T20" fmla="*/ 0 w 89"/>
                <a:gd name="T21" fmla="*/ 1 h 173"/>
                <a:gd name="T22" fmla="*/ 0 w 89"/>
                <a:gd name="T23" fmla="*/ 1 h 173"/>
                <a:gd name="T24" fmla="*/ 0 w 89"/>
                <a:gd name="T25" fmla="*/ 1 h 173"/>
                <a:gd name="T26" fmla="*/ 0 w 89"/>
                <a:gd name="T27" fmla="*/ 1 h 173"/>
                <a:gd name="T28" fmla="*/ 0 w 89"/>
                <a:gd name="T29" fmla="*/ 1 h 173"/>
                <a:gd name="T30" fmla="*/ 0 w 89"/>
                <a:gd name="T31" fmla="*/ 1 h 173"/>
                <a:gd name="T32" fmla="*/ 0 w 89"/>
                <a:gd name="T33" fmla="*/ 1 h 173"/>
                <a:gd name="T34" fmla="*/ 0 w 89"/>
                <a:gd name="T35" fmla="*/ 1 h 173"/>
                <a:gd name="T36" fmla="*/ 0 w 89"/>
                <a:gd name="T37" fmla="*/ 1 h 173"/>
                <a:gd name="T38" fmla="*/ 0 w 89"/>
                <a:gd name="T39" fmla="*/ 1 h 173"/>
                <a:gd name="T40" fmla="*/ 0 w 89"/>
                <a:gd name="T41" fmla="*/ 1 h 173"/>
                <a:gd name="T42" fmla="*/ 0 w 89"/>
                <a:gd name="T43" fmla="*/ 0 h 173"/>
                <a:gd name="T44" fmla="*/ 0 w 89"/>
                <a:gd name="T45" fmla="*/ 0 h 173"/>
                <a:gd name="T46" fmla="*/ 0 w 89"/>
                <a:gd name="T47" fmla="*/ 0 h 173"/>
                <a:gd name="T48" fmla="*/ 0 w 89"/>
                <a:gd name="T49" fmla="*/ 0 h 173"/>
                <a:gd name="T50" fmla="*/ 0 w 89"/>
                <a:gd name="T51" fmla="*/ 0 h 173"/>
                <a:gd name="T52" fmla="*/ 0 w 89"/>
                <a:gd name="T53" fmla="*/ 0 h 173"/>
                <a:gd name="T54" fmla="*/ 0 w 89"/>
                <a:gd name="T55" fmla="*/ 0 h 173"/>
                <a:gd name="T56" fmla="*/ 0 w 89"/>
                <a:gd name="T57" fmla="*/ 0 h 173"/>
                <a:gd name="T58" fmla="*/ 0 w 89"/>
                <a:gd name="T59" fmla="*/ 0 h 17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9"/>
                <a:gd name="T91" fmla="*/ 0 h 173"/>
                <a:gd name="T92" fmla="*/ 89 w 89"/>
                <a:gd name="T93" fmla="*/ 173 h 17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9" h="173">
                  <a:moveTo>
                    <a:pt x="35" y="66"/>
                  </a:moveTo>
                  <a:lnTo>
                    <a:pt x="38" y="74"/>
                  </a:lnTo>
                  <a:lnTo>
                    <a:pt x="43" y="85"/>
                  </a:lnTo>
                  <a:lnTo>
                    <a:pt x="52" y="94"/>
                  </a:lnTo>
                  <a:lnTo>
                    <a:pt x="63" y="102"/>
                  </a:lnTo>
                  <a:lnTo>
                    <a:pt x="75" y="108"/>
                  </a:lnTo>
                  <a:lnTo>
                    <a:pt x="83" y="114"/>
                  </a:lnTo>
                  <a:lnTo>
                    <a:pt x="89" y="124"/>
                  </a:lnTo>
                  <a:lnTo>
                    <a:pt x="89" y="126"/>
                  </a:lnTo>
                  <a:lnTo>
                    <a:pt x="87" y="129"/>
                  </a:lnTo>
                  <a:lnTo>
                    <a:pt x="75" y="132"/>
                  </a:lnTo>
                  <a:lnTo>
                    <a:pt x="61" y="135"/>
                  </a:lnTo>
                  <a:lnTo>
                    <a:pt x="48" y="138"/>
                  </a:lnTo>
                  <a:lnTo>
                    <a:pt x="40" y="142"/>
                  </a:lnTo>
                  <a:lnTo>
                    <a:pt x="33" y="150"/>
                  </a:lnTo>
                  <a:lnTo>
                    <a:pt x="29" y="159"/>
                  </a:lnTo>
                  <a:lnTo>
                    <a:pt x="26" y="173"/>
                  </a:lnTo>
                  <a:lnTo>
                    <a:pt x="25" y="149"/>
                  </a:lnTo>
                  <a:lnTo>
                    <a:pt x="24" y="143"/>
                  </a:lnTo>
                  <a:lnTo>
                    <a:pt x="21" y="138"/>
                  </a:lnTo>
                  <a:lnTo>
                    <a:pt x="14" y="128"/>
                  </a:lnTo>
                  <a:lnTo>
                    <a:pt x="6" y="112"/>
                  </a:lnTo>
                  <a:lnTo>
                    <a:pt x="0" y="92"/>
                  </a:lnTo>
                  <a:lnTo>
                    <a:pt x="0" y="73"/>
                  </a:lnTo>
                  <a:lnTo>
                    <a:pt x="2" y="57"/>
                  </a:lnTo>
                  <a:lnTo>
                    <a:pt x="2" y="52"/>
                  </a:lnTo>
                  <a:lnTo>
                    <a:pt x="4" y="30"/>
                  </a:lnTo>
                  <a:lnTo>
                    <a:pt x="7" y="19"/>
                  </a:lnTo>
                  <a:lnTo>
                    <a:pt x="11" y="8"/>
                  </a:lnTo>
                  <a:lnTo>
                    <a:pt x="18" y="0"/>
                  </a:lnTo>
                </a:path>
              </a:pathLst>
            </a:custGeom>
            <a:noFill/>
            <a:ln w="0">
              <a:solidFill>
                <a:srgbClr val="800000"/>
              </a:solidFill>
              <a:round/>
              <a:headEnd/>
              <a:tailEnd/>
            </a:ln>
          </p:spPr>
          <p:txBody>
            <a:bodyPr/>
            <a:lstStyle/>
            <a:p>
              <a:endParaRPr lang="en-GB"/>
            </a:p>
          </p:txBody>
        </p:sp>
        <p:sp>
          <p:nvSpPr>
            <p:cNvPr id="44670" name="Freeform 40"/>
            <p:cNvSpPr>
              <a:spLocks/>
            </p:cNvSpPr>
            <p:nvPr/>
          </p:nvSpPr>
          <p:spPr bwMode="auto">
            <a:xfrm>
              <a:off x="3015" y="2540"/>
              <a:ext cx="14" cy="40"/>
            </a:xfrm>
            <a:custGeom>
              <a:avLst/>
              <a:gdLst>
                <a:gd name="T0" fmla="*/ 0 w 42"/>
                <a:gd name="T1" fmla="*/ 0 h 120"/>
                <a:gd name="T2" fmla="*/ 0 w 42"/>
                <a:gd name="T3" fmla="*/ 0 h 120"/>
                <a:gd name="T4" fmla="*/ 0 w 42"/>
                <a:gd name="T5" fmla="*/ 0 h 120"/>
                <a:gd name="T6" fmla="*/ 0 w 42"/>
                <a:gd name="T7" fmla="*/ 0 h 120"/>
                <a:gd name="T8" fmla="*/ 0 w 42"/>
                <a:gd name="T9" fmla="*/ 0 h 120"/>
                <a:gd name="T10" fmla="*/ 0 w 42"/>
                <a:gd name="T11" fmla="*/ 0 h 120"/>
                <a:gd name="T12" fmla="*/ 0 w 42"/>
                <a:gd name="T13" fmla="*/ 0 h 120"/>
                <a:gd name="T14" fmla="*/ 0 w 42"/>
                <a:gd name="T15" fmla="*/ 0 h 120"/>
                <a:gd name="T16" fmla="*/ 0 w 42"/>
                <a:gd name="T17" fmla="*/ 0 h 120"/>
                <a:gd name="T18" fmla="*/ 0 w 42"/>
                <a:gd name="T19" fmla="*/ 0 h 120"/>
                <a:gd name="T20" fmla="*/ 0 w 42"/>
                <a:gd name="T21" fmla="*/ 0 h 120"/>
                <a:gd name="T22" fmla="*/ 0 w 42"/>
                <a:gd name="T23" fmla="*/ 0 h 120"/>
                <a:gd name="T24" fmla="*/ 0 w 42"/>
                <a:gd name="T25" fmla="*/ 0 h 120"/>
                <a:gd name="T26" fmla="*/ 0 w 42"/>
                <a:gd name="T27" fmla="*/ 0 h 120"/>
                <a:gd name="T28" fmla="*/ 0 w 42"/>
                <a:gd name="T29" fmla="*/ 0 h 120"/>
                <a:gd name="T30" fmla="*/ 0 w 42"/>
                <a:gd name="T31" fmla="*/ 0 h 120"/>
                <a:gd name="T32" fmla="*/ 0 w 42"/>
                <a:gd name="T33" fmla="*/ 0 h 120"/>
                <a:gd name="T34" fmla="*/ 0 w 42"/>
                <a:gd name="T35" fmla="*/ 0 h 120"/>
                <a:gd name="T36" fmla="*/ 0 w 42"/>
                <a:gd name="T37" fmla="*/ 0 h 120"/>
                <a:gd name="T38" fmla="*/ 0 w 42"/>
                <a:gd name="T39" fmla="*/ 0 h 12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2"/>
                <a:gd name="T61" fmla="*/ 0 h 120"/>
                <a:gd name="T62" fmla="*/ 42 w 42"/>
                <a:gd name="T63" fmla="*/ 120 h 12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2" h="120">
                  <a:moveTo>
                    <a:pt x="42" y="0"/>
                  </a:moveTo>
                  <a:lnTo>
                    <a:pt x="38" y="8"/>
                  </a:lnTo>
                  <a:lnTo>
                    <a:pt x="32" y="19"/>
                  </a:lnTo>
                  <a:lnTo>
                    <a:pt x="30" y="33"/>
                  </a:lnTo>
                  <a:lnTo>
                    <a:pt x="28" y="51"/>
                  </a:lnTo>
                  <a:lnTo>
                    <a:pt x="28" y="59"/>
                  </a:lnTo>
                  <a:lnTo>
                    <a:pt x="26" y="76"/>
                  </a:lnTo>
                  <a:lnTo>
                    <a:pt x="26" y="91"/>
                  </a:lnTo>
                  <a:lnTo>
                    <a:pt x="24" y="103"/>
                  </a:lnTo>
                  <a:lnTo>
                    <a:pt x="21" y="120"/>
                  </a:lnTo>
                  <a:lnTo>
                    <a:pt x="12" y="109"/>
                  </a:lnTo>
                  <a:lnTo>
                    <a:pt x="7" y="97"/>
                  </a:lnTo>
                  <a:lnTo>
                    <a:pt x="2" y="86"/>
                  </a:lnTo>
                  <a:lnTo>
                    <a:pt x="0" y="70"/>
                  </a:lnTo>
                  <a:lnTo>
                    <a:pt x="0" y="57"/>
                  </a:lnTo>
                  <a:lnTo>
                    <a:pt x="0" y="45"/>
                  </a:lnTo>
                  <a:lnTo>
                    <a:pt x="1" y="38"/>
                  </a:lnTo>
                  <a:lnTo>
                    <a:pt x="4" y="21"/>
                  </a:lnTo>
                  <a:lnTo>
                    <a:pt x="6" y="13"/>
                  </a:lnTo>
                </a:path>
              </a:pathLst>
            </a:custGeom>
            <a:noFill/>
            <a:ln w="0">
              <a:solidFill>
                <a:srgbClr val="000000"/>
              </a:solidFill>
              <a:round/>
              <a:headEnd/>
              <a:tailEnd/>
            </a:ln>
          </p:spPr>
          <p:txBody>
            <a:bodyPr/>
            <a:lstStyle/>
            <a:p>
              <a:endParaRPr lang="en-GB"/>
            </a:p>
          </p:txBody>
        </p:sp>
        <p:sp>
          <p:nvSpPr>
            <p:cNvPr id="44671" name="Freeform 41"/>
            <p:cNvSpPr>
              <a:spLocks/>
            </p:cNvSpPr>
            <p:nvPr/>
          </p:nvSpPr>
          <p:spPr bwMode="auto">
            <a:xfrm>
              <a:off x="2977" y="2544"/>
              <a:ext cx="41" cy="79"/>
            </a:xfrm>
            <a:custGeom>
              <a:avLst/>
              <a:gdLst>
                <a:gd name="T0" fmla="*/ 0 w 122"/>
                <a:gd name="T1" fmla="*/ 0 h 237"/>
                <a:gd name="T2" fmla="*/ 0 w 122"/>
                <a:gd name="T3" fmla="*/ 0 h 237"/>
                <a:gd name="T4" fmla="*/ 0 w 122"/>
                <a:gd name="T5" fmla="*/ 0 h 237"/>
                <a:gd name="T6" fmla="*/ 0 w 122"/>
                <a:gd name="T7" fmla="*/ 0 h 237"/>
                <a:gd name="T8" fmla="*/ 0 w 122"/>
                <a:gd name="T9" fmla="*/ 0 h 237"/>
                <a:gd name="T10" fmla="*/ 0 w 122"/>
                <a:gd name="T11" fmla="*/ 0 h 237"/>
                <a:gd name="T12" fmla="*/ 0 w 122"/>
                <a:gd name="T13" fmla="*/ 0 h 237"/>
                <a:gd name="T14" fmla="*/ 0 w 122"/>
                <a:gd name="T15" fmla="*/ 0 h 237"/>
                <a:gd name="T16" fmla="*/ 0 w 122"/>
                <a:gd name="T17" fmla="*/ 0 h 237"/>
                <a:gd name="T18" fmla="*/ 0 w 122"/>
                <a:gd name="T19" fmla="*/ 1 h 237"/>
                <a:gd name="T20" fmla="*/ 1 w 122"/>
                <a:gd name="T21" fmla="*/ 1 h 237"/>
                <a:gd name="T22" fmla="*/ 1 w 122"/>
                <a:gd name="T23" fmla="*/ 1 h 237"/>
                <a:gd name="T24" fmla="*/ 0 w 122"/>
                <a:gd name="T25" fmla="*/ 1 h 237"/>
                <a:gd name="T26" fmla="*/ 0 w 122"/>
                <a:gd name="T27" fmla="*/ 1 h 237"/>
                <a:gd name="T28" fmla="*/ 0 w 122"/>
                <a:gd name="T29" fmla="*/ 1 h 237"/>
                <a:gd name="T30" fmla="*/ 0 w 122"/>
                <a:gd name="T31" fmla="*/ 1 h 237"/>
                <a:gd name="T32" fmla="*/ 0 w 122"/>
                <a:gd name="T33" fmla="*/ 1 h 237"/>
                <a:gd name="T34" fmla="*/ 0 w 122"/>
                <a:gd name="T35" fmla="*/ 1 h 237"/>
                <a:gd name="T36" fmla="*/ 0 w 122"/>
                <a:gd name="T37" fmla="*/ 1 h 237"/>
                <a:gd name="T38" fmla="*/ 0 w 122"/>
                <a:gd name="T39" fmla="*/ 1 h 237"/>
                <a:gd name="T40" fmla="*/ 0 w 122"/>
                <a:gd name="T41" fmla="*/ 1 h 237"/>
                <a:gd name="T42" fmla="*/ 0 w 122"/>
                <a:gd name="T43" fmla="*/ 1 h 237"/>
                <a:gd name="T44" fmla="*/ 0 w 122"/>
                <a:gd name="T45" fmla="*/ 1 h 237"/>
                <a:gd name="T46" fmla="*/ 0 w 122"/>
                <a:gd name="T47" fmla="*/ 1 h 237"/>
                <a:gd name="T48" fmla="*/ 0 w 122"/>
                <a:gd name="T49" fmla="*/ 1 h 237"/>
                <a:gd name="T50" fmla="*/ 0 w 122"/>
                <a:gd name="T51" fmla="*/ 0 h 237"/>
                <a:gd name="T52" fmla="*/ 0 w 122"/>
                <a:gd name="T53" fmla="*/ 0 h 237"/>
                <a:gd name="T54" fmla="*/ 0 w 122"/>
                <a:gd name="T55" fmla="*/ 0 h 237"/>
                <a:gd name="T56" fmla="*/ 0 w 122"/>
                <a:gd name="T57" fmla="*/ 0 h 237"/>
                <a:gd name="T58" fmla="*/ 0 w 122"/>
                <a:gd name="T59" fmla="*/ 0 h 237"/>
                <a:gd name="T60" fmla="*/ 0 w 122"/>
                <a:gd name="T61" fmla="*/ 0 h 237"/>
                <a:gd name="T62" fmla="*/ 0 w 122"/>
                <a:gd name="T63" fmla="*/ 0 h 237"/>
                <a:gd name="T64" fmla="*/ 0 w 122"/>
                <a:gd name="T65" fmla="*/ 0 h 237"/>
                <a:gd name="T66" fmla="*/ 0 w 122"/>
                <a:gd name="T67" fmla="*/ 0 h 23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2"/>
                <a:gd name="T103" fmla="*/ 0 h 237"/>
                <a:gd name="T104" fmla="*/ 122 w 122"/>
                <a:gd name="T105" fmla="*/ 237 h 23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2" h="237">
                  <a:moveTo>
                    <a:pt x="101" y="0"/>
                  </a:moveTo>
                  <a:lnTo>
                    <a:pt x="100" y="13"/>
                  </a:lnTo>
                  <a:lnTo>
                    <a:pt x="99" y="29"/>
                  </a:lnTo>
                  <a:lnTo>
                    <a:pt x="96" y="45"/>
                  </a:lnTo>
                  <a:lnTo>
                    <a:pt x="96" y="62"/>
                  </a:lnTo>
                  <a:lnTo>
                    <a:pt x="99" y="82"/>
                  </a:lnTo>
                  <a:lnTo>
                    <a:pt x="105" y="100"/>
                  </a:lnTo>
                  <a:lnTo>
                    <a:pt x="112" y="120"/>
                  </a:lnTo>
                  <a:lnTo>
                    <a:pt x="119" y="136"/>
                  </a:lnTo>
                  <a:lnTo>
                    <a:pt x="121" y="154"/>
                  </a:lnTo>
                  <a:lnTo>
                    <a:pt x="122" y="172"/>
                  </a:lnTo>
                  <a:lnTo>
                    <a:pt x="120" y="194"/>
                  </a:lnTo>
                  <a:lnTo>
                    <a:pt x="115" y="212"/>
                  </a:lnTo>
                  <a:lnTo>
                    <a:pt x="109" y="228"/>
                  </a:lnTo>
                  <a:lnTo>
                    <a:pt x="100" y="237"/>
                  </a:lnTo>
                  <a:lnTo>
                    <a:pt x="95" y="224"/>
                  </a:lnTo>
                  <a:lnTo>
                    <a:pt x="89" y="212"/>
                  </a:lnTo>
                  <a:lnTo>
                    <a:pt x="84" y="201"/>
                  </a:lnTo>
                  <a:lnTo>
                    <a:pt x="75" y="189"/>
                  </a:lnTo>
                  <a:lnTo>
                    <a:pt x="63" y="174"/>
                  </a:lnTo>
                  <a:lnTo>
                    <a:pt x="51" y="161"/>
                  </a:lnTo>
                  <a:lnTo>
                    <a:pt x="36" y="146"/>
                  </a:lnTo>
                  <a:lnTo>
                    <a:pt x="24" y="133"/>
                  </a:lnTo>
                  <a:lnTo>
                    <a:pt x="12" y="122"/>
                  </a:lnTo>
                  <a:lnTo>
                    <a:pt x="5" y="112"/>
                  </a:lnTo>
                  <a:lnTo>
                    <a:pt x="0" y="99"/>
                  </a:lnTo>
                  <a:lnTo>
                    <a:pt x="0" y="86"/>
                  </a:lnTo>
                  <a:lnTo>
                    <a:pt x="4" y="74"/>
                  </a:lnTo>
                  <a:lnTo>
                    <a:pt x="10" y="60"/>
                  </a:lnTo>
                  <a:lnTo>
                    <a:pt x="18" y="43"/>
                  </a:lnTo>
                  <a:lnTo>
                    <a:pt x="24" y="26"/>
                  </a:lnTo>
                  <a:lnTo>
                    <a:pt x="31" y="11"/>
                  </a:lnTo>
                  <a:lnTo>
                    <a:pt x="36" y="2"/>
                  </a:lnTo>
                </a:path>
              </a:pathLst>
            </a:custGeom>
            <a:noFill/>
            <a:ln w="0">
              <a:solidFill>
                <a:srgbClr val="000000"/>
              </a:solidFill>
              <a:round/>
              <a:headEnd/>
              <a:tailEnd/>
            </a:ln>
          </p:spPr>
          <p:txBody>
            <a:bodyPr/>
            <a:lstStyle/>
            <a:p>
              <a:endParaRPr lang="en-GB"/>
            </a:p>
          </p:txBody>
        </p:sp>
        <p:sp>
          <p:nvSpPr>
            <p:cNvPr id="44672" name="Freeform 42"/>
            <p:cNvSpPr>
              <a:spLocks/>
            </p:cNvSpPr>
            <p:nvPr/>
          </p:nvSpPr>
          <p:spPr bwMode="auto">
            <a:xfrm>
              <a:off x="2969" y="2432"/>
              <a:ext cx="220" cy="112"/>
            </a:xfrm>
            <a:custGeom>
              <a:avLst/>
              <a:gdLst>
                <a:gd name="T0" fmla="*/ 2 w 659"/>
                <a:gd name="T1" fmla="*/ 0 h 338"/>
                <a:gd name="T2" fmla="*/ 2 w 659"/>
                <a:gd name="T3" fmla="*/ 0 h 338"/>
                <a:gd name="T4" fmla="*/ 2 w 659"/>
                <a:gd name="T5" fmla="*/ 0 h 338"/>
                <a:gd name="T6" fmla="*/ 2 w 659"/>
                <a:gd name="T7" fmla="*/ 0 h 338"/>
                <a:gd name="T8" fmla="*/ 2 w 659"/>
                <a:gd name="T9" fmla="*/ 0 h 338"/>
                <a:gd name="T10" fmla="*/ 2 w 659"/>
                <a:gd name="T11" fmla="*/ 0 h 338"/>
                <a:gd name="T12" fmla="*/ 2 w 659"/>
                <a:gd name="T13" fmla="*/ 0 h 338"/>
                <a:gd name="T14" fmla="*/ 2 w 659"/>
                <a:gd name="T15" fmla="*/ 0 h 338"/>
                <a:gd name="T16" fmla="*/ 2 w 659"/>
                <a:gd name="T17" fmla="*/ 1 h 338"/>
                <a:gd name="T18" fmla="*/ 3 w 659"/>
                <a:gd name="T19" fmla="*/ 1 h 338"/>
                <a:gd name="T20" fmla="*/ 3 w 659"/>
                <a:gd name="T21" fmla="*/ 1 h 338"/>
                <a:gd name="T22" fmla="*/ 3 w 659"/>
                <a:gd name="T23" fmla="*/ 1 h 338"/>
                <a:gd name="T24" fmla="*/ 3 w 659"/>
                <a:gd name="T25" fmla="*/ 1 h 338"/>
                <a:gd name="T26" fmla="*/ 3 w 659"/>
                <a:gd name="T27" fmla="*/ 1 h 338"/>
                <a:gd name="T28" fmla="*/ 2 w 659"/>
                <a:gd name="T29" fmla="*/ 1 h 338"/>
                <a:gd name="T30" fmla="*/ 2 w 659"/>
                <a:gd name="T31" fmla="*/ 1 h 338"/>
                <a:gd name="T32" fmla="*/ 2 w 659"/>
                <a:gd name="T33" fmla="*/ 1 h 338"/>
                <a:gd name="T34" fmla="*/ 2 w 659"/>
                <a:gd name="T35" fmla="*/ 1 h 338"/>
                <a:gd name="T36" fmla="*/ 2 w 659"/>
                <a:gd name="T37" fmla="*/ 1 h 338"/>
                <a:gd name="T38" fmla="*/ 2 w 659"/>
                <a:gd name="T39" fmla="*/ 1 h 338"/>
                <a:gd name="T40" fmla="*/ 2 w 659"/>
                <a:gd name="T41" fmla="*/ 1 h 338"/>
                <a:gd name="T42" fmla="*/ 2 w 659"/>
                <a:gd name="T43" fmla="*/ 1 h 338"/>
                <a:gd name="T44" fmla="*/ 1 w 659"/>
                <a:gd name="T45" fmla="*/ 1 h 338"/>
                <a:gd name="T46" fmla="*/ 1 w 659"/>
                <a:gd name="T47" fmla="*/ 1 h 338"/>
                <a:gd name="T48" fmla="*/ 1 w 659"/>
                <a:gd name="T49" fmla="*/ 1 h 338"/>
                <a:gd name="T50" fmla="*/ 1 w 659"/>
                <a:gd name="T51" fmla="*/ 1 h 338"/>
                <a:gd name="T52" fmla="*/ 1 w 659"/>
                <a:gd name="T53" fmla="*/ 1 h 338"/>
                <a:gd name="T54" fmla="*/ 1 w 659"/>
                <a:gd name="T55" fmla="*/ 1 h 338"/>
                <a:gd name="T56" fmla="*/ 1 w 659"/>
                <a:gd name="T57" fmla="*/ 1 h 338"/>
                <a:gd name="T58" fmla="*/ 1 w 659"/>
                <a:gd name="T59" fmla="*/ 1 h 338"/>
                <a:gd name="T60" fmla="*/ 1 w 659"/>
                <a:gd name="T61" fmla="*/ 1 h 338"/>
                <a:gd name="T62" fmla="*/ 0 w 659"/>
                <a:gd name="T63" fmla="*/ 1 h 338"/>
                <a:gd name="T64" fmla="*/ 0 w 659"/>
                <a:gd name="T65" fmla="*/ 1 h 338"/>
                <a:gd name="T66" fmla="*/ 0 w 659"/>
                <a:gd name="T67" fmla="*/ 1 h 338"/>
                <a:gd name="T68" fmla="*/ 0 w 659"/>
                <a:gd name="T69" fmla="*/ 1 h 338"/>
                <a:gd name="T70" fmla="*/ 0 w 659"/>
                <a:gd name="T71" fmla="*/ 1 h 338"/>
                <a:gd name="T72" fmla="*/ 0 w 659"/>
                <a:gd name="T73" fmla="*/ 1 h 338"/>
                <a:gd name="T74" fmla="*/ 0 w 659"/>
                <a:gd name="T75" fmla="*/ 1 h 338"/>
                <a:gd name="T76" fmla="*/ 0 w 659"/>
                <a:gd name="T77" fmla="*/ 0 h 338"/>
                <a:gd name="T78" fmla="*/ 0 w 659"/>
                <a:gd name="T79" fmla="*/ 0 h 338"/>
                <a:gd name="T80" fmla="*/ 0 w 659"/>
                <a:gd name="T81" fmla="*/ 0 h 338"/>
                <a:gd name="T82" fmla="*/ 0 w 659"/>
                <a:gd name="T83" fmla="*/ 0 h 338"/>
                <a:gd name="T84" fmla="*/ 1 w 659"/>
                <a:gd name="T85" fmla="*/ 0 h 338"/>
                <a:gd name="T86" fmla="*/ 1 w 659"/>
                <a:gd name="T87" fmla="*/ 0 h 338"/>
                <a:gd name="T88" fmla="*/ 1 w 659"/>
                <a:gd name="T89" fmla="*/ 0 h 338"/>
                <a:gd name="T90" fmla="*/ 1 w 659"/>
                <a:gd name="T91" fmla="*/ 0 h 338"/>
                <a:gd name="T92" fmla="*/ 2 w 659"/>
                <a:gd name="T93" fmla="*/ 0 h 338"/>
                <a:gd name="T94" fmla="*/ 2 w 659"/>
                <a:gd name="T95" fmla="*/ 0 h 33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59"/>
                <a:gd name="T145" fmla="*/ 0 h 338"/>
                <a:gd name="T146" fmla="*/ 659 w 659"/>
                <a:gd name="T147" fmla="*/ 338 h 33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59" h="338">
                  <a:moveTo>
                    <a:pt x="408" y="17"/>
                  </a:moveTo>
                  <a:lnTo>
                    <a:pt x="424" y="14"/>
                  </a:lnTo>
                  <a:lnTo>
                    <a:pt x="435" y="11"/>
                  </a:lnTo>
                  <a:lnTo>
                    <a:pt x="448" y="5"/>
                  </a:lnTo>
                  <a:lnTo>
                    <a:pt x="459" y="1"/>
                  </a:lnTo>
                  <a:lnTo>
                    <a:pt x="470" y="0"/>
                  </a:lnTo>
                  <a:lnTo>
                    <a:pt x="482" y="3"/>
                  </a:lnTo>
                  <a:lnTo>
                    <a:pt x="489" y="10"/>
                  </a:lnTo>
                  <a:lnTo>
                    <a:pt x="497" y="22"/>
                  </a:lnTo>
                  <a:lnTo>
                    <a:pt x="504" y="39"/>
                  </a:lnTo>
                  <a:lnTo>
                    <a:pt x="514" y="63"/>
                  </a:lnTo>
                  <a:lnTo>
                    <a:pt x="521" y="78"/>
                  </a:lnTo>
                  <a:lnTo>
                    <a:pt x="528" y="89"/>
                  </a:lnTo>
                  <a:lnTo>
                    <a:pt x="534" y="94"/>
                  </a:lnTo>
                  <a:lnTo>
                    <a:pt x="543" y="100"/>
                  </a:lnTo>
                  <a:lnTo>
                    <a:pt x="561" y="109"/>
                  </a:lnTo>
                  <a:lnTo>
                    <a:pt x="583" y="119"/>
                  </a:lnTo>
                  <a:lnTo>
                    <a:pt x="605" y="132"/>
                  </a:lnTo>
                  <a:lnTo>
                    <a:pt x="620" y="145"/>
                  </a:lnTo>
                  <a:lnTo>
                    <a:pt x="636" y="164"/>
                  </a:lnTo>
                  <a:lnTo>
                    <a:pt x="650" y="182"/>
                  </a:lnTo>
                  <a:lnTo>
                    <a:pt x="657" y="205"/>
                  </a:lnTo>
                  <a:lnTo>
                    <a:pt x="659" y="227"/>
                  </a:lnTo>
                  <a:lnTo>
                    <a:pt x="658" y="249"/>
                  </a:lnTo>
                  <a:lnTo>
                    <a:pt x="655" y="267"/>
                  </a:lnTo>
                  <a:lnTo>
                    <a:pt x="647" y="281"/>
                  </a:lnTo>
                  <a:lnTo>
                    <a:pt x="638" y="293"/>
                  </a:lnTo>
                  <a:lnTo>
                    <a:pt x="624" y="302"/>
                  </a:lnTo>
                  <a:lnTo>
                    <a:pt x="608" y="308"/>
                  </a:lnTo>
                  <a:lnTo>
                    <a:pt x="591" y="311"/>
                  </a:lnTo>
                  <a:lnTo>
                    <a:pt x="579" y="315"/>
                  </a:lnTo>
                  <a:lnTo>
                    <a:pt x="571" y="321"/>
                  </a:lnTo>
                  <a:lnTo>
                    <a:pt x="557" y="329"/>
                  </a:lnTo>
                  <a:lnTo>
                    <a:pt x="546" y="334"/>
                  </a:lnTo>
                  <a:lnTo>
                    <a:pt x="533" y="337"/>
                  </a:lnTo>
                  <a:lnTo>
                    <a:pt x="519" y="336"/>
                  </a:lnTo>
                  <a:lnTo>
                    <a:pt x="497" y="329"/>
                  </a:lnTo>
                  <a:lnTo>
                    <a:pt x="469" y="323"/>
                  </a:lnTo>
                  <a:lnTo>
                    <a:pt x="454" y="321"/>
                  </a:lnTo>
                  <a:lnTo>
                    <a:pt x="440" y="321"/>
                  </a:lnTo>
                  <a:lnTo>
                    <a:pt x="424" y="323"/>
                  </a:lnTo>
                  <a:lnTo>
                    <a:pt x="409" y="321"/>
                  </a:lnTo>
                  <a:lnTo>
                    <a:pt x="395" y="316"/>
                  </a:lnTo>
                  <a:lnTo>
                    <a:pt x="373" y="310"/>
                  </a:lnTo>
                  <a:lnTo>
                    <a:pt x="357" y="306"/>
                  </a:lnTo>
                  <a:lnTo>
                    <a:pt x="340" y="301"/>
                  </a:lnTo>
                  <a:lnTo>
                    <a:pt x="328" y="296"/>
                  </a:lnTo>
                  <a:lnTo>
                    <a:pt x="310" y="291"/>
                  </a:lnTo>
                  <a:lnTo>
                    <a:pt x="295" y="288"/>
                  </a:lnTo>
                  <a:lnTo>
                    <a:pt x="278" y="288"/>
                  </a:lnTo>
                  <a:lnTo>
                    <a:pt x="263" y="290"/>
                  </a:lnTo>
                  <a:lnTo>
                    <a:pt x="249" y="295"/>
                  </a:lnTo>
                  <a:lnTo>
                    <a:pt x="233" y="305"/>
                  </a:lnTo>
                  <a:lnTo>
                    <a:pt x="216" y="312"/>
                  </a:lnTo>
                  <a:lnTo>
                    <a:pt x="202" y="317"/>
                  </a:lnTo>
                  <a:lnTo>
                    <a:pt x="191" y="321"/>
                  </a:lnTo>
                  <a:lnTo>
                    <a:pt x="179" y="325"/>
                  </a:lnTo>
                  <a:lnTo>
                    <a:pt x="163" y="332"/>
                  </a:lnTo>
                  <a:lnTo>
                    <a:pt x="154" y="335"/>
                  </a:lnTo>
                  <a:lnTo>
                    <a:pt x="143" y="338"/>
                  </a:lnTo>
                  <a:lnTo>
                    <a:pt x="126" y="338"/>
                  </a:lnTo>
                  <a:lnTo>
                    <a:pt x="110" y="334"/>
                  </a:lnTo>
                  <a:lnTo>
                    <a:pt x="92" y="327"/>
                  </a:lnTo>
                  <a:lnTo>
                    <a:pt x="76" y="315"/>
                  </a:lnTo>
                  <a:lnTo>
                    <a:pt x="63" y="304"/>
                  </a:lnTo>
                  <a:lnTo>
                    <a:pt x="51" y="288"/>
                  </a:lnTo>
                  <a:lnTo>
                    <a:pt x="44" y="273"/>
                  </a:lnTo>
                  <a:lnTo>
                    <a:pt x="36" y="247"/>
                  </a:lnTo>
                  <a:lnTo>
                    <a:pt x="31" y="228"/>
                  </a:lnTo>
                  <a:lnTo>
                    <a:pt x="22" y="208"/>
                  </a:lnTo>
                  <a:lnTo>
                    <a:pt x="12" y="191"/>
                  </a:lnTo>
                  <a:lnTo>
                    <a:pt x="3" y="176"/>
                  </a:lnTo>
                  <a:lnTo>
                    <a:pt x="0" y="159"/>
                  </a:lnTo>
                  <a:lnTo>
                    <a:pt x="1" y="144"/>
                  </a:lnTo>
                  <a:lnTo>
                    <a:pt x="5" y="131"/>
                  </a:lnTo>
                  <a:lnTo>
                    <a:pt x="13" y="115"/>
                  </a:lnTo>
                  <a:lnTo>
                    <a:pt x="23" y="101"/>
                  </a:lnTo>
                  <a:lnTo>
                    <a:pt x="36" y="88"/>
                  </a:lnTo>
                  <a:lnTo>
                    <a:pt x="48" y="78"/>
                  </a:lnTo>
                  <a:lnTo>
                    <a:pt x="56" y="68"/>
                  </a:lnTo>
                  <a:lnTo>
                    <a:pt x="66" y="60"/>
                  </a:lnTo>
                  <a:lnTo>
                    <a:pt x="80" y="54"/>
                  </a:lnTo>
                  <a:lnTo>
                    <a:pt x="98" y="51"/>
                  </a:lnTo>
                  <a:lnTo>
                    <a:pt x="115" y="49"/>
                  </a:lnTo>
                  <a:lnTo>
                    <a:pt x="145" y="52"/>
                  </a:lnTo>
                  <a:lnTo>
                    <a:pt x="183" y="57"/>
                  </a:lnTo>
                  <a:lnTo>
                    <a:pt x="224" y="60"/>
                  </a:lnTo>
                  <a:lnTo>
                    <a:pt x="248" y="60"/>
                  </a:lnTo>
                  <a:lnTo>
                    <a:pt x="278" y="57"/>
                  </a:lnTo>
                  <a:lnTo>
                    <a:pt x="306" y="52"/>
                  </a:lnTo>
                  <a:lnTo>
                    <a:pt x="330" y="46"/>
                  </a:lnTo>
                  <a:lnTo>
                    <a:pt x="351" y="40"/>
                  </a:lnTo>
                  <a:lnTo>
                    <a:pt x="371" y="32"/>
                  </a:lnTo>
                  <a:lnTo>
                    <a:pt x="387" y="23"/>
                  </a:lnTo>
                  <a:lnTo>
                    <a:pt x="398" y="19"/>
                  </a:lnTo>
                  <a:lnTo>
                    <a:pt x="408" y="17"/>
                  </a:lnTo>
                  <a:close/>
                </a:path>
              </a:pathLst>
            </a:custGeom>
            <a:solidFill>
              <a:srgbClr val="00C000"/>
            </a:solidFill>
            <a:ln w="0">
              <a:solidFill>
                <a:srgbClr val="000000"/>
              </a:solidFill>
              <a:round/>
              <a:headEnd/>
              <a:tailEnd/>
            </a:ln>
          </p:spPr>
          <p:txBody>
            <a:bodyPr/>
            <a:lstStyle/>
            <a:p>
              <a:endParaRPr lang="en-GB"/>
            </a:p>
          </p:txBody>
        </p:sp>
        <p:sp>
          <p:nvSpPr>
            <p:cNvPr id="44673" name="Freeform 43"/>
            <p:cNvSpPr>
              <a:spLocks/>
            </p:cNvSpPr>
            <p:nvPr/>
          </p:nvSpPr>
          <p:spPr bwMode="auto">
            <a:xfrm>
              <a:off x="2819" y="2397"/>
              <a:ext cx="286" cy="157"/>
            </a:xfrm>
            <a:custGeom>
              <a:avLst/>
              <a:gdLst>
                <a:gd name="T0" fmla="*/ 2 w 859"/>
                <a:gd name="T1" fmla="*/ 2 h 472"/>
                <a:gd name="T2" fmla="*/ 2 w 859"/>
                <a:gd name="T3" fmla="*/ 2 h 472"/>
                <a:gd name="T4" fmla="*/ 2 w 859"/>
                <a:gd name="T5" fmla="*/ 2 h 472"/>
                <a:gd name="T6" fmla="*/ 2 w 859"/>
                <a:gd name="T7" fmla="*/ 2 h 472"/>
                <a:gd name="T8" fmla="*/ 2 w 859"/>
                <a:gd name="T9" fmla="*/ 2 h 472"/>
                <a:gd name="T10" fmla="*/ 2 w 859"/>
                <a:gd name="T11" fmla="*/ 2 h 472"/>
                <a:gd name="T12" fmla="*/ 2 w 859"/>
                <a:gd name="T13" fmla="*/ 2 h 472"/>
                <a:gd name="T14" fmla="*/ 2 w 859"/>
                <a:gd name="T15" fmla="*/ 2 h 472"/>
                <a:gd name="T16" fmla="*/ 2 w 859"/>
                <a:gd name="T17" fmla="*/ 2 h 472"/>
                <a:gd name="T18" fmla="*/ 2 w 859"/>
                <a:gd name="T19" fmla="*/ 2 h 472"/>
                <a:gd name="T20" fmla="*/ 1 w 859"/>
                <a:gd name="T21" fmla="*/ 2 h 472"/>
                <a:gd name="T22" fmla="*/ 1 w 859"/>
                <a:gd name="T23" fmla="*/ 2 h 472"/>
                <a:gd name="T24" fmla="*/ 1 w 859"/>
                <a:gd name="T25" fmla="*/ 2 h 472"/>
                <a:gd name="T26" fmla="*/ 1 w 859"/>
                <a:gd name="T27" fmla="*/ 2 h 472"/>
                <a:gd name="T28" fmla="*/ 1 w 859"/>
                <a:gd name="T29" fmla="*/ 2 h 472"/>
                <a:gd name="T30" fmla="*/ 1 w 859"/>
                <a:gd name="T31" fmla="*/ 2 h 472"/>
                <a:gd name="T32" fmla="*/ 0 w 859"/>
                <a:gd name="T33" fmla="*/ 1 h 472"/>
                <a:gd name="T34" fmla="*/ 0 w 859"/>
                <a:gd name="T35" fmla="*/ 1 h 472"/>
                <a:gd name="T36" fmla="*/ 0 w 859"/>
                <a:gd name="T37" fmla="*/ 1 h 472"/>
                <a:gd name="T38" fmla="*/ 0 w 859"/>
                <a:gd name="T39" fmla="*/ 1 h 472"/>
                <a:gd name="T40" fmla="*/ 0 w 859"/>
                <a:gd name="T41" fmla="*/ 1 h 472"/>
                <a:gd name="T42" fmla="*/ 0 w 859"/>
                <a:gd name="T43" fmla="*/ 1 h 472"/>
                <a:gd name="T44" fmla="*/ 0 w 859"/>
                <a:gd name="T45" fmla="*/ 1 h 472"/>
                <a:gd name="T46" fmla="*/ 0 w 859"/>
                <a:gd name="T47" fmla="*/ 1 h 472"/>
                <a:gd name="T48" fmla="*/ 0 w 859"/>
                <a:gd name="T49" fmla="*/ 0 h 472"/>
                <a:gd name="T50" fmla="*/ 1 w 859"/>
                <a:gd name="T51" fmla="*/ 0 h 472"/>
                <a:gd name="T52" fmla="*/ 1 w 859"/>
                <a:gd name="T53" fmla="*/ 0 h 472"/>
                <a:gd name="T54" fmla="*/ 1 w 859"/>
                <a:gd name="T55" fmla="*/ 0 h 472"/>
                <a:gd name="T56" fmla="*/ 1 w 859"/>
                <a:gd name="T57" fmla="*/ 0 h 472"/>
                <a:gd name="T58" fmla="*/ 2 w 859"/>
                <a:gd name="T59" fmla="*/ 0 h 472"/>
                <a:gd name="T60" fmla="*/ 2 w 859"/>
                <a:gd name="T61" fmla="*/ 0 h 472"/>
                <a:gd name="T62" fmla="*/ 2 w 859"/>
                <a:gd name="T63" fmla="*/ 0 h 472"/>
                <a:gd name="T64" fmla="*/ 2 w 859"/>
                <a:gd name="T65" fmla="*/ 0 h 472"/>
                <a:gd name="T66" fmla="*/ 3 w 859"/>
                <a:gd name="T67" fmla="*/ 0 h 472"/>
                <a:gd name="T68" fmla="*/ 3 w 859"/>
                <a:gd name="T69" fmla="*/ 0 h 472"/>
                <a:gd name="T70" fmla="*/ 3 w 859"/>
                <a:gd name="T71" fmla="*/ 0 h 472"/>
                <a:gd name="T72" fmla="*/ 3 w 859"/>
                <a:gd name="T73" fmla="*/ 0 h 472"/>
                <a:gd name="T74" fmla="*/ 3 w 859"/>
                <a:gd name="T75" fmla="*/ 0 h 472"/>
                <a:gd name="T76" fmla="*/ 4 w 859"/>
                <a:gd name="T77" fmla="*/ 0 h 472"/>
                <a:gd name="T78" fmla="*/ 4 w 859"/>
                <a:gd name="T79" fmla="*/ 1 h 472"/>
                <a:gd name="T80" fmla="*/ 3 w 859"/>
                <a:gd name="T81" fmla="*/ 1 h 472"/>
                <a:gd name="T82" fmla="*/ 3 w 859"/>
                <a:gd name="T83" fmla="*/ 1 h 472"/>
                <a:gd name="T84" fmla="*/ 3 w 859"/>
                <a:gd name="T85" fmla="*/ 1 h 472"/>
                <a:gd name="T86" fmla="*/ 3 w 859"/>
                <a:gd name="T87" fmla="*/ 1 h 472"/>
                <a:gd name="T88" fmla="*/ 3 w 859"/>
                <a:gd name="T89" fmla="*/ 1 h 472"/>
                <a:gd name="T90" fmla="*/ 2 w 859"/>
                <a:gd name="T91" fmla="*/ 1 h 472"/>
                <a:gd name="T92" fmla="*/ 2 w 859"/>
                <a:gd name="T93" fmla="*/ 1 h 472"/>
                <a:gd name="T94" fmla="*/ 2 w 859"/>
                <a:gd name="T95" fmla="*/ 1 h 472"/>
                <a:gd name="T96" fmla="*/ 2 w 859"/>
                <a:gd name="T97" fmla="*/ 1 h 472"/>
                <a:gd name="T98" fmla="*/ 2 w 859"/>
                <a:gd name="T99" fmla="*/ 1 h 472"/>
                <a:gd name="T100" fmla="*/ 2 w 859"/>
                <a:gd name="T101" fmla="*/ 1 h 472"/>
                <a:gd name="T102" fmla="*/ 2 w 859"/>
                <a:gd name="T103" fmla="*/ 1 h 472"/>
                <a:gd name="T104" fmla="*/ 2 w 859"/>
                <a:gd name="T105" fmla="*/ 1 h 472"/>
                <a:gd name="T106" fmla="*/ 2 w 859"/>
                <a:gd name="T107" fmla="*/ 1 h 472"/>
                <a:gd name="T108" fmla="*/ 2 w 859"/>
                <a:gd name="T109" fmla="*/ 2 h 472"/>
                <a:gd name="T110" fmla="*/ 2 w 859"/>
                <a:gd name="T111" fmla="*/ 2 h 472"/>
                <a:gd name="T112" fmla="*/ 2 w 859"/>
                <a:gd name="T113" fmla="*/ 2 h 47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59"/>
                <a:gd name="T172" fmla="*/ 0 h 472"/>
                <a:gd name="T173" fmla="*/ 859 w 859"/>
                <a:gd name="T174" fmla="*/ 472 h 47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59" h="472">
                  <a:moveTo>
                    <a:pt x="577" y="443"/>
                  </a:moveTo>
                  <a:lnTo>
                    <a:pt x="576" y="456"/>
                  </a:lnTo>
                  <a:lnTo>
                    <a:pt x="574" y="472"/>
                  </a:lnTo>
                  <a:lnTo>
                    <a:pt x="553" y="467"/>
                  </a:lnTo>
                  <a:lnTo>
                    <a:pt x="536" y="462"/>
                  </a:lnTo>
                  <a:lnTo>
                    <a:pt x="521" y="453"/>
                  </a:lnTo>
                  <a:lnTo>
                    <a:pt x="511" y="445"/>
                  </a:lnTo>
                  <a:lnTo>
                    <a:pt x="506" y="440"/>
                  </a:lnTo>
                  <a:lnTo>
                    <a:pt x="499" y="438"/>
                  </a:lnTo>
                  <a:lnTo>
                    <a:pt x="485" y="437"/>
                  </a:lnTo>
                  <a:lnTo>
                    <a:pt x="471" y="439"/>
                  </a:lnTo>
                  <a:lnTo>
                    <a:pt x="448" y="437"/>
                  </a:lnTo>
                  <a:lnTo>
                    <a:pt x="433" y="438"/>
                  </a:lnTo>
                  <a:lnTo>
                    <a:pt x="423" y="440"/>
                  </a:lnTo>
                  <a:lnTo>
                    <a:pt x="411" y="443"/>
                  </a:lnTo>
                  <a:lnTo>
                    <a:pt x="394" y="445"/>
                  </a:lnTo>
                  <a:lnTo>
                    <a:pt x="375" y="446"/>
                  </a:lnTo>
                  <a:lnTo>
                    <a:pt x="348" y="444"/>
                  </a:lnTo>
                  <a:lnTo>
                    <a:pt x="322" y="439"/>
                  </a:lnTo>
                  <a:lnTo>
                    <a:pt x="296" y="433"/>
                  </a:lnTo>
                  <a:lnTo>
                    <a:pt x="273" y="429"/>
                  </a:lnTo>
                  <a:lnTo>
                    <a:pt x="261" y="424"/>
                  </a:lnTo>
                  <a:lnTo>
                    <a:pt x="246" y="420"/>
                  </a:lnTo>
                  <a:lnTo>
                    <a:pt x="227" y="412"/>
                  </a:lnTo>
                  <a:lnTo>
                    <a:pt x="209" y="407"/>
                  </a:lnTo>
                  <a:lnTo>
                    <a:pt x="188" y="400"/>
                  </a:lnTo>
                  <a:lnTo>
                    <a:pt x="167" y="390"/>
                  </a:lnTo>
                  <a:lnTo>
                    <a:pt x="154" y="382"/>
                  </a:lnTo>
                  <a:lnTo>
                    <a:pt x="141" y="372"/>
                  </a:lnTo>
                  <a:lnTo>
                    <a:pt x="123" y="355"/>
                  </a:lnTo>
                  <a:lnTo>
                    <a:pt x="107" y="341"/>
                  </a:lnTo>
                  <a:lnTo>
                    <a:pt x="86" y="329"/>
                  </a:lnTo>
                  <a:lnTo>
                    <a:pt x="64" y="321"/>
                  </a:lnTo>
                  <a:lnTo>
                    <a:pt x="41" y="311"/>
                  </a:lnTo>
                  <a:lnTo>
                    <a:pt x="24" y="300"/>
                  </a:lnTo>
                  <a:lnTo>
                    <a:pt x="13" y="287"/>
                  </a:lnTo>
                  <a:lnTo>
                    <a:pt x="5" y="271"/>
                  </a:lnTo>
                  <a:lnTo>
                    <a:pt x="0" y="247"/>
                  </a:lnTo>
                  <a:lnTo>
                    <a:pt x="0" y="221"/>
                  </a:lnTo>
                  <a:lnTo>
                    <a:pt x="4" y="197"/>
                  </a:lnTo>
                  <a:lnTo>
                    <a:pt x="11" y="176"/>
                  </a:lnTo>
                  <a:lnTo>
                    <a:pt x="21" y="159"/>
                  </a:lnTo>
                  <a:lnTo>
                    <a:pt x="35" y="140"/>
                  </a:lnTo>
                  <a:lnTo>
                    <a:pt x="53" y="125"/>
                  </a:lnTo>
                  <a:lnTo>
                    <a:pt x="75" y="113"/>
                  </a:lnTo>
                  <a:lnTo>
                    <a:pt x="97" y="104"/>
                  </a:lnTo>
                  <a:lnTo>
                    <a:pt x="126" y="96"/>
                  </a:lnTo>
                  <a:lnTo>
                    <a:pt x="159" y="88"/>
                  </a:lnTo>
                  <a:lnTo>
                    <a:pt x="183" y="78"/>
                  </a:lnTo>
                  <a:lnTo>
                    <a:pt x="209" y="67"/>
                  </a:lnTo>
                  <a:lnTo>
                    <a:pt x="230" y="54"/>
                  </a:lnTo>
                  <a:lnTo>
                    <a:pt x="255" y="34"/>
                  </a:lnTo>
                  <a:lnTo>
                    <a:pt x="278" y="18"/>
                  </a:lnTo>
                  <a:lnTo>
                    <a:pt x="304" y="10"/>
                  </a:lnTo>
                  <a:lnTo>
                    <a:pt x="334" y="3"/>
                  </a:lnTo>
                  <a:lnTo>
                    <a:pt x="367" y="1"/>
                  </a:lnTo>
                  <a:lnTo>
                    <a:pt x="395" y="0"/>
                  </a:lnTo>
                  <a:lnTo>
                    <a:pt x="434" y="4"/>
                  </a:lnTo>
                  <a:lnTo>
                    <a:pt x="465" y="10"/>
                  </a:lnTo>
                  <a:lnTo>
                    <a:pt x="493" y="12"/>
                  </a:lnTo>
                  <a:lnTo>
                    <a:pt x="519" y="13"/>
                  </a:lnTo>
                  <a:lnTo>
                    <a:pt x="541" y="18"/>
                  </a:lnTo>
                  <a:lnTo>
                    <a:pt x="576" y="32"/>
                  </a:lnTo>
                  <a:lnTo>
                    <a:pt x="611" y="41"/>
                  </a:lnTo>
                  <a:lnTo>
                    <a:pt x="638" y="47"/>
                  </a:lnTo>
                  <a:lnTo>
                    <a:pt x="660" y="46"/>
                  </a:lnTo>
                  <a:lnTo>
                    <a:pt x="687" y="41"/>
                  </a:lnTo>
                  <a:lnTo>
                    <a:pt x="709" y="38"/>
                  </a:lnTo>
                  <a:lnTo>
                    <a:pt x="729" y="38"/>
                  </a:lnTo>
                  <a:lnTo>
                    <a:pt x="751" y="41"/>
                  </a:lnTo>
                  <a:lnTo>
                    <a:pt x="767" y="48"/>
                  </a:lnTo>
                  <a:lnTo>
                    <a:pt x="793" y="62"/>
                  </a:lnTo>
                  <a:lnTo>
                    <a:pt x="836" y="90"/>
                  </a:lnTo>
                  <a:lnTo>
                    <a:pt x="854" y="105"/>
                  </a:lnTo>
                  <a:lnTo>
                    <a:pt x="859" y="113"/>
                  </a:lnTo>
                  <a:lnTo>
                    <a:pt x="859" y="122"/>
                  </a:lnTo>
                  <a:lnTo>
                    <a:pt x="849" y="124"/>
                  </a:lnTo>
                  <a:lnTo>
                    <a:pt x="838" y="128"/>
                  </a:lnTo>
                  <a:lnTo>
                    <a:pt x="822" y="137"/>
                  </a:lnTo>
                  <a:lnTo>
                    <a:pt x="802" y="145"/>
                  </a:lnTo>
                  <a:lnTo>
                    <a:pt x="781" y="151"/>
                  </a:lnTo>
                  <a:lnTo>
                    <a:pt x="757" y="157"/>
                  </a:lnTo>
                  <a:lnTo>
                    <a:pt x="729" y="162"/>
                  </a:lnTo>
                  <a:lnTo>
                    <a:pt x="699" y="165"/>
                  </a:lnTo>
                  <a:lnTo>
                    <a:pt x="675" y="165"/>
                  </a:lnTo>
                  <a:lnTo>
                    <a:pt x="634" y="162"/>
                  </a:lnTo>
                  <a:lnTo>
                    <a:pt x="596" y="157"/>
                  </a:lnTo>
                  <a:lnTo>
                    <a:pt x="566" y="154"/>
                  </a:lnTo>
                  <a:lnTo>
                    <a:pt x="549" y="156"/>
                  </a:lnTo>
                  <a:lnTo>
                    <a:pt x="531" y="159"/>
                  </a:lnTo>
                  <a:lnTo>
                    <a:pt x="517" y="165"/>
                  </a:lnTo>
                  <a:lnTo>
                    <a:pt x="507" y="173"/>
                  </a:lnTo>
                  <a:lnTo>
                    <a:pt x="499" y="183"/>
                  </a:lnTo>
                  <a:lnTo>
                    <a:pt x="487" y="193"/>
                  </a:lnTo>
                  <a:lnTo>
                    <a:pt x="474" y="206"/>
                  </a:lnTo>
                  <a:lnTo>
                    <a:pt x="464" y="220"/>
                  </a:lnTo>
                  <a:lnTo>
                    <a:pt x="456" y="236"/>
                  </a:lnTo>
                  <a:lnTo>
                    <a:pt x="452" y="249"/>
                  </a:lnTo>
                  <a:lnTo>
                    <a:pt x="451" y="264"/>
                  </a:lnTo>
                  <a:lnTo>
                    <a:pt x="454" y="281"/>
                  </a:lnTo>
                  <a:lnTo>
                    <a:pt x="463" y="296"/>
                  </a:lnTo>
                  <a:lnTo>
                    <a:pt x="473" y="313"/>
                  </a:lnTo>
                  <a:lnTo>
                    <a:pt x="482" y="333"/>
                  </a:lnTo>
                  <a:lnTo>
                    <a:pt x="487" y="352"/>
                  </a:lnTo>
                  <a:lnTo>
                    <a:pt x="495" y="378"/>
                  </a:lnTo>
                  <a:lnTo>
                    <a:pt x="502" y="393"/>
                  </a:lnTo>
                  <a:lnTo>
                    <a:pt x="514" y="409"/>
                  </a:lnTo>
                  <a:lnTo>
                    <a:pt x="527" y="420"/>
                  </a:lnTo>
                  <a:lnTo>
                    <a:pt x="543" y="432"/>
                  </a:lnTo>
                  <a:lnTo>
                    <a:pt x="561" y="439"/>
                  </a:lnTo>
                  <a:lnTo>
                    <a:pt x="577" y="443"/>
                  </a:lnTo>
                  <a:close/>
                </a:path>
              </a:pathLst>
            </a:custGeom>
            <a:solidFill>
              <a:srgbClr val="00C000"/>
            </a:solidFill>
            <a:ln w="0">
              <a:solidFill>
                <a:srgbClr val="000000"/>
              </a:solidFill>
              <a:round/>
              <a:headEnd/>
              <a:tailEnd/>
            </a:ln>
          </p:spPr>
          <p:txBody>
            <a:bodyPr/>
            <a:lstStyle/>
            <a:p>
              <a:endParaRPr lang="en-GB"/>
            </a:p>
          </p:txBody>
        </p:sp>
        <p:sp>
          <p:nvSpPr>
            <p:cNvPr id="44674" name="Freeform 44"/>
            <p:cNvSpPr>
              <a:spLocks/>
            </p:cNvSpPr>
            <p:nvPr/>
          </p:nvSpPr>
          <p:spPr bwMode="auto">
            <a:xfrm>
              <a:off x="2716" y="2450"/>
              <a:ext cx="159" cy="104"/>
            </a:xfrm>
            <a:custGeom>
              <a:avLst/>
              <a:gdLst>
                <a:gd name="T0" fmla="*/ 1 w 477"/>
                <a:gd name="T1" fmla="*/ 0 h 312"/>
                <a:gd name="T2" fmla="*/ 1 w 477"/>
                <a:gd name="T3" fmla="*/ 0 h 312"/>
                <a:gd name="T4" fmla="*/ 1 w 477"/>
                <a:gd name="T5" fmla="*/ 0 h 312"/>
                <a:gd name="T6" fmla="*/ 1 w 477"/>
                <a:gd name="T7" fmla="*/ 0 h 312"/>
                <a:gd name="T8" fmla="*/ 1 w 477"/>
                <a:gd name="T9" fmla="*/ 0 h 312"/>
                <a:gd name="T10" fmla="*/ 1 w 477"/>
                <a:gd name="T11" fmla="*/ 0 h 312"/>
                <a:gd name="T12" fmla="*/ 1 w 477"/>
                <a:gd name="T13" fmla="*/ 0 h 312"/>
                <a:gd name="T14" fmla="*/ 0 w 477"/>
                <a:gd name="T15" fmla="*/ 0 h 312"/>
                <a:gd name="T16" fmla="*/ 0 w 477"/>
                <a:gd name="T17" fmla="*/ 0 h 312"/>
                <a:gd name="T18" fmla="*/ 0 w 477"/>
                <a:gd name="T19" fmla="*/ 0 h 312"/>
                <a:gd name="T20" fmla="*/ 0 w 477"/>
                <a:gd name="T21" fmla="*/ 0 h 312"/>
                <a:gd name="T22" fmla="*/ 0 w 477"/>
                <a:gd name="T23" fmla="*/ 1 h 312"/>
                <a:gd name="T24" fmla="*/ 0 w 477"/>
                <a:gd name="T25" fmla="*/ 1 h 312"/>
                <a:gd name="T26" fmla="*/ 0 w 477"/>
                <a:gd name="T27" fmla="*/ 1 h 312"/>
                <a:gd name="T28" fmla="*/ 0 w 477"/>
                <a:gd name="T29" fmla="*/ 1 h 312"/>
                <a:gd name="T30" fmla="*/ 0 w 477"/>
                <a:gd name="T31" fmla="*/ 1 h 312"/>
                <a:gd name="T32" fmla="*/ 0 w 477"/>
                <a:gd name="T33" fmla="*/ 1 h 312"/>
                <a:gd name="T34" fmla="*/ 0 w 477"/>
                <a:gd name="T35" fmla="*/ 1 h 312"/>
                <a:gd name="T36" fmla="*/ 0 w 477"/>
                <a:gd name="T37" fmla="*/ 1 h 312"/>
                <a:gd name="T38" fmla="*/ 1 w 477"/>
                <a:gd name="T39" fmla="*/ 1 h 312"/>
                <a:gd name="T40" fmla="*/ 1 w 477"/>
                <a:gd name="T41" fmla="*/ 1 h 312"/>
                <a:gd name="T42" fmla="*/ 1 w 477"/>
                <a:gd name="T43" fmla="*/ 1 h 312"/>
                <a:gd name="T44" fmla="*/ 1 w 477"/>
                <a:gd name="T45" fmla="*/ 1 h 312"/>
                <a:gd name="T46" fmla="*/ 1 w 477"/>
                <a:gd name="T47" fmla="*/ 1 h 312"/>
                <a:gd name="T48" fmla="*/ 1 w 477"/>
                <a:gd name="T49" fmla="*/ 1 h 312"/>
                <a:gd name="T50" fmla="*/ 1 w 477"/>
                <a:gd name="T51" fmla="*/ 1 h 312"/>
                <a:gd name="T52" fmla="*/ 1 w 477"/>
                <a:gd name="T53" fmla="*/ 1 h 312"/>
                <a:gd name="T54" fmla="*/ 1 w 477"/>
                <a:gd name="T55" fmla="*/ 1 h 312"/>
                <a:gd name="T56" fmla="*/ 1 w 477"/>
                <a:gd name="T57" fmla="*/ 1 h 312"/>
                <a:gd name="T58" fmla="*/ 2 w 477"/>
                <a:gd name="T59" fmla="*/ 1 h 312"/>
                <a:gd name="T60" fmla="*/ 2 w 477"/>
                <a:gd name="T61" fmla="*/ 1 h 312"/>
                <a:gd name="T62" fmla="*/ 2 w 477"/>
                <a:gd name="T63" fmla="*/ 1 h 312"/>
                <a:gd name="T64" fmla="*/ 2 w 477"/>
                <a:gd name="T65" fmla="*/ 1 h 312"/>
                <a:gd name="T66" fmla="*/ 2 w 477"/>
                <a:gd name="T67" fmla="*/ 1 h 312"/>
                <a:gd name="T68" fmla="*/ 2 w 477"/>
                <a:gd name="T69" fmla="*/ 1 h 312"/>
                <a:gd name="T70" fmla="*/ 2 w 477"/>
                <a:gd name="T71" fmla="*/ 1 h 312"/>
                <a:gd name="T72" fmla="*/ 2 w 477"/>
                <a:gd name="T73" fmla="*/ 1 h 312"/>
                <a:gd name="T74" fmla="*/ 2 w 477"/>
                <a:gd name="T75" fmla="*/ 1 h 312"/>
                <a:gd name="T76" fmla="*/ 2 w 477"/>
                <a:gd name="T77" fmla="*/ 1 h 312"/>
                <a:gd name="T78" fmla="*/ 1 w 477"/>
                <a:gd name="T79" fmla="*/ 1 h 312"/>
                <a:gd name="T80" fmla="*/ 1 w 477"/>
                <a:gd name="T81" fmla="*/ 1 h 312"/>
                <a:gd name="T82" fmla="*/ 1 w 477"/>
                <a:gd name="T83" fmla="*/ 0 h 312"/>
                <a:gd name="T84" fmla="*/ 1 w 477"/>
                <a:gd name="T85" fmla="*/ 0 h 31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77"/>
                <a:gd name="T130" fmla="*/ 0 h 312"/>
                <a:gd name="T131" fmla="*/ 477 w 477"/>
                <a:gd name="T132" fmla="*/ 312 h 31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77" h="312">
                  <a:moveTo>
                    <a:pt x="321" y="15"/>
                  </a:moveTo>
                  <a:lnTo>
                    <a:pt x="306" y="8"/>
                  </a:lnTo>
                  <a:lnTo>
                    <a:pt x="293" y="3"/>
                  </a:lnTo>
                  <a:lnTo>
                    <a:pt x="277" y="1"/>
                  </a:lnTo>
                  <a:lnTo>
                    <a:pt x="264" y="0"/>
                  </a:lnTo>
                  <a:lnTo>
                    <a:pt x="248" y="1"/>
                  </a:lnTo>
                  <a:lnTo>
                    <a:pt x="234" y="3"/>
                  </a:lnTo>
                  <a:lnTo>
                    <a:pt x="218" y="7"/>
                  </a:lnTo>
                  <a:lnTo>
                    <a:pt x="201" y="15"/>
                  </a:lnTo>
                  <a:lnTo>
                    <a:pt x="186" y="23"/>
                  </a:lnTo>
                  <a:lnTo>
                    <a:pt x="172" y="35"/>
                  </a:lnTo>
                  <a:lnTo>
                    <a:pt x="161" y="47"/>
                  </a:lnTo>
                  <a:lnTo>
                    <a:pt x="149" y="65"/>
                  </a:lnTo>
                  <a:lnTo>
                    <a:pt x="141" y="71"/>
                  </a:lnTo>
                  <a:lnTo>
                    <a:pt x="129" y="77"/>
                  </a:lnTo>
                  <a:lnTo>
                    <a:pt x="105" y="80"/>
                  </a:lnTo>
                  <a:lnTo>
                    <a:pt x="64" y="83"/>
                  </a:lnTo>
                  <a:lnTo>
                    <a:pt x="51" y="86"/>
                  </a:lnTo>
                  <a:lnTo>
                    <a:pt x="40" y="89"/>
                  </a:lnTo>
                  <a:lnTo>
                    <a:pt x="33" y="94"/>
                  </a:lnTo>
                  <a:lnTo>
                    <a:pt x="27" y="103"/>
                  </a:lnTo>
                  <a:lnTo>
                    <a:pt x="24" y="114"/>
                  </a:lnTo>
                  <a:lnTo>
                    <a:pt x="22" y="125"/>
                  </a:lnTo>
                  <a:lnTo>
                    <a:pt x="20" y="137"/>
                  </a:lnTo>
                  <a:lnTo>
                    <a:pt x="14" y="149"/>
                  </a:lnTo>
                  <a:lnTo>
                    <a:pt x="5" y="166"/>
                  </a:lnTo>
                  <a:lnTo>
                    <a:pt x="1" y="179"/>
                  </a:lnTo>
                  <a:lnTo>
                    <a:pt x="0" y="192"/>
                  </a:lnTo>
                  <a:lnTo>
                    <a:pt x="2" y="203"/>
                  </a:lnTo>
                  <a:lnTo>
                    <a:pt x="8" y="212"/>
                  </a:lnTo>
                  <a:lnTo>
                    <a:pt x="14" y="218"/>
                  </a:lnTo>
                  <a:lnTo>
                    <a:pt x="34" y="229"/>
                  </a:lnTo>
                  <a:lnTo>
                    <a:pt x="54" y="238"/>
                  </a:lnTo>
                  <a:lnTo>
                    <a:pt x="67" y="247"/>
                  </a:lnTo>
                  <a:lnTo>
                    <a:pt x="77" y="256"/>
                  </a:lnTo>
                  <a:lnTo>
                    <a:pt x="83" y="267"/>
                  </a:lnTo>
                  <a:lnTo>
                    <a:pt x="93" y="289"/>
                  </a:lnTo>
                  <a:lnTo>
                    <a:pt x="102" y="300"/>
                  </a:lnTo>
                  <a:lnTo>
                    <a:pt x="112" y="306"/>
                  </a:lnTo>
                  <a:lnTo>
                    <a:pt x="123" y="311"/>
                  </a:lnTo>
                  <a:lnTo>
                    <a:pt x="140" y="312"/>
                  </a:lnTo>
                  <a:lnTo>
                    <a:pt x="160" y="311"/>
                  </a:lnTo>
                  <a:lnTo>
                    <a:pt x="180" y="306"/>
                  </a:lnTo>
                  <a:lnTo>
                    <a:pt x="202" y="296"/>
                  </a:lnTo>
                  <a:lnTo>
                    <a:pt x="209" y="294"/>
                  </a:lnTo>
                  <a:lnTo>
                    <a:pt x="224" y="291"/>
                  </a:lnTo>
                  <a:lnTo>
                    <a:pt x="239" y="285"/>
                  </a:lnTo>
                  <a:lnTo>
                    <a:pt x="250" y="281"/>
                  </a:lnTo>
                  <a:lnTo>
                    <a:pt x="268" y="270"/>
                  </a:lnTo>
                  <a:lnTo>
                    <a:pt x="279" y="267"/>
                  </a:lnTo>
                  <a:lnTo>
                    <a:pt x="294" y="263"/>
                  </a:lnTo>
                  <a:lnTo>
                    <a:pt x="300" y="263"/>
                  </a:lnTo>
                  <a:lnTo>
                    <a:pt x="317" y="263"/>
                  </a:lnTo>
                  <a:lnTo>
                    <a:pt x="336" y="266"/>
                  </a:lnTo>
                  <a:lnTo>
                    <a:pt x="343" y="267"/>
                  </a:lnTo>
                  <a:lnTo>
                    <a:pt x="365" y="268"/>
                  </a:lnTo>
                  <a:lnTo>
                    <a:pt x="394" y="268"/>
                  </a:lnTo>
                  <a:lnTo>
                    <a:pt x="406" y="267"/>
                  </a:lnTo>
                  <a:lnTo>
                    <a:pt x="418" y="261"/>
                  </a:lnTo>
                  <a:lnTo>
                    <a:pt x="428" y="256"/>
                  </a:lnTo>
                  <a:lnTo>
                    <a:pt x="437" y="250"/>
                  </a:lnTo>
                  <a:lnTo>
                    <a:pt x="446" y="247"/>
                  </a:lnTo>
                  <a:lnTo>
                    <a:pt x="452" y="246"/>
                  </a:lnTo>
                  <a:lnTo>
                    <a:pt x="457" y="245"/>
                  </a:lnTo>
                  <a:lnTo>
                    <a:pt x="465" y="244"/>
                  </a:lnTo>
                  <a:lnTo>
                    <a:pt x="472" y="240"/>
                  </a:lnTo>
                  <a:lnTo>
                    <a:pt x="476" y="235"/>
                  </a:lnTo>
                  <a:lnTo>
                    <a:pt x="477" y="229"/>
                  </a:lnTo>
                  <a:lnTo>
                    <a:pt x="464" y="221"/>
                  </a:lnTo>
                  <a:lnTo>
                    <a:pt x="451" y="211"/>
                  </a:lnTo>
                  <a:lnTo>
                    <a:pt x="433" y="194"/>
                  </a:lnTo>
                  <a:lnTo>
                    <a:pt x="417" y="180"/>
                  </a:lnTo>
                  <a:lnTo>
                    <a:pt x="396" y="168"/>
                  </a:lnTo>
                  <a:lnTo>
                    <a:pt x="374" y="160"/>
                  </a:lnTo>
                  <a:lnTo>
                    <a:pt x="351" y="150"/>
                  </a:lnTo>
                  <a:lnTo>
                    <a:pt x="334" y="139"/>
                  </a:lnTo>
                  <a:lnTo>
                    <a:pt x="324" y="126"/>
                  </a:lnTo>
                  <a:lnTo>
                    <a:pt x="315" y="110"/>
                  </a:lnTo>
                  <a:lnTo>
                    <a:pt x="310" y="86"/>
                  </a:lnTo>
                  <a:lnTo>
                    <a:pt x="310" y="60"/>
                  </a:lnTo>
                  <a:lnTo>
                    <a:pt x="314" y="36"/>
                  </a:lnTo>
                  <a:lnTo>
                    <a:pt x="321" y="15"/>
                  </a:lnTo>
                  <a:close/>
                </a:path>
              </a:pathLst>
            </a:custGeom>
            <a:solidFill>
              <a:srgbClr val="00C000"/>
            </a:solidFill>
            <a:ln w="0">
              <a:solidFill>
                <a:srgbClr val="000000"/>
              </a:solidFill>
              <a:round/>
              <a:headEnd/>
              <a:tailEnd/>
            </a:ln>
          </p:spPr>
          <p:txBody>
            <a:bodyPr/>
            <a:lstStyle/>
            <a:p>
              <a:endParaRPr lang="en-GB"/>
            </a:p>
          </p:txBody>
        </p:sp>
        <p:sp>
          <p:nvSpPr>
            <p:cNvPr id="44675" name="Freeform 45"/>
            <p:cNvSpPr>
              <a:spLocks/>
            </p:cNvSpPr>
            <p:nvPr/>
          </p:nvSpPr>
          <p:spPr bwMode="auto">
            <a:xfrm>
              <a:off x="3027" y="2528"/>
              <a:ext cx="55" cy="33"/>
            </a:xfrm>
            <a:custGeom>
              <a:avLst/>
              <a:gdLst>
                <a:gd name="T0" fmla="*/ 1 w 164"/>
                <a:gd name="T1" fmla="*/ 0 h 100"/>
                <a:gd name="T2" fmla="*/ 1 w 164"/>
                <a:gd name="T3" fmla="*/ 0 h 100"/>
                <a:gd name="T4" fmla="*/ 1 w 164"/>
                <a:gd name="T5" fmla="*/ 0 h 100"/>
                <a:gd name="T6" fmla="*/ 1 w 164"/>
                <a:gd name="T7" fmla="*/ 0 h 100"/>
                <a:gd name="T8" fmla="*/ 0 w 164"/>
                <a:gd name="T9" fmla="*/ 0 h 100"/>
                <a:gd name="T10" fmla="*/ 0 w 164"/>
                <a:gd name="T11" fmla="*/ 0 h 100"/>
                <a:gd name="T12" fmla="*/ 0 w 164"/>
                <a:gd name="T13" fmla="*/ 0 h 100"/>
                <a:gd name="T14" fmla="*/ 0 w 164"/>
                <a:gd name="T15" fmla="*/ 0 h 100"/>
                <a:gd name="T16" fmla="*/ 0 w 164"/>
                <a:gd name="T17" fmla="*/ 0 h 100"/>
                <a:gd name="T18" fmla="*/ 0 w 164"/>
                <a:gd name="T19" fmla="*/ 0 h 100"/>
                <a:gd name="T20" fmla="*/ 0 w 164"/>
                <a:gd name="T21" fmla="*/ 0 h 100"/>
                <a:gd name="T22" fmla="*/ 0 w 164"/>
                <a:gd name="T23" fmla="*/ 0 h 100"/>
                <a:gd name="T24" fmla="*/ 0 w 164"/>
                <a:gd name="T25" fmla="*/ 0 h 100"/>
                <a:gd name="T26" fmla="*/ 0 w 164"/>
                <a:gd name="T27" fmla="*/ 0 h 100"/>
                <a:gd name="T28" fmla="*/ 0 w 164"/>
                <a:gd name="T29" fmla="*/ 0 h 100"/>
                <a:gd name="T30" fmla="*/ 0 w 164"/>
                <a:gd name="T31" fmla="*/ 0 h 100"/>
                <a:gd name="T32" fmla="*/ 0 w 164"/>
                <a:gd name="T33" fmla="*/ 0 h 100"/>
                <a:gd name="T34" fmla="*/ 0 w 164"/>
                <a:gd name="T35" fmla="*/ 0 h 100"/>
                <a:gd name="T36" fmla="*/ 0 w 164"/>
                <a:gd name="T37" fmla="*/ 0 h 100"/>
                <a:gd name="T38" fmla="*/ 0 w 164"/>
                <a:gd name="T39" fmla="*/ 0 h 100"/>
                <a:gd name="T40" fmla="*/ 0 w 164"/>
                <a:gd name="T41" fmla="*/ 0 h 100"/>
                <a:gd name="T42" fmla="*/ 0 w 164"/>
                <a:gd name="T43" fmla="*/ 0 h 100"/>
                <a:gd name="T44" fmla="*/ 0 w 164"/>
                <a:gd name="T45" fmla="*/ 0 h 100"/>
                <a:gd name="T46" fmla="*/ 0 w 164"/>
                <a:gd name="T47" fmla="*/ 0 h 100"/>
                <a:gd name="T48" fmla="*/ 0 w 164"/>
                <a:gd name="T49" fmla="*/ 0 h 100"/>
                <a:gd name="T50" fmla="*/ 0 w 164"/>
                <a:gd name="T51" fmla="*/ 0 h 100"/>
                <a:gd name="T52" fmla="*/ 0 w 164"/>
                <a:gd name="T53" fmla="*/ 0 h 100"/>
                <a:gd name="T54" fmla="*/ 0 w 164"/>
                <a:gd name="T55" fmla="*/ 0 h 100"/>
                <a:gd name="T56" fmla="*/ 1 w 164"/>
                <a:gd name="T57" fmla="*/ 0 h 100"/>
                <a:gd name="T58" fmla="*/ 1 w 164"/>
                <a:gd name="T59" fmla="*/ 0 h 100"/>
                <a:gd name="T60" fmla="*/ 1 w 164"/>
                <a:gd name="T61" fmla="*/ 0 h 1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64"/>
                <a:gd name="T94" fmla="*/ 0 h 100"/>
                <a:gd name="T95" fmla="*/ 164 w 164"/>
                <a:gd name="T96" fmla="*/ 100 h 1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64" h="100">
                  <a:moveTo>
                    <a:pt x="164" y="13"/>
                  </a:moveTo>
                  <a:lnTo>
                    <a:pt x="158" y="14"/>
                  </a:lnTo>
                  <a:lnTo>
                    <a:pt x="146" y="17"/>
                  </a:lnTo>
                  <a:lnTo>
                    <a:pt x="133" y="24"/>
                  </a:lnTo>
                  <a:lnTo>
                    <a:pt x="116" y="37"/>
                  </a:lnTo>
                  <a:lnTo>
                    <a:pt x="93" y="58"/>
                  </a:lnTo>
                  <a:lnTo>
                    <a:pt x="72" y="78"/>
                  </a:lnTo>
                  <a:lnTo>
                    <a:pt x="53" y="91"/>
                  </a:lnTo>
                  <a:lnTo>
                    <a:pt x="40" y="97"/>
                  </a:lnTo>
                  <a:lnTo>
                    <a:pt x="33" y="100"/>
                  </a:lnTo>
                  <a:lnTo>
                    <a:pt x="25" y="98"/>
                  </a:lnTo>
                  <a:lnTo>
                    <a:pt x="17" y="96"/>
                  </a:lnTo>
                  <a:lnTo>
                    <a:pt x="9" y="94"/>
                  </a:lnTo>
                  <a:lnTo>
                    <a:pt x="0" y="90"/>
                  </a:lnTo>
                  <a:lnTo>
                    <a:pt x="0" y="86"/>
                  </a:lnTo>
                  <a:lnTo>
                    <a:pt x="2" y="64"/>
                  </a:lnTo>
                  <a:lnTo>
                    <a:pt x="5" y="52"/>
                  </a:lnTo>
                  <a:lnTo>
                    <a:pt x="9" y="42"/>
                  </a:lnTo>
                  <a:lnTo>
                    <a:pt x="16" y="33"/>
                  </a:lnTo>
                  <a:lnTo>
                    <a:pt x="27" y="30"/>
                  </a:lnTo>
                  <a:lnTo>
                    <a:pt x="41" y="24"/>
                  </a:lnTo>
                  <a:lnTo>
                    <a:pt x="58" y="17"/>
                  </a:lnTo>
                  <a:lnTo>
                    <a:pt x="74" y="7"/>
                  </a:lnTo>
                  <a:lnTo>
                    <a:pt x="88" y="3"/>
                  </a:lnTo>
                  <a:lnTo>
                    <a:pt x="102" y="0"/>
                  </a:lnTo>
                  <a:lnTo>
                    <a:pt x="119" y="0"/>
                  </a:lnTo>
                  <a:lnTo>
                    <a:pt x="133" y="4"/>
                  </a:lnTo>
                  <a:lnTo>
                    <a:pt x="152" y="10"/>
                  </a:lnTo>
                  <a:lnTo>
                    <a:pt x="164" y="13"/>
                  </a:lnTo>
                  <a:close/>
                </a:path>
              </a:pathLst>
            </a:custGeom>
            <a:solidFill>
              <a:srgbClr val="00C000"/>
            </a:solidFill>
            <a:ln w="0">
              <a:solidFill>
                <a:srgbClr val="000000"/>
              </a:solidFill>
              <a:round/>
              <a:headEnd/>
              <a:tailEnd/>
            </a:ln>
          </p:spPr>
          <p:txBody>
            <a:bodyPr/>
            <a:lstStyle/>
            <a:p>
              <a:endParaRPr lang="en-GB"/>
            </a:p>
          </p:txBody>
        </p:sp>
        <p:sp>
          <p:nvSpPr>
            <p:cNvPr id="44676" name="Freeform 46"/>
            <p:cNvSpPr>
              <a:spLocks/>
            </p:cNvSpPr>
            <p:nvPr/>
          </p:nvSpPr>
          <p:spPr bwMode="auto">
            <a:xfrm>
              <a:off x="2819" y="2456"/>
              <a:ext cx="55" cy="71"/>
            </a:xfrm>
            <a:custGeom>
              <a:avLst/>
              <a:gdLst>
                <a:gd name="T0" fmla="*/ 1 w 166"/>
                <a:gd name="T1" fmla="*/ 1 h 212"/>
                <a:gd name="T2" fmla="*/ 1 w 166"/>
                <a:gd name="T3" fmla="*/ 1 h 212"/>
                <a:gd name="T4" fmla="*/ 1 w 166"/>
                <a:gd name="T5" fmla="*/ 1 h 212"/>
                <a:gd name="T6" fmla="*/ 0 w 166"/>
                <a:gd name="T7" fmla="*/ 1 h 212"/>
                <a:gd name="T8" fmla="*/ 0 w 166"/>
                <a:gd name="T9" fmla="*/ 1 h 212"/>
                <a:gd name="T10" fmla="*/ 0 w 166"/>
                <a:gd name="T11" fmla="*/ 1 h 212"/>
                <a:gd name="T12" fmla="*/ 0 w 166"/>
                <a:gd name="T13" fmla="*/ 1 h 212"/>
                <a:gd name="T14" fmla="*/ 0 w 166"/>
                <a:gd name="T15" fmla="*/ 1 h 212"/>
                <a:gd name="T16" fmla="*/ 0 w 166"/>
                <a:gd name="T17" fmla="*/ 1 h 212"/>
                <a:gd name="T18" fmla="*/ 0 w 166"/>
                <a:gd name="T19" fmla="*/ 0 h 212"/>
                <a:gd name="T20" fmla="*/ 0 w 166"/>
                <a:gd name="T21" fmla="*/ 0 h 212"/>
                <a:gd name="T22" fmla="*/ 0 w 166"/>
                <a:gd name="T23" fmla="*/ 0 h 212"/>
                <a:gd name="T24" fmla="*/ 0 w 166"/>
                <a:gd name="T25" fmla="*/ 0 h 212"/>
                <a:gd name="T26" fmla="*/ 0 w 166"/>
                <a:gd name="T27" fmla="*/ 0 h 212"/>
                <a:gd name="T28" fmla="*/ 0 w 166"/>
                <a:gd name="T29" fmla="*/ 0 h 21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6"/>
                <a:gd name="T46" fmla="*/ 0 h 212"/>
                <a:gd name="T47" fmla="*/ 166 w 166"/>
                <a:gd name="T48" fmla="*/ 212 h 21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6" h="212">
                  <a:moveTo>
                    <a:pt x="166" y="212"/>
                  </a:moveTo>
                  <a:lnTo>
                    <a:pt x="153" y="204"/>
                  </a:lnTo>
                  <a:lnTo>
                    <a:pt x="140" y="194"/>
                  </a:lnTo>
                  <a:lnTo>
                    <a:pt x="122" y="177"/>
                  </a:lnTo>
                  <a:lnTo>
                    <a:pt x="107" y="163"/>
                  </a:lnTo>
                  <a:lnTo>
                    <a:pt x="86" y="151"/>
                  </a:lnTo>
                  <a:lnTo>
                    <a:pt x="64" y="143"/>
                  </a:lnTo>
                  <a:lnTo>
                    <a:pt x="41" y="133"/>
                  </a:lnTo>
                  <a:lnTo>
                    <a:pt x="24" y="122"/>
                  </a:lnTo>
                  <a:lnTo>
                    <a:pt x="14" y="109"/>
                  </a:lnTo>
                  <a:lnTo>
                    <a:pt x="5" y="94"/>
                  </a:lnTo>
                  <a:lnTo>
                    <a:pt x="0" y="70"/>
                  </a:lnTo>
                  <a:lnTo>
                    <a:pt x="0" y="45"/>
                  </a:lnTo>
                  <a:lnTo>
                    <a:pt x="4" y="20"/>
                  </a:lnTo>
                  <a:lnTo>
                    <a:pt x="11" y="0"/>
                  </a:lnTo>
                </a:path>
              </a:pathLst>
            </a:custGeom>
            <a:noFill/>
            <a:ln w="0">
              <a:solidFill>
                <a:srgbClr val="000000"/>
              </a:solidFill>
              <a:round/>
              <a:headEnd/>
              <a:tailEnd/>
            </a:ln>
          </p:spPr>
          <p:txBody>
            <a:bodyPr/>
            <a:lstStyle/>
            <a:p>
              <a:endParaRPr lang="en-GB"/>
            </a:p>
          </p:txBody>
        </p:sp>
        <p:sp>
          <p:nvSpPr>
            <p:cNvPr id="44677" name="Freeform 47"/>
            <p:cNvSpPr>
              <a:spLocks/>
            </p:cNvSpPr>
            <p:nvPr/>
          </p:nvSpPr>
          <p:spPr bwMode="auto">
            <a:xfrm>
              <a:off x="428" y="3094"/>
              <a:ext cx="482" cy="284"/>
            </a:xfrm>
            <a:custGeom>
              <a:avLst/>
              <a:gdLst>
                <a:gd name="T0" fmla="*/ 2 w 1448"/>
                <a:gd name="T1" fmla="*/ 3 h 853"/>
                <a:gd name="T2" fmla="*/ 1 w 1448"/>
                <a:gd name="T3" fmla="*/ 3 h 853"/>
                <a:gd name="T4" fmla="*/ 1 w 1448"/>
                <a:gd name="T5" fmla="*/ 3 h 853"/>
                <a:gd name="T6" fmla="*/ 0 w 1448"/>
                <a:gd name="T7" fmla="*/ 3 h 853"/>
                <a:gd name="T8" fmla="*/ 0 w 1448"/>
                <a:gd name="T9" fmla="*/ 3 h 853"/>
                <a:gd name="T10" fmla="*/ 0 w 1448"/>
                <a:gd name="T11" fmla="*/ 3 h 853"/>
                <a:gd name="T12" fmla="*/ 0 w 1448"/>
                <a:gd name="T13" fmla="*/ 3 h 853"/>
                <a:gd name="T14" fmla="*/ 0 w 1448"/>
                <a:gd name="T15" fmla="*/ 2 h 853"/>
                <a:gd name="T16" fmla="*/ 0 w 1448"/>
                <a:gd name="T17" fmla="*/ 2 h 853"/>
                <a:gd name="T18" fmla="*/ 0 w 1448"/>
                <a:gd name="T19" fmla="*/ 1 h 853"/>
                <a:gd name="T20" fmla="*/ 1 w 1448"/>
                <a:gd name="T21" fmla="*/ 1 h 853"/>
                <a:gd name="T22" fmla="*/ 1 w 1448"/>
                <a:gd name="T23" fmla="*/ 1 h 853"/>
                <a:gd name="T24" fmla="*/ 1 w 1448"/>
                <a:gd name="T25" fmla="*/ 1 h 853"/>
                <a:gd name="T26" fmla="*/ 1 w 1448"/>
                <a:gd name="T27" fmla="*/ 1 h 853"/>
                <a:gd name="T28" fmla="*/ 2 w 1448"/>
                <a:gd name="T29" fmla="*/ 0 h 853"/>
                <a:gd name="T30" fmla="*/ 3 w 1448"/>
                <a:gd name="T31" fmla="*/ 0 h 853"/>
                <a:gd name="T32" fmla="*/ 3 w 1448"/>
                <a:gd name="T33" fmla="*/ 0 h 853"/>
                <a:gd name="T34" fmla="*/ 3 w 1448"/>
                <a:gd name="T35" fmla="*/ 0 h 853"/>
                <a:gd name="T36" fmla="*/ 4 w 1448"/>
                <a:gd name="T37" fmla="*/ 0 h 853"/>
                <a:gd name="T38" fmla="*/ 4 w 1448"/>
                <a:gd name="T39" fmla="*/ 0 h 853"/>
                <a:gd name="T40" fmla="*/ 4 w 1448"/>
                <a:gd name="T41" fmla="*/ 0 h 853"/>
                <a:gd name="T42" fmla="*/ 4 w 1448"/>
                <a:gd name="T43" fmla="*/ 1 h 853"/>
                <a:gd name="T44" fmla="*/ 5 w 1448"/>
                <a:gd name="T45" fmla="*/ 1 h 853"/>
                <a:gd name="T46" fmla="*/ 5 w 1448"/>
                <a:gd name="T47" fmla="*/ 1 h 853"/>
                <a:gd name="T48" fmla="*/ 5 w 1448"/>
                <a:gd name="T49" fmla="*/ 1 h 853"/>
                <a:gd name="T50" fmla="*/ 5 w 1448"/>
                <a:gd name="T51" fmla="*/ 2 h 853"/>
                <a:gd name="T52" fmla="*/ 5 w 1448"/>
                <a:gd name="T53" fmla="*/ 2 h 853"/>
                <a:gd name="T54" fmla="*/ 6 w 1448"/>
                <a:gd name="T55" fmla="*/ 2 h 853"/>
                <a:gd name="T56" fmla="*/ 6 w 1448"/>
                <a:gd name="T57" fmla="*/ 2 h 853"/>
                <a:gd name="T58" fmla="*/ 6 w 1448"/>
                <a:gd name="T59" fmla="*/ 3 h 853"/>
                <a:gd name="T60" fmla="*/ 5 w 1448"/>
                <a:gd name="T61" fmla="*/ 3 h 853"/>
                <a:gd name="T62" fmla="*/ 6 w 1448"/>
                <a:gd name="T63" fmla="*/ 3 h 853"/>
                <a:gd name="T64" fmla="*/ 6 w 1448"/>
                <a:gd name="T65" fmla="*/ 3 h 853"/>
                <a:gd name="T66" fmla="*/ 5 w 1448"/>
                <a:gd name="T67" fmla="*/ 3 h 853"/>
                <a:gd name="T68" fmla="*/ 4 w 1448"/>
                <a:gd name="T69" fmla="*/ 3 h 853"/>
                <a:gd name="T70" fmla="*/ 4 w 1448"/>
                <a:gd name="T71" fmla="*/ 3 h 853"/>
                <a:gd name="T72" fmla="*/ 2 w 1448"/>
                <a:gd name="T73" fmla="*/ 3 h 85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448"/>
                <a:gd name="T112" fmla="*/ 0 h 853"/>
                <a:gd name="T113" fmla="*/ 1448 w 1448"/>
                <a:gd name="T114" fmla="*/ 853 h 85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448" h="853">
                  <a:moveTo>
                    <a:pt x="392" y="768"/>
                  </a:moveTo>
                  <a:lnTo>
                    <a:pt x="386" y="768"/>
                  </a:lnTo>
                  <a:lnTo>
                    <a:pt x="379" y="768"/>
                  </a:lnTo>
                  <a:lnTo>
                    <a:pt x="358" y="772"/>
                  </a:lnTo>
                  <a:lnTo>
                    <a:pt x="303" y="794"/>
                  </a:lnTo>
                  <a:lnTo>
                    <a:pt x="228" y="805"/>
                  </a:lnTo>
                  <a:lnTo>
                    <a:pt x="138" y="794"/>
                  </a:lnTo>
                  <a:lnTo>
                    <a:pt x="69" y="772"/>
                  </a:lnTo>
                  <a:lnTo>
                    <a:pt x="20" y="746"/>
                  </a:lnTo>
                  <a:lnTo>
                    <a:pt x="0" y="708"/>
                  </a:lnTo>
                  <a:lnTo>
                    <a:pt x="6" y="681"/>
                  </a:lnTo>
                  <a:lnTo>
                    <a:pt x="41" y="655"/>
                  </a:lnTo>
                  <a:lnTo>
                    <a:pt x="75" y="644"/>
                  </a:lnTo>
                  <a:lnTo>
                    <a:pt x="75" y="639"/>
                  </a:lnTo>
                  <a:lnTo>
                    <a:pt x="48" y="606"/>
                  </a:lnTo>
                  <a:lnTo>
                    <a:pt x="34" y="558"/>
                  </a:lnTo>
                  <a:lnTo>
                    <a:pt x="20" y="494"/>
                  </a:lnTo>
                  <a:lnTo>
                    <a:pt x="20" y="435"/>
                  </a:lnTo>
                  <a:lnTo>
                    <a:pt x="54" y="387"/>
                  </a:lnTo>
                  <a:lnTo>
                    <a:pt x="109" y="354"/>
                  </a:lnTo>
                  <a:lnTo>
                    <a:pt x="172" y="338"/>
                  </a:lnTo>
                  <a:lnTo>
                    <a:pt x="213" y="343"/>
                  </a:lnTo>
                  <a:lnTo>
                    <a:pt x="241" y="354"/>
                  </a:lnTo>
                  <a:lnTo>
                    <a:pt x="193" y="328"/>
                  </a:lnTo>
                  <a:lnTo>
                    <a:pt x="186" y="290"/>
                  </a:lnTo>
                  <a:lnTo>
                    <a:pt x="199" y="242"/>
                  </a:lnTo>
                  <a:lnTo>
                    <a:pt x="247" y="188"/>
                  </a:lnTo>
                  <a:lnTo>
                    <a:pt x="317" y="134"/>
                  </a:lnTo>
                  <a:lnTo>
                    <a:pt x="420" y="97"/>
                  </a:lnTo>
                  <a:lnTo>
                    <a:pt x="517" y="75"/>
                  </a:lnTo>
                  <a:lnTo>
                    <a:pt x="593" y="75"/>
                  </a:lnTo>
                  <a:lnTo>
                    <a:pt x="613" y="81"/>
                  </a:lnTo>
                  <a:lnTo>
                    <a:pt x="613" y="64"/>
                  </a:lnTo>
                  <a:lnTo>
                    <a:pt x="669" y="38"/>
                  </a:lnTo>
                  <a:lnTo>
                    <a:pt x="758" y="10"/>
                  </a:lnTo>
                  <a:lnTo>
                    <a:pt x="855" y="0"/>
                  </a:lnTo>
                  <a:lnTo>
                    <a:pt x="944" y="0"/>
                  </a:lnTo>
                  <a:lnTo>
                    <a:pt x="1027" y="27"/>
                  </a:lnTo>
                  <a:lnTo>
                    <a:pt x="1055" y="64"/>
                  </a:lnTo>
                  <a:lnTo>
                    <a:pt x="1041" y="103"/>
                  </a:lnTo>
                  <a:lnTo>
                    <a:pt x="1013" y="134"/>
                  </a:lnTo>
                  <a:lnTo>
                    <a:pt x="1021" y="140"/>
                  </a:lnTo>
                  <a:lnTo>
                    <a:pt x="1082" y="144"/>
                  </a:lnTo>
                  <a:lnTo>
                    <a:pt x="1158" y="144"/>
                  </a:lnTo>
                  <a:lnTo>
                    <a:pt x="1227" y="166"/>
                  </a:lnTo>
                  <a:lnTo>
                    <a:pt x="1269" y="209"/>
                  </a:lnTo>
                  <a:lnTo>
                    <a:pt x="1282" y="268"/>
                  </a:lnTo>
                  <a:lnTo>
                    <a:pt x="1261" y="338"/>
                  </a:lnTo>
                  <a:lnTo>
                    <a:pt x="1227" y="392"/>
                  </a:lnTo>
                  <a:lnTo>
                    <a:pt x="1221" y="422"/>
                  </a:lnTo>
                  <a:lnTo>
                    <a:pt x="1169" y="437"/>
                  </a:lnTo>
                  <a:lnTo>
                    <a:pt x="1224" y="432"/>
                  </a:lnTo>
                  <a:lnTo>
                    <a:pt x="1269" y="456"/>
                  </a:lnTo>
                  <a:lnTo>
                    <a:pt x="1365" y="473"/>
                  </a:lnTo>
                  <a:lnTo>
                    <a:pt x="1427" y="494"/>
                  </a:lnTo>
                  <a:lnTo>
                    <a:pt x="1448" y="526"/>
                  </a:lnTo>
                  <a:lnTo>
                    <a:pt x="1427" y="580"/>
                  </a:lnTo>
                  <a:lnTo>
                    <a:pt x="1358" y="639"/>
                  </a:lnTo>
                  <a:lnTo>
                    <a:pt x="1303" y="687"/>
                  </a:lnTo>
                  <a:lnTo>
                    <a:pt x="1245" y="692"/>
                  </a:lnTo>
                  <a:lnTo>
                    <a:pt x="1311" y="700"/>
                  </a:lnTo>
                  <a:lnTo>
                    <a:pt x="1345" y="740"/>
                  </a:lnTo>
                  <a:lnTo>
                    <a:pt x="1406" y="762"/>
                  </a:lnTo>
                  <a:lnTo>
                    <a:pt x="1414" y="794"/>
                  </a:lnTo>
                  <a:lnTo>
                    <a:pt x="1365" y="826"/>
                  </a:lnTo>
                  <a:lnTo>
                    <a:pt x="1261" y="842"/>
                  </a:lnTo>
                  <a:lnTo>
                    <a:pt x="1151" y="853"/>
                  </a:lnTo>
                  <a:lnTo>
                    <a:pt x="1089" y="842"/>
                  </a:lnTo>
                  <a:lnTo>
                    <a:pt x="1082" y="837"/>
                  </a:lnTo>
                  <a:lnTo>
                    <a:pt x="1082" y="826"/>
                  </a:lnTo>
                  <a:lnTo>
                    <a:pt x="1089" y="820"/>
                  </a:lnTo>
                  <a:lnTo>
                    <a:pt x="392" y="768"/>
                  </a:lnTo>
                  <a:close/>
                </a:path>
              </a:pathLst>
            </a:custGeom>
            <a:solidFill>
              <a:srgbClr val="00C000"/>
            </a:solidFill>
            <a:ln w="0">
              <a:solidFill>
                <a:srgbClr val="00C000"/>
              </a:solidFill>
              <a:round/>
              <a:headEnd/>
              <a:tailEnd/>
            </a:ln>
          </p:spPr>
          <p:txBody>
            <a:bodyPr/>
            <a:lstStyle/>
            <a:p>
              <a:endParaRPr lang="en-GB"/>
            </a:p>
          </p:txBody>
        </p:sp>
        <p:sp>
          <p:nvSpPr>
            <p:cNvPr id="44678" name="Freeform 48"/>
            <p:cNvSpPr>
              <a:spLocks/>
            </p:cNvSpPr>
            <p:nvPr/>
          </p:nvSpPr>
          <p:spPr bwMode="auto">
            <a:xfrm>
              <a:off x="497" y="3156"/>
              <a:ext cx="359" cy="325"/>
            </a:xfrm>
            <a:custGeom>
              <a:avLst/>
              <a:gdLst>
                <a:gd name="T0" fmla="*/ 2 w 1078"/>
                <a:gd name="T1" fmla="*/ 2 h 974"/>
                <a:gd name="T2" fmla="*/ 2 w 1078"/>
                <a:gd name="T3" fmla="*/ 3 h 974"/>
                <a:gd name="T4" fmla="*/ 2 w 1078"/>
                <a:gd name="T5" fmla="*/ 3 h 974"/>
                <a:gd name="T6" fmla="*/ 1 w 1078"/>
                <a:gd name="T7" fmla="*/ 4 h 974"/>
                <a:gd name="T8" fmla="*/ 0 w 1078"/>
                <a:gd name="T9" fmla="*/ 4 h 974"/>
                <a:gd name="T10" fmla="*/ 4 w 1078"/>
                <a:gd name="T11" fmla="*/ 4 h 974"/>
                <a:gd name="T12" fmla="*/ 3 w 1078"/>
                <a:gd name="T13" fmla="*/ 4 h 974"/>
                <a:gd name="T14" fmla="*/ 3 w 1078"/>
                <a:gd name="T15" fmla="*/ 3 h 974"/>
                <a:gd name="T16" fmla="*/ 3 w 1078"/>
                <a:gd name="T17" fmla="*/ 2 h 974"/>
                <a:gd name="T18" fmla="*/ 4 w 1078"/>
                <a:gd name="T19" fmla="*/ 2 h 974"/>
                <a:gd name="T20" fmla="*/ 4 w 1078"/>
                <a:gd name="T21" fmla="*/ 1 h 974"/>
                <a:gd name="T22" fmla="*/ 4 w 1078"/>
                <a:gd name="T23" fmla="*/ 1 h 974"/>
                <a:gd name="T24" fmla="*/ 3 w 1078"/>
                <a:gd name="T25" fmla="*/ 2 h 974"/>
                <a:gd name="T26" fmla="*/ 3 w 1078"/>
                <a:gd name="T27" fmla="*/ 2 h 974"/>
                <a:gd name="T28" fmla="*/ 2 w 1078"/>
                <a:gd name="T29" fmla="*/ 2 h 974"/>
                <a:gd name="T30" fmla="*/ 3 w 1078"/>
                <a:gd name="T31" fmla="*/ 1 h 974"/>
                <a:gd name="T32" fmla="*/ 3 w 1078"/>
                <a:gd name="T33" fmla="*/ 1 h 974"/>
                <a:gd name="T34" fmla="*/ 3 w 1078"/>
                <a:gd name="T35" fmla="*/ 1 h 974"/>
                <a:gd name="T36" fmla="*/ 2 w 1078"/>
                <a:gd name="T37" fmla="*/ 2 h 974"/>
                <a:gd name="T38" fmla="*/ 2 w 1078"/>
                <a:gd name="T39" fmla="*/ 1 h 974"/>
                <a:gd name="T40" fmla="*/ 2 w 1078"/>
                <a:gd name="T41" fmla="*/ 0 h 974"/>
                <a:gd name="T42" fmla="*/ 2 w 1078"/>
                <a:gd name="T43" fmla="*/ 0 h 974"/>
                <a:gd name="T44" fmla="*/ 2 w 1078"/>
                <a:gd name="T45" fmla="*/ 1 h 974"/>
                <a:gd name="T46" fmla="*/ 1 w 1078"/>
                <a:gd name="T47" fmla="*/ 1 h 974"/>
                <a:gd name="T48" fmla="*/ 1 w 1078"/>
                <a:gd name="T49" fmla="*/ 1 h 974"/>
                <a:gd name="T50" fmla="*/ 1 w 1078"/>
                <a:gd name="T51" fmla="*/ 1 h 974"/>
                <a:gd name="T52" fmla="*/ 2 w 1078"/>
                <a:gd name="T53" fmla="*/ 1 h 974"/>
                <a:gd name="T54" fmla="*/ 2 w 1078"/>
                <a:gd name="T55" fmla="*/ 2 h 974"/>
                <a:gd name="T56" fmla="*/ 2 w 1078"/>
                <a:gd name="T57" fmla="*/ 2 h 974"/>
                <a:gd name="T58" fmla="*/ 1 w 1078"/>
                <a:gd name="T59" fmla="*/ 2 h 974"/>
                <a:gd name="T60" fmla="*/ 0 w 1078"/>
                <a:gd name="T61" fmla="*/ 2 h 974"/>
                <a:gd name="T62" fmla="*/ 0 w 1078"/>
                <a:gd name="T63" fmla="*/ 2 h 974"/>
                <a:gd name="T64" fmla="*/ 1 w 1078"/>
                <a:gd name="T65" fmla="*/ 2 h 974"/>
                <a:gd name="T66" fmla="*/ 2 w 1078"/>
                <a:gd name="T67" fmla="*/ 2 h 97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78"/>
                <a:gd name="T103" fmla="*/ 0 h 974"/>
                <a:gd name="T104" fmla="*/ 1078 w 1078"/>
                <a:gd name="T105" fmla="*/ 974 h 97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78" h="974">
                  <a:moveTo>
                    <a:pt x="430" y="498"/>
                  </a:moveTo>
                  <a:lnTo>
                    <a:pt x="455" y="552"/>
                  </a:lnTo>
                  <a:lnTo>
                    <a:pt x="441" y="586"/>
                  </a:lnTo>
                  <a:lnTo>
                    <a:pt x="433" y="640"/>
                  </a:lnTo>
                  <a:lnTo>
                    <a:pt x="433" y="764"/>
                  </a:lnTo>
                  <a:lnTo>
                    <a:pt x="423" y="839"/>
                  </a:lnTo>
                  <a:lnTo>
                    <a:pt x="406" y="864"/>
                  </a:lnTo>
                  <a:lnTo>
                    <a:pt x="361" y="907"/>
                  </a:lnTo>
                  <a:lnTo>
                    <a:pt x="272" y="938"/>
                  </a:lnTo>
                  <a:lnTo>
                    <a:pt x="119" y="974"/>
                  </a:lnTo>
                  <a:lnTo>
                    <a:pt x="965" y="974"/>
                  </a:lnTo>
                  <a:lnTo>
                    <a:pt x="890" y="946"/>
                  </a:lnTo>
                  <a:lnTo>
                    <a:pt x="840" y="938"/>
                  </a:lnTo>
                  <a:lnTo>
                    <a:pt x="779" y="944"/>
                  </a:lnTo>
                  <a:lnTo>
                    <a:pt x="727" y="909"/>
                  </a:lnTo>
                  <a:lnTo>
                    <a:pt x="686" y="845"/>
                  </a:lnTo>
                  <a:lnTo>
                    <a:pt x="655" y="675"/>
                  </a:lnTo>
                  <a:lnTo>
                    <a:pt x="647" y="554"/>
                  </a:lnTo>
                  <a:lnTo>
                    <a:pt x="621" y="498"/>
                  </a:lnTo>
                  <a:lnTo>
                    <a:pt x="869" y="409"/>
                  </a:lnTo>
                  <a:lnTo>
                    <a:pt x="938" y="394"/>
                  </a:lnTo>
                  <a:lnTo>
                    <a:pt x="1020" y="348"/>
                  </a:lnTo>
                  <a:lnTo>
                    <a:pt x="1078" y="318"/>
                  </a:lnTo>
                  <a:lnTo>
                    <a:pt x="1007" y="318"/>
                  </a:lnTo>
                  <a:lnTo>
                    <a:pt x="916" y="361"/>
                  </a:lnTo>
                  <a:lnTo>
                    <a:pt x="848" y="389"/>
                  </a:lnTo>
                  <a:lnTo>
                    <a:pt x="758" y="415"/>
                  </a:lnTo>
                  <a:lnTo>
                    <a:pt x="702" y="426"/>
                  </a:lnTo>
                  <a:lnTo>
                    <a:pt x="603" y="448"/>
                  </a:lnTo>
                  <a:lnTo>
                    <a:pt x="565" y="426"/>
                  </a:lnTo>
                  <a:lnTo>
                    <a:pt x="641" y="391"/>
                  </a:lnTo>
                  <a:lnTo>
                    <a:pt x="751" y="265"/>
                  </a:lnTo>
                  <a:lnTo>
                    <a:pt x="796" y="222"/>
                  </a:lnTo>
                  <a:lnTo>
                    <a:pt x="848" y="152"/>
                  </a:lnTo>
                  <a:lnTo>
                    <a:pt x="854" y="88"/>
                  </a:lnTo>
                  <a:lnTo>
                    <a:pt x="689" y="265"/>
                  </a:lnTo>
                  <a:lnTo>
                    <a:pt x="655" y="303"/>
                  </a:lnTo>
                  <a:lnTo>
                    <a:pt x="517" y="378"/>
                  </a:lnTo>
                  <a:lnTo>
                    <a:pt x="506" y="259"/>
                  </a:lnTo>
                  <a:lnTo>
                    <a:pt x="496" y="201"/>
                  </a:lnTo>
                  <a:lnTo>
                    <a:pt x="483" y="163"/>
                  </a:lnTo>
                  <a:lnTo>
                    <a:pt x="475" y="71"/>
                  </a:lnTo>
                  <a:lnTo>
                    <a:pt x="468" y="34"/>
                  </a:lnTo>
                  <a:lnTo>
                    <a:pt x="438" y="0"/>
                  </a:lnTo>
                  <a:lnTo>
                    <a:pt x="427" y="104"/>
                  </a:lnTo>
                  <a:lnTo>
                    <a:pt x="421" y="168"/>
                  </a:lnTo>
                  <a:lnTo>
                    <a:pt x="441" y="227"/>
                  </a:lnTo>
                  <a:lnTo>
                    <a:pt x="354" y="184"/>
                  </a:lnTo>
                  <a:lnTo>
                    <a:pt x="209" y="179"/>
                  </a:lnTo>
                  <a:lnTo>
                    <a:pt x="140" y="138"/>
                  </a:lnTo>
                  <a:lnTo>
                    <a:pt x="137" y="179"/>
                  </a:lnTo>
                  <a:lnTo>
                    <a:pt x="209" y="214"/>
                  </a:lnTo>
                  <a:lnTo>
                    <a:pt x="333" y="216"/>
                  </a:lnTo>
                  <a:lnTo>
                    <a:pt x="427" y="292"/>
                  </a:lnTo>
                  <a:lnTo>
                    <a:pt x="433" y="389"/>
                  </a:lnTo>
                  <a:lnTo>
                    <a:pt x="427" y="409"/>
                  </a:lnTo>
                  <a:lnTo>
                    <a:pt x="406" y="420"/>
                  </a:lnTo>
                  <a:lnTo>
                    <a:pt x="317" y="431"/>
                  </a:lnTo>
                  <a:lnTo>
                    <a:pt x="220" y="420"/>
                  </a:lnTo>
                  <a:lnTo>
                    <a:pt x="137" y="409"/>
                  </a:lnTo>
                  <a:lnTo>
                    <a:pt x="82" y="404"/>
                  </a:lnTo>
                  <a:lnTo>
                    <a:pt x="13" y="400"/>
                  </a:lnTo>
                  <a:lnTo>
                    <a:pt x="0" y="420"/>
                  </a:lnTo>
                  <a:lnTo>
                    <a:pt x="76" y="426"/>
                  </a:lnTo>
                  <a:lnTo>
                    <a:pt x="172" y="441"/>
                  </a:lnTo>
                  <a:lnTo>
                    <a:pt x="269" y="458"/>
                  </a:lnTo>
                  <a:lnTo>
                    <a:pt x="365" y="474"/>
                  </a:lnTo>
                  <a:lnTo>
                    <a:pt x="430" y="498"/>
                  </a:lnTo>
                  <a:close/>
                </a:path>
              </a:pathLst>
            </a:custGeom>
            <a:solidFill>
              <a:srgbClr val="008080"/>
            </a:solidFill>
            <a:ln w="0">
              <a:solidFill>
                <a:srgbClr val="800000"/>
              </a:solidFill>
              <a:round/>
              <a:headEnd/>
              <a:tailEnd/>
            </a:ln>
          </p:spPr>
          <p:txBody>
            <a:bodyPr/>
            <a:lstStyle/>
            <a:p>
              <a:endParaRPr lang="en-GB"/>
            </a:p>
          </p:txBody>
        </p:sp>
        <p:sp>
          <p:nvSpPr>
            <p:cNvPr id="44679" name="Freeform 49"/>
            <p:cNvSpPr>
              <a:spLocks/>
            </p:cNvSpPr>
            <p:nvPr/>
          </p:nvSpPr>
          <p:spPr bwMode="auto">
            <a:xfrm>
              <a:off x="4454" y="3362"/>
              <a:ext cx="482" cy="285"/>
            </a:xfrm>
            <a:custGeom>
              <a:avLst/>
              <a:gdLst>
                <a:gd name="T0" fmla="*/ 2 w 1448"/>
                <a:gd name="T1" fmla="*/ 3 h 853"/>
                <a:gd name="T2" fmla="*/ 1 w 1448"/>
                <a:gd name="T3" fmla="*/ 3 h 853"/>
                <a:gd name="T4" fmla="*/ 1 w 1448"/>
                <a:gd name="T5" fmla="*/ 3 h 853"/>
                <a:gd name="T6" fmla="*/ 0 w 1448"/>
                <a:gd name="T7" fmla="*/ 3 h 853"/>
                <a:gd name="T8" fmla="*/ 0 w 1448"/>
                <a:gd name="T9" fmla="*/ 3 h 853"/>
                <a:gd name="T10" fmla="*/ 0 w 1448"/>
                <a:gd name="T11" fmla="*/ 3 h 853"/>
                <a:gd name="T12" fmla="*/ 0 w 1448"/>
                <a:gd name="T13" fmla="*/ 3 h 853"/>
                <a:gd name="T14" fmla="*/ 0 w 1448"/>
                <a:gd name="T15" fmla="*/ 2 h 853"/>
                <a:gd name="T16" fmla="*/ 0 w 1448"/>
                <a:gd name="T17" fmla="*/ 2 h 853"/>
                <a:gd name="T18" fmla="*/ 0 w 1448"/>
                <a:gd name="T19" fmla="*/ 1 h 853"/>
                <a:gd name="T20" fmla="*/ 1 w 1448"/>
                <a:gd name="T21" fmla="*/ 1 h 853"/>
                <a:gd name="T22" fmla="*/ 1 w 1448"/>
                <a:gd name="T23" fmla="*/ 1 h 853"/>
                <a:gd name="T24" fmla="*/ 1 w 1448"/>
                <a:gd name="T25" fmla="*/ 1 h 853"/>
                <a:gd name="T26" fmla="*/ 1 w 1448"/>
                <a:gd name="T27" fmla="*/ 1 h 853"/>
                <a:gd name="T28" fmla="*/ 2 w 1448"/>
                <a:gd name="T29" fmla="*/ 0 h 853"/>
                <a:gd name="T30" fmla="*/ 3 w 1448"/>
                <a:gd name="T31" fmla="*/ 0 h 853"/>
                <a:gd name="T32" fmla="*/ 3 w 1448"/>
                <a:gd name="T33" fmla="*/ 0 h 853"/>
                <a:gd name="T34" fmla="*/ 3 w 1448"/>
                <a:gd name="T35" fmla="*/ 0 h 853"/>
                <a:gd name="T36" fmla="*/ 4 w 1448"/>
                <a:gd name="T37" fmla="*/ 0 h 853"/>
                <a:gd name="T38" fmla="*/ 4 w 1448"/>
                <a:gd name="T39" fmla="*/ 0 h 853"/>
                <a:gd name="T40" fmla="*/ 4 w 1448"/>
                <a:gd name="T41" fmla="*/ 0 h 853"/>
                <a:gd name="T42" fmla="*/ 4 w 1448"/>
                <a:gd name="T43" fmla="*/ 1 h 853"/>
                <a:gd name="T44" fmla="*/ 5 w 1448"/>
                <a:gd name="T45" fmla="*/ 1 h 853"/>
                <a:gd name="T46" fmla="*/ 5 w 1448"/>
                <a:gd name="T47" fmla="*/ 1 h 853"/>
                <a:gd name="T48" fmla="*/ 5 w 1448"/>
                <a:gd name="T49" fmla="*/ 1 h 853"/>
                <a:gd name="T50" fmla="*/ 5 w 1448"/>
                <a:gd name="T51" fmla="*/ 2 h 853"/>
                <a:gd name="T52" fmla="*/ 5 w 1448"/>
                <a:gd name="T53" fmla="*/ 2 h 853"/>
                <a:gd name="T54" fmla="*/ 6 w 1448"/>
                <a:gd name="T55" fmla="*/ 2 h 853"/>
                <a:gd name="T56" fmla="*/ 6 w 1448"/>
                <a:gd name="T57" fmla="*/ 2 h 853"/>
                <a:gd name="T58" fmla="*/ 6 w 1448"/>
                <a:gd name="T59" fmla="*/ 3 h 853"/>
                <a:gd name="T60" fmla="*/ 5 w 1448"/>
                <a:gd name="T61" fmla="*/ 3 h 853"/>
                <a:gd name="T62" fmla="*/ 6 w 1448"/>
                <a:gd name="T63" fmla="*/ 3 h 853"/>
                <a:gd name="T64" fmla="*/ 6 w 1448"/>
                <a:gd name="T65" fmla="*/ 3 h 853"/>
                <a:gd name="T66" fmla="*/ 5 w 1448"/>
                <a:gd name="T67" fmla="*/ 3 h 853"/>
                <a:gd name="T68" fmla="*/ 4 w 1448"/>
                <a:gd name="T69" fmla="*/ 3 h 853"/>
                <a:gd name="T70" fmla="*/ 4 w 1448"/>
                <a:gd name="T71" fmla="*/ 3 h 853"/>
                <a:gd name="T72" fmla="*/ 2 w 1448"/>
                <a:gd name="T73" fmla="*/ 3 h 85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448"/>
                <a:gd name="T112" fmla="*/ 0 h 853"/>
                <a:gd name="T113" fmla="*/ 1448 w 1448"/>
                <a:gd name="T114" fmla="*/ 853 h 85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448" h="853">
                  <a:moveTo>
                    <a:pt x="393" y="767"/>
                  </a:moveTo>
                  <a:lnTo>
                    <a:pt x="385" y="767"/>
                  </a:lnTo>
                  <a:lnTo>
                    <a:pt x="379" y="767"/>
                  </a:lnTo>
                  <a:lnTo>
                    <a:pt x="359" y="773"/>
                  </a:lnTo>
                  <a:lnTo>
                    <a:pt x="303" y="794"/>
                  </a:lnTo>
                  <a:lnTo>
                    <a:pt x="227" y="804"/>
                  </a:lnTo>
                  <a:lnTo>
                    <a:pt x="137" y="794"/>
                  </a:lnTo>
                  <a:lnTo>
                    <a:pt x="69" y="773"/>
                  </a:lnTo>
                  <a:lnTo>
                    <a:pt x="20" y="745"/>
                  </a:lnTo>
                  <a:lnTo>
                    <a:pt x="0" y="708"/>
                  </a:lnTo>
                  <a:lnTo>
                    <a:pt x="7" y="682"/>
                  </a:lnTo>
                  <a:lnTo>
                    <a:pt x="41" y="654"/>
                  </a:lnTo>
                  <a:lnTo>
                    <a:pt x="76" y="644"/>
                  </a:lnTo>
                  <a:lnTo>
                    <a:pt x="76" y="639"/>
                  </a:lnTo>
                  <a:lnTo>
                    <a:pt x="47" y="606"/>
                  </a:lnTo>
                  <a:lnTo>
                    <a:pt x="34" y="558"/>
                  </a:lnTo>
                  <a:lnTo>
                    <a:pt x="20" y="494"/>
                  </a:lnTo>
                  <a:lnTo>
                    <a:pt x="20" y="435"/>
                  </a:lnTo>
                  <a:lnTo>
                    <a:pt x="55" y="386"/>
                  </a:lnTo>
                  <a:lnTo>
                    <a:pt x="110" y="353"/>
                  </a:lnTo>
                  <a:lnTo>
                    <a:pt x="171" y="338"/>
                  </a:lnTo>
                  <a:lnTo>
                    <a:pt x="214" y="344"/>
                  </a:lnTo>
                  <a:lnTo>
                    <a:pt x="241" y="353"/>
                  </a:lnTo>
                  <a:lnTo>
                    <a:pt x="192" y="327"/>
                  </a:lnTo>
                  <a:lnTo>
                    <a:pt x="186" y="290"/>
                  </a:lnTo>
                  <a:lnTo>
                    <a:pt x="200" y="241"/>
                  </a:lnTo>
                  <a:lnTo>
                    <a:pt x="247" y="188"/>
                  </a:lnTo>
                  <a:lnTo>
                    <a:pt x="316" y="134"/>
                  </a:lnTo>
                  <a:lnTo>
                    <a:pt x="420" y="97"/>
                  </a:lnTo>
                  <a:lnTo>
                    <a:pt x="517" y="75"/>
                  </a:lnTo>
                  <a:lnTo>
                    <a:pt x="593" y="75"/>
                  </a:lnTo>
                  <a:lnTo>
                    <a:pt x="614" y="80"/>
                  </a:lnTo>
                  <a:lnTo>
                    <a:pt x="614" y="64"/>
                  </a:lnTo>
                  <a:lnTo>
                    <a:pt x="668" y="37"/>
                  </a:lnTo>
                  <a:lnTo>
                    <a:pt x="758" y="10"/>
                  </a:lnTo>
                  <a:lnTo>
                    <a:pt x="855" y="0"/>
                  </a:lnTo>
                  <a:lnTo>
                    <a:pt x="945" y="0"/>
                  </a:lnTo>
                  <a:lnTo>
                    <a:pt x="1027" y="26"/>
                  </a:lnTo>
                  <a:lnTo>
                    <a:pt x="1055" y="64"/>
                  </a:lnTo>
                  <a:lnTo>
                    <a:pt x="1041" y="102"/>
                  </a:lnTo>
                  <a:lnTo>
                    <a:pt x="1013" y="134"/>
                  </a:lnTo>
                  <a:lnTo>
                    <a:pt x="1021" y="139"/>
                  </a:lnTo>
                  <a:lnTo>
                    <a:pt x="1083" y="145"/>
                  </a:lnTo>
                  <a:lnTo>
                    <a:pt x="1159" y="145"/>
                  </a:lnTo>
                  <a:lnTo>
                    <a:pt x="1227" y="166"/>
                  </a:lnTo>
                  <a:lnTo>
                    <a:pt x="1268" y="209"/>
                  </a:lnTo>
                  <a:lnTo>
                    <a:pt x="1283" y="268"/>
                  </a:lnTo>
                  <a:lnTo>
                    <a:pt x="1262" y="338"/>
                  </a:lnTo>
                  <a:lnTo>
                    <a:pt x="1227" y="392"/>
                  </a:lnTo>
                  <a:lnTo>
                    <a:pt x="1220" y="421"/>
                  </a:lnTo>
                  <a:lnTo>
                    <a:pt x="1169" y="437"/>
                  </a:lnTo>
                  <a:lnTo>
                    <a:pt x="1223" y="432"/>
                  </a:lnTo>
                  <a:lnTo>
                    <a:pt x="1268" y="455"/>
                  </a:lnTo>
                  <a:lnTo>
                    <a:pt x="1365" y="472"/>
                  </a:lnTo>
                  <a:lnTo>
                    <a:pt x="1426" y="494"/>
                  </a:lnTo>
                  <a:lnTo>
                    <a:pt x="1448" y="526"/>
                  </a:lnTo>
                  <a:lnTo>
                    <a:pt x="1426" y="580"/>
                  </a:lnTo>
                  <a:lnTo>
                    <a:pt x="1358" y="639"/>
                  </a:lnTo>
                  <a:lnTo>
                    <a:pt x="1302" y="686"/>
                  </a:lnTo>
                  <a:lnTo>
                    <a:pt x="1244" y="691"/>
                  </a:lnTo>
                  <a:lnTo>
                    <a:pt x="1310" y="700"/>
                  </a:lnTo>
                  <a:lnTo>
                    <a:pt x="1344" y="740"/>
                  </a:lnTo>
                  <a:lnTo>
                    <a:pt x="1407" y="762"/>
                  </a:lnTo>
                  <a:lnTo>
                    <a:pt x="1413" y="794"/>
                  </a:lnTo>
                  <a:lnTo>
                    <a:pt x="1365" y="826"/>
                  </a:lnTo>
                  <a:lnTo>
                    <a:pt x="1262" y="842"/>
                  </a:lnTo>
                  <a:lnTo>
                    <a:pt x="1151" y="853"/>
                  </a:lnTo>
                  <a:lnTo>
                    <a:pt x="1090" y="842"/>
                  </a:lnTo>
                  <a:lnTo>
                    <a:pt x="1083" y="836"/>
                  </a:lnTo>
                  <a:lnTo>
                    <a:pt x="1083" y="826"/>
                  </a:lnTo>
                  <a:lnTo>
                    <a:pt x="1090" y="820"/>
                  </a:lnTo>
                  <a:lnTo>
                    <a:pt x="393" y="767"/>
                  </a:lnTo>
                  <a:close/>
                </a:path>
              </a:pathLst>
            </a:custGeom>
            <a:solidFill>
              <a:srgbClr val="00C000"/>
            </a:solidFill>
            <a:ln w="0">
              <a:solidFill>
                <a:srgbClr val="00C000"/>
              </a:solidFill>
              <a:round/>
              <a:headEnd/>
              <a:tailEnd/>
            </a:ln>
          </p:spPr>
          <p:txBody>
            <a:bodyPr/>
            <a:lstStyle/>
            <a:p>
              <a:endParaRPr lang="en-GB"/>
            </a:p>
          </p:txBody>
        </p:sp>
        <p:sp>
          <p:nvSpPr>
            <p:cNvPr id="44680" name="Freeform 50"/>
            <p:cNvSpPr>
              <a:spLocks/>
            </p:cNvSpPr>
            <p:nvPr/>
          </p:nvSpPr>
          <p:spPr bwMode="auto">
            <a:xfrm>
              <a:off x="4523" y="3424"/>
              <a:ext cx="359" cy="325"/>
            </a:xfrm>
            <a:custGeom>
              <a:avLst/>
              <a:gdLst>
                <a:gd name="T0" fmla="*/ 2 w 1079"/>
                <a:gd name="T1" fmla="*/ 2 h 973"/>
                <a:gd name="T2" fmla="*/ 2 w 1079"/>
                <a:gd name="T3" fmla="*/ 3 h 973"/>
                <a:gd name="T4" fmla="*/ 2 w 1079"/>
                <a:gd name="T5" fmla="*/ 3 h 973"/>
                <a:gd name="T6" fmla="*/ 1 w 1079"/>
                <a:gd name="T7" fmla="*/ 4 h 973"/>
                <a:gd name="T8" fmla="*/ 0 w 1079"/>
                <a:gd name="T9" fmla="*/ 4 h 973"/>
                <a:gd name="T10" fmla="*/ 4 w 1079"/>
                <a:gd name="T11" fmla="*/ 4 h 973"/>
                <a:gd name="T12" fmla="*/ 3 w 1079"/>
                <a:gd name="T13" fmla="*/ 4 h 973"/>
                <a:gd name="T14" fmla="*/ 3 w 1079"/>
                <a:gd name="T15" fmla="*/ 3 h 973"/>
                <a:gd name="T16" fmla="*/ 3 w 1079"/>
                <a:gd name="T17" fmla="*/ 2 h 973"/>
                <a:gd name="T18" fmla="*/ 4 w 1079"/>
                <a:gd name="T19" fmla="*/ 2 h 973"/>
                <a:gd name="T20" fmla="*/ 4 w 1079"/>
                <a:gd name="T21" fmla="*/ 1 h 973"/>
                <a:gd name="T22" fmla="*/ 4 w 1079"/>
                <a:gd name="T23" fmla="*/ 1 h 973"/>
                <a:gd name="T24" fmla="*/ 3 w 1079"/>
                <a:gd name="T25" fmla="*/ 2 h 973"/>
                <a:gd name="T26" fmla="*/ 3 w 1079"/>
                <a:gd name="T27" fmla="*/ 2 h 973"/>
                <a:gd name="T28" fmla="*/ 2 w 1079"/>
                <a:gd name="T29" fmla="*/ 2 h 973"/>
                <a:gd name="T30" fmla="*/ 3 w 1079"/>
                <a:gd name="T31" fmla="*/ 1 h 973"/>
                <a:gd name="T32" fmla="*/ 3 w 1079"/>
                <a:gd name="T33" fmla="*/ 1 h 973"/>
                <a:gd name="T34" fmla="*/ 3 w 1079"/>
                <a:gd name="T35" fmla="*/ 1 h 973"/>
                <a:gd name="T36" fmla="*/ 2 w 1079"/>
                <a:gd name="T37" fmla="*/ 2 h 973"/>
                <a:gd name="T38" fmla="*/ 2 w 1079"/>
                <a:gd name="T39" fmla="*/ 1 h 973"/>
                <a:gd name="T40" fmla="*/ 2 w 1079"/>
                <a:gd name="T41" fmla="*/ 0 h 973"/>
                <a:gd name="T42" fmla="*/ 2 w 1079"/>
                <a:gd name="T43" fmla="*/ 0 h 973"/>
                <a:gd name="T44" fmla="*/ 2 w 1079"/>
                <a:gd name="T45" fmla="*/ 1 h 973"/>
                <a:gd name="T46" fmla="*/ 1 w 1079"/>
                <a:gd name="T47" fmla="*/ 1 h 973"/>
                <a:gd name="T48" fmla="*/ 1 w 1079"/>
                <a:gd name="T49" fmla="*/ 1 h 973"/>
                <a:gd name="T50" fmla="*/ 1 w 1079"/>
                <a:gd name="T51" fmla="*/ 1 h 973"/>
                <a:gd name="T52" fmla="*/ 2 w 1079"/>
                <a:gd name="T53" fmla="*/ 1 h 973"/>
                <a:gd name="T54" fmla="*/ 2 w 1079"/>
                <a:gd name="T55" fmla="*/ 2 h 973"/>
                <a:gd name="T56" fmla="*/ 2 w 1079"/>
                <a:gd name="T57" fmla="*/ 2 h 973"/>
                <a:gd name="T58" fmla="*/ 1 w 1079"/>
                <a:gd name="T59" fmla="*/ 2 h 973"/>
                <a:gd name="T60" fmla="*/ 0 w 1079"/>
                <a:gd name="T61" fmla="*/ 2 h 973"/>
                <a:gd name="T62" fmla="*/ 0 w 1079"/>
                <a:gd name="T63" fmla="*/ 2 h 973"/>
                <a:gd name="T64" fmla="*/ 1 w 1079"/>
                <a:gd name="T65" fmla="*/ 2 h 973"/>
                <a:gd name="T66" fmla="*/ 2 w 1079"/>
                <a:gd name="T67" fmla="*/ 2 h 97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79"/>
                <a:gd name="T103" fmla="*/ 0 h 973"/>
                <a:gd name="T104" fmla="*/ 1079 w 1079"/>
                <a:gd name="T105" fmla="*/ 973 h 97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79" h="973">
                  <a:moveTo>
                    <a:pt x="431" y="498"/>
                  </a:moveTo>
                  <a:lnTo>
                    <a:pt x="455" y="552"/>
                  </a:lnTo>
                  <a:lnTo>
                    <a:pt x="441" y="587"/>
                  </a:lnTo>
                  <a:lnTo>
                    <a:pt x="434" y="640"/>
                  </a:lnTo>
                  <a:lnTo>
                    <a:pt x="434" y="764"/>
                  </a:lnTo>
                  <a:lnTo>
                    <a:pt x="424" y="839"/>
                  </a:lnTo>
                  <a:lnTo>
                    <a:pt x="407" y="863"/>
                  </a:lnTo>
                  <a:lnTo>
                    <a:pt x="362" y="906"/>
                  </a:lnTo>
                  <a:lnTo>
                    <a:pt x="272" y="938"/>
                  </a:lnTo>
                  <a:lnTo>
                    <a:pt x="120" y="973"/>
                  </a:lnTo>
                  <a:lnTo>
                    <a:pt x="965" y="973"/>
                  </a:lnTo>
                  <a:lnTo>
                    <a:pt x="889" y="946"/>
                  </a:lnTo>
                  <a:lnTo>
                    <a:pt x="841" y="938"/>
                  </a:lnTo>
                  <a:lnTo>
                    <a:pt x="778" y="943"/>
                  </a:lnTo>
                  <a:lnTo>
                    <a:pt x="727" y="908"/>
                  </a:lnTo>
                  <a:lnTo>
                    <a:pt x="685" y="845"/>
                  </a:lnTo>
                  <a:lnTo>
                    <a:pt x="656" y="676"/>
                  </a:lnTo>
                  <a:lnTo>
                    <a:pt x="648" y="554"/>
                  </a:lnTo>
                  <a:lnTo>
                    <a:pt x="620" y="498"/>
                  </a:lnTo>
                  <a:lnTo>
                    <a:pt x="868" y="410"/>
                  </a:lnTo>
                  <a:lnTo>
                    <a:pt x="938" y="394"/>
                  </a:lnTo>
                  <a:lnTo>
                    <a:pt x="1020" y="347"/>
                  </a:lnTo>
                  <a:lnTo>
                    <a:pt x="1079" y="319"/>
                  </a:lnTo>
                  <a:lnTo>
                    <a:pt x="1007" y="318"/>
                  </a:lnTo>
                  <a:lnTo>
                    <a:pt x="917" y="361"/>
                  </a:lnTo>
                  <a:lnTo>
                    <a:pt x="848" y="388"/>
                  </a:lnTo>
                  <a:lnTo>
                    <a:pt x="758" y="414"/>
                  </a:lnTo>
                  <a:lnTo>
                    <a:pt x="703" y="425"/>
                  </a:lnTo>
                  <a:lnTo>
                    <a:pt x="603" y="447"/>
                  </a:lnTo>
                  <a:lnTo>
                    <a:pt x="566" y="425"/>
                  </a:lnTo>
                  <a:lnTo>
                    <a:pt x="641" y="390"/>
                  </a:lnTo>
                  <a:lnTo>
                    <a:pt x="751" y="265"/>
                  </a:lnTo>
                  <a:lnTo>
                    <a:pt x="796" y="221"/>
                  </a:lnTo>
                  <a:lnTo>
                    <a:pt x="848" y="152"/>
                  </a:lnTo>
                  <a:lnTo>
                    <a:pt x="855" y="87"/>
                  </a:lnTo>
                  <a:lnTo>
                    <a:pt x="688" y="265"/>
                  </a:lnTo>
                  <a:lnTo>
                    <a:pt x="656" y="302"/>
                  </a:lnTo>
                  <a:lnTo>
                    <a:pt x="517" y="377"/>
                  </a:lnTo>
                  <a:lnTo>
                    <a:pt x="506" y="260"/>
                  </a:lnTo>
                  <a:lnTo>
                    <a:pt x="495" y="200"/>
                  </a:lnTo>
                  <a:lnTo>
                    <a:pt x="482" y="162"/>
                  </a:lnTo>
                  <a:lnTo>
                    <a:pt x="476" y="71"/>
                  </a:lnTo>
                  <a:lnTo>
                    <a:pt x="468" y="34"/>
                  </a:lnTo>
                  <a:lnTo>
                    <a:pt x="437" y="0"/>
                  </a:lnTo>
                  <a:lnTo>
                    <a:pt x="427" y="104"/>
                  </a:lnTo>
                  <a:lnTo>
                    <a:pt x="421" y="167"/>
                  </a:lnTo>
                  <a:lnTo>
                    <a:pt x="441" y="228"/>
                  </a:lnTo>
                  <a:lnTo>
                    <a:pt x="355" y="184"/>
                  </a:lnTo>
                  <a:lnTo>
                    <a:pt x="210" y="178"/>
                  </a:lnTo>
                  <a:lnTo>
                    <a:pt x="141" y="139"/>
                  </a:lnTo>
                  <a:lnTo>
                    <a:pt x="138" y="178"/>
                  </a:lnTo>
                  <a:lnTo>
                    <a:pt x="210" y="214"/>
                  </a:lnTo>
                  <a:lnTo>
                    <a:pt x="334" y="216"/>
                  </a:lnTo>
                  <a:lnTo>
                    <a:pt x="427" y="291"/>
                  </a:lnTo>
                  <a:lnTo>
                    <a:pt x="434" y="388"/>
                  </a:lnTo>
                  <a:lnTo>
                    <a:pt x="427" y="410"/>
                  </a:lnTo>
                  <a:lnTo>
                    <a:pt x="407" y="420"/>
                  </a:lnTo>
                  <a:lnTo>
                    <a:pt x="317" y="431"/>
                  </a:lnTo>
                  <a:lnTo>
                    <a:pt x="220" y="420"/>
                  </a:lnTo>
                  <a:lnTo>
                    <a:pt x="138" y="410"/>
                  </a:lnTo>
                  <a:lnTo>
                    <a:pt x="82" y="404"/>
                  </a:lnTo>
                  <a:lnTo>
                    <a:pt x="14" y="399"/>
                  </a:lnTo>
                  <a:lnTo>
                    <a:pt x="0" y="420"/>
                  </a:lnTo>
                  <a:lnTo>
                    <a:pt x="75" y="425"/>
                  </a:lnTo>
                  <a:lnTo>
                    <a:pt x="172" y="442"/>
                  </a:lnTo>
                  <a:lnTo>
                    <a:pt x="268" y="458"/>
                  </a:lnTo>
                  <a:lnTo>
                    <a:pt x="366" y="474"/>
                  </a:lnTo>
                  <a:lnTo>
                    <a:pt x="431" y="498"/>
                  </a:lnTo>
                  <a:close/>
                </a:path>
              </a:pathLst>
            </a:custGeom>
            <a:solidFill>
              <a:srgbClr val="008080"/>
            </a:solidFill>
            <a:ln w="0">
              <a:solidFill>
                <a:srgbClr val="800000"/>
              </a:solidFill>
              <a:round/>
              <a:headEnd/>
              <a:tailEnd/>
            </a:ln>
          </p:spPr>
          <p:txBody>
            <a:bodyPr/>
            <a:lstStyle/>
            <a:p>
              <a:endParaRPr lang="en-GB"/>
            </a:p>
          </p:txBody>
        </p:sp>
        <p:sp>
          <p:nvSpPr>
            <p:cNvPr id="44681" name="Freeform 51"/>
            <p:cNvSpPr>
              <a:spLocks/>
            </p:cNvSpPr>
            <p:nvPr/>
          </p:nvSpPr>
          <p:spPr bwMode="auto">
            <a:xfrm>
              <a:off x="495" y="1989"/>
              <a:ext cx="1761" cy="2242"/>
            </a:xfrm>
            <a:custGeom>
              <a:avLst/>
              <a:gdLst>
                <a:gd name="T0" fmla="*/ 0 w 5284"/>
                <a:gd name="T1" fmla="*/ 5 h 6728"/>
                <a:gd name="T2" fmla="*/ 0 w 5284"/>
                <a:gd name="T3" fmla="*/ 5 h 6728"/>
                <a:gd name="T4" fmla="*/ 1 w 5284"/>
                <a:gd name="T5" fmla="*/ 4 h 6728"/>
                <a:gd name="T6" fmla="*/ 1 w 5284"/>
                <a:gd name="T7" fmla="*/ 3 h 6728"/>
                <a:gd name="T8" fmla="*/ 2 w 5284"/>
                <a:gd name="T9" fmla="*/ 3 h 6728"/>
                <a:gd name="T10" fmla="*/ 2 w 5284"/>
                <a:gd name="T11" fmla="*/ 3 h 6728"/>
                <a:gd name="T12" fmla="*/ 3 w 5284"/>
                <a:gd name="T13" fmla="*/ 2 h 6728"/>
                <a:gd name="T14" fmla="*/ 4 w 5284"/>
                <a:gd name="T15" fmla="*/ 2 h 6728"/>
                <a:gd name="T16" fmla="*/ 4 w 5284"/>
                <a:gd name="T17" fmla="*/ 2 h 6728"/>
                <a:gd name="T18" fmla="*/ 5 w 5284"/>
                <a:gd name="T19" fmla="*/ 1 h 6728"/>
                <a:gd name="T20" fmla="*/ 6 w 5284"/>
                <a:gd name="T21" fmla="*/ 1 h 6728"/>
                <a:gd name="T22" fmla="*/ 7 w 5284"/>
                <a:gd name="T23" fmla="*/ 1 h 6728"/>
                <a:gd name="T24" fmla="*/ 8 w 5284"/>
                <a:gd name="T25" fmla="*/ 0 h 6728"/>
                <a:gd name="T26" fmla="*/ 10 w 5284"/>
                <a:gd name="T27" fmla="*/ 0 h 6728"/>
                <a:gd name="T28" fmla="*/ 11 w 5284"/>
                <a:gd name="T29" fmla="*/ 0 h 6728"/>
                <a:gd name="T30" fmla="*/ 11 w 5284"/>
                <a:gd name="T31" fmla="*/ 0 h 6728"/>
                <a:gd name="T32" fmla="*/ 12 w 5284"/>
                <a:gd name="T33" fmla="*/ 0 h 6728"/>
                <a:gd name="T34" fmla="*/ 13 w 5284"/>
                <a:gd name="T35" fmla="*/ 0 h 6728"/>
                <a:gd name="T36" fmla="*/ 14 w 5284"/>
                <a:gd name="T37" fmla="*/ 0 h 6728"/>
                <a:gd name="T38" fmla="*/ 15 w 5284"/>
                <a:gd name="T39" fmla="*/ 0 h 6728"/>
                <a:gd name="T40" fmla="*/ 16 w 5284"/>
                <a:gd name="T41" fmla="*/ 0 h 6728"/>
                <a:gd name="T42" fmla="*/ 16 w 5284"/>
                <a:gd name="T43" fmla="*/ 0 h 6728"/>
                <a:gd name="T44" fmla="*/ 16 w 5284"/>
                <a:gd name="T45" fmla="*/ 0 h 6728"/>
                <a:gd name="T46" fmla="*/ 17 w 5284"/>
                <a:gd name="T47" fmla="*/ 0 h 6728"/>
                <a:gd name="T48" fmla="*/ 18 w 5284"/>
                <a:gd name="T49" fmla="*/ 0 h 6728"/>
                <a:gd name="T50" fmla="*/ 18 w 5284"/>
                <a:gd name="T51" fmla="*/ 0 h 6728"/>
                <a:gd name="T52" fmla="*/ 19 w 5284"/>
                <a:gd name="T53" fmla="*/ 1 h 6728"/>
                <a:gd name="T54" fmla="*/ 19 w 5284"/>
                <a:gd name="T55" fmla="*/ 1 h 6728"/>
                <a:gd name="T56" fmla="*/ 20 w 5284"/>
                <a:gd name="T57" fmla="*/ 1 h 6728"/>
                <a:gd name="T58" fmla="*/ 20 w 5284"/>
                <a:gd name="T59" fmla="*/ 1 h 6728"/>
                <a:gd name="T60" fmla="*/ 21 w 5284"/>
                <a:gd name="T61" fmla="*/ 2 h 6728"/>
                <a:gd name="T62" fmla="*/ 21 w 5284"/>
                <a:gd name="T63" fmla="*/ 2 h 6728"/>
                <a:gd name="T64" fmla="*/ 21 w 5284"/>
                <a:gd name="T65" fmla="*/ 3 h 6728"/>
                <a:gd name="T66" fmla="*/ 21 w 5284"/>
                <a:gd name="T67" fmla="*/ 3 h 6728"/>
                <a:gd name="T68" fmla="*/ 21 w 5284"/>
                <a:gd name="T69" fmla="*/ 4 h 6728"/>
                <a:gd name="T70" fmla="*/ 22 w 5284"/>
                <a:gd name="T71" fmla="*/ 5 h 6728"/>
                <a:gd name="T72" fmla="*/ 22 w 5284"/>
                <a:gd name="T73" fmla="*/ 5 h 6728"/>
                <a:gd name="T74" fmla="*/ 22 w 5284"/>
                <a:gd name="T75" fmla="*/ 6 h 6728"/>
                <a:gd name="T76" fmla="*/ 21 w 5284"/>
                <a:gd name="T77" fmla="*/ 6 h 6728"/>
                <a:gd name="T78" fmla="*/ 21 w 5284"/>
                <a:gd name="T79" fmla="*/ 7 h 6728"/>
                <a:gd name="T80" fmla="*/ 21 w 5284"/>
                <a:gd name="T81" fmla="*/ 7 h 6728"/>
                <a:gd name="T82" fmla="*/ 21 w 5284"/>
                <a:gd name="T83" fmla="*/ 7 h 6728"/>
                <a:gd name="T84" fmla="*/ 20 w 5284"/>
                <a:gd name="T85" fmla="*/ 7 h 6728"/>
                <a:gd name="T86" fmla="*/ 20 w 5284"/>
                <a:gd name="T87" fmla="*/ 8 h 6728"/>
                <a:gd name="T88" fmla="*/ 19 w 5284"/>
                <a:gd name="T89" fmla="*/ 8 h 6728"/>
                <a:gd name="T90" fmla="*/ 19 w 5284"/>
                <a:gd name="T91" fmla="*/ 9 h 6728"/>
                <a:gd name="T92" fmla="*/ 18 w 5284"/>
                <a:gd name="T93" fmla="*/ 10 h 6728"/>
                <a:gd name="T94" fmla="*/ 18 w 5284"/>
                <a:gd name="T95" fmla="*/ 10 h 6728"/>
                <a:gd name="T96" fmla="*/ 17 w 5284"/>
                <a:gd name="T97" fmla="*/ 11 h 6728"/>
                <a:gd name="T98" fmla="*/ 17 w 5284"/>
                <a:gd name="T99" fmla="*/ 12 h 6728"/>
                <a:gd name="T100" fmla="*/ 16 w 5284"/>
                <a:gd name="T101" fmla="*/ 13 h 6728"/>
                <a:gd name="T102" fmla="*/ 16 w 5284"/>
                <a:gd name="T103" fmla="*/ 14 h 6728"/>
                <a:gd name="T104" fmla="*/ 16 w 5284"/>
                <a:gd name="T105" fmla="*/ 15 h 6728"/>
                <a:gd name="T106" fmla="*/ 15 w 5284"/>
                <a:gd name="T107" fmla="*/ 16 h 6728"/>
                <a:gd name="T108" fmla="*/ 15 w 5284"/>
                <a:gd name="T109" fmla="*/ 18 h 6728"/>
                <a:gd name="T110" fmla="*/ 15 w 5284"/>
                <a:gd name="T111" fmla="*/ 19 h 6728"/>
                <a:gd name="T112" fmla="*/ 15 w 5284"/>
                <a:gd name="T113" fmla="*/ 20 h 6728"/>
                <a:gd name="T114" fmla="*/ 15 w 5284"/>
                <a:gd name="T115" fmla="*/ 21 h 6728"/>
                <a:gd name="T116" fmla="*/ 14 w 5284"/>
                <a:gd name="T117" fmla="*/ 22 h 6728"/>
                <a:gd name="T118" fmla="*/ 13 w 5284"/>
                <a:gd name="T119" fmla="*/ 26 h 6728"/>
                <a:gd name="T120" fmla="*/ 13 w 5284"/>
                <a:gd name="T121" fmla="*/ 28 h 672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284"/>
                <a:gd name="T184" fmla="*/ 0 h 6728"/>
                <a:gd name="T185" fmla="*/ 5284 w 5284"/>
                <a:gd name="T186" fmla="*/ 6728 h 672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284" h="6728">
                  <a:moveTo>
                    <a:pt x="0" y="1223"/>
                  </a:moveTo>
                  <a:lnTo>
                    <a:pt x="40" y="1169"/>
                  </a:lnTo>
                  <a:lnTo>
                    <a:pt x="154" y="1031"/>
                  </a:lnTo>
                  <a:lnTo>
                    <a:pt x="336" y="844"/>
                  </a:lnTo>
                  <a:lnTo>
                    <a:pt x="450" y="743"/>
                  </a:lnTo>
                  <a:lnTo>
                    <a:pt x="580" y="643"/>
                  </a:lnTo>
                  <a:lnTo>
                    <a:pt x="744" y="528"/>
                  </a:lnTo>
                  <a:lnTo>
                    <a:pt x="852" y="467"/>
                  </a:lnTo>
                  <a:lnTo>
                    <a:pt x="968" y="422"/>
                  </a:lnTo>
                  <a:lnTo>
                    <a:pt x="1159" y="353"/>
                  </a:lnTo>
                  <a:lnTo>
                    <a:pt x="1508" y="223"/>
                  </a:lnTo>
                  <a:lnTo>
                    <a:pt x="1725" y="153"/>
                  </a:lnTo>
                  <a:lnTo>
                    <a:pt x="1949" y="110"/>
                  </a:lnTo>
                  <a:lnTo>
                    <a:pt x="2317" y="64"/>
                  </a:lnTo>
                  <a:lnTo>
                    <a:pt x="2584" y="39"/>
                  </a:lnTo>
                  <a:lnTo>
                    <a:pt x="2749" y="42"/>
                  </a:lnTo>
                  <a:lnTo>
                    <a:pt x="2913" y="55"/>
                  </a:lnTo>
                  <a:lnTo>
                    <a:pt x="3186" y="64"/>
                  </a:lnTo>
                  <a:lnTo>
                    <a:pt x="3395" y="57"/>
                  </a:lnTo>
                  <a:lnTo>
                    <a:pt x="3552" y="43"/>
                  </a:lnTo>
                  <a:lnTo>
                    <a:pt x="3778" y="10"/>
                  </a:lnTo>
                  <a:lnTo>
                    <a:pt x="3881" y="0"/>
                  </a:lnTo>
                  <a:lnTo>
                    <a:pt x="3998" y="3"/>
                  </a:lnTo>
                  <a:lnTo>
                    <a:pt x="4147" y="22"/>
                  </a:lnTo>
                  <a:lnTo>
                    <a:pt x="4346" y="64"/>
                  </a:lnTo>
                  <a:lnTo>
                    <a:pt x="4461" y="96"/>
                  </a:lnTo>
                  <a:lnTo>
                    <a:pt x="4555" y="131"/>
                  </a:lnTo>
                  <a:lnTo>
                    <a:pt x="4701" y="209"/>
                  </a:lnTo>
                  <a:lnTo>
                    <a:pt x="4814" y="285"/>
                  </a:lnTo>
                  <a:lnTo>
                    <a:pt x="4925" y="353"/>
                  </a:lnTo>
                  <a:lnTo>
                    <a:pt x="4992" y="463"/>
                  </a:lnTo>
                  <a:lnTo>
                    <a:pt x="5069" y="576"/>
                  </a:lnTo>
                  <a:lnTo>
                    <a:pt x="5147" y="722"/>
                  </a:lnTo>
                  <a:lnTo>
                    <a:pt x="5182" y="817"/>
                  </a:lnTo>
                  <a:lnTo>
                    <a:pt x="5215" y="933"/>
                  </a:lnTo>
                  <a:lnTo>
                    <a:pt x="5260" y="1113"/>
                  </a:lnTo>
                  <a:lnTo>
                    <a:pt x="5284" y="1234"/>
                  </a:lnTo>
                  <a:lnTo>
                    <a:pt x="5272" y="1349"/>
                  </a:lnTo>
                  <a:lnTo>
                    <a:pt x="5215" y="1512"/>
                  </a:lnTo>
                  <a:lnTo>
                    <a:pt x="5156" y="1634"/>
                  </a:lnTo>
                  <a:lnTo>
                    <a:pt x="5096" y="1717"/>
                  </a:lnTo>
                  <a:lnTo>
                    <a:pt x="5036" y="1774"/>
                  </a:lnTo>
                  <a:lnTo>
                    <a:pt x="4971" y="1816"/>
                  </a:lnTo>
                  <a:lnTo>
                    <a:pt x="4823" y="1909"/>
                  </a:lnTo>
                  <a:lnTo>
                    <a:pt x="4735" y="1982"/>
                  </a:lnTo>
                  <a:lnTo>
                    <a:pt x="4635" y="2092"/>
                  </a:lnTo>
                  <a:lnTo>
                    <a:pt x="4426" y="2343"/>
                  </a:lnTo>
                  <a:lnTo>
                    <a:pt x="4303" y="2501"/>
                  </a:lnTo>
                  <a:lnTo>
                    <a:pt x="4201" y="2671"/>
                  </a:lnTo>
                  <a:lnTo>
                    <a:pt x="4056" y="2962"/>
                  </a:lnTo>
                  <a:lnTo>
                    <a:pt x="3936" y="3219"/>
                  </a:lnTo>
                  <a:lnTo>
                    <a:pt x="3876" y="3382"/>
                  </a:lnTo>
                  <a:lnTo>
                    <a:pt x="3835" y="3553"/>
                  </a:lnTo>
                  <a:lnTo>
                    <a:pt x="3767" y="3831"/>
                  </a:lnTo>
                  <a:lnTo>
                    <a:pt x="3655" y="4277"/>
                  </a:lnTo>
                  <a:lnTo>
                    <a:pt x="3602" y="4550"/>
                  </a:lnTo>
                  <a:lnTo>
                    <a:pt x="3559" y="4826"/>
                  </a:lnTo>
                  <a:lnTo>
                    <a:pt x="3525" y="5020"/>
                  </a:lnTo>
                  <a:lnTo>
                    <a:pt x="3476" y="5280"/>
                  </a:lnTo>
                  <a:lnTo>
                    <a:pt x="3270" y="6303"/>
                  </a:lnTo>
                  <a:lnTo>
                    <a:pt x="3186" y="6728"/>
                  </a:lnTo>
                </a:path>
              </a:pathLst>
            </a:custGeom>
            <a:noFill/>
            <a:ln w="0">
              <a:solidFill>
                <a:srgbClr val="FFFFFF"/>
              </a:solidFill>
              <a:prstDash val="sysDash"/>
              <a:round/>
              <a:headEnd/>
              <a:tailEnd/>
            </a:ln>
          </p:spPr>
          <p:txBody>
            <a:bodyPr/>
            <a:lstStyle/>
            <a:p>
              <a:endParaRPr lang="en-GB"/>
            </a:p>
          </p:txBody>
        </p:sp>
        <p:sp>
          <p:nvSpPr>
            <p:cNvPr id="44682" name="Freeform 52"/>
            <p:cNvSpPr>
              <a:spLocks/>
            </p:cNvSpPr>
            <p:nvPr/>
          </p:nvSpPr>
          <p:spPr bwMode="auto">
            <a:xfrm>
              <a:off x="2136" y="2106"/>
              <a:ext cx="3187" cy="773"/>
            </a:xfrm>
            <a:custGeom>
              <a:avLst/>
              <a:gdLst>
                <a:gd name="T0" fmla="*/ 0 w 9559"/>
                <a:gd name="T1" fmla="*/ 0 h 2318"/>
                <a:gd name="T2" fmla="*/ 1 w 9559"/>
                <a:gd name="T3" fmla="*/ 0 h 2318"/>
                <a:gd name="T4" fmla="*/ 1 w 9559"/>
                <a:gd name="T5" fmla="*/ 1 h 2318"/>
                <a:gd name="T6" fmla="*/ 2 w 9559"/>
                <a:gd name="T7" fmla="*/ 1 h 2318"/>
                <a:gd name="T8" fmla="*/ 3 w 9559"/>
                <a:gd name="T9" fmla="*/ 2 h 2318"/>
                <a:gd name="T10" fmla="*/ 4 w 9559"/>
                <a:gd name="T11" fmla="*/ 2 h 2318"/>
                <a:gd name="T12" fmla="*/ 5 w 9559"/>
                <a:gd name="T13" fmla="*/ 2 h 2318"/>
                <a:gd name="T14" fmla="*/ 6 w 9559"/>
                <a:gd name="T15" fmla="*/ 2 h 2318"/>
                <a:gd name="T16" fmla="*/ 7 w 9559"/>
                <a:gd name="T17" fmla="*/ 3 h 2318"/>
                <a:gd name="T18" fmla="*/ 9 w 9559"/>
                <a:gd name="T19" fmla="*/ 3 h 2318"/>
                <a:gd name="T20" fmla="*/ 9 w 9559"/>
                <a:gd name="T21" fmla="*/ 3 h 2318"/>
                <a:gd name="T22" fmla="*/ 10 w 9559"/>
                <a:gd name="T23" fmla="*/ 3 h 2318"/>
                <a:gd name="T24" fmla="*/ 11 w 9559"/>
                <a:gd name="T25" fmla="*/ 3 h 2318"/>
                <a:gd name="T26" fmla="*/ 12 w 9559"/>
                <a:gd name="T27" fmla="*/ 3 h 2318"/>
                <a:gd name="T28" fmla="*/ 13 w 9559"/>
                <a:gd name="T29" fmla="*/ 3 h 2318"/>
                <a:gd name="T30" fmla="*/ 14 w 9559"/>
                <a:gd name="T31" fmla="*/ 2 h 2318"/>
                <a:gd name="T32" fmla="*/ 15 w 9559"/>
                <a:gd name="T33" fmla="*/ 2 h 2318"/>
                <a:gd name="T34" fmla="*/ 16 w 9559"/>
                <a:gd name="T35" fmla="*/ 2 h 2318"/>
                <a:gd name="T36" fmla="*/ 16 w 9559"/>
                <a:gd name="T37" fmla="*/ 2 h 2318"/>
                <a:gd name="T38" fmla="*/ 17 w 9559"/>
                <a:gd name="T39" fmla="*/ 2 h 2318"/>
                <a:gd name="T40" fmla="*/ 17 w 9559"/>
                <a:gd name="T41" fmla="*/ 2 h 2318"/>
                <a:gd name="T42" fmla="*/ 18 w 9559"/>
                <a:gd name="T43" fmla="*/ 1 h 2318"/>
                <a:gd name="T44" fmla="*/ 18 w 9559"/>
                <a:gd name="T45" fmla="*/ 1 h 2318"/>
                <a:gd name="T46" fmla="*/ 19 w 9559"/>
                <a:gd name="T47" fmla="*/ 1 h 2318"/>
                <a:gd name="T48" fmla="*/ 20 w 9559"/>
                <a:gd name="T49" fmla="*/ 1 h 2318"/>
                <a:gd name="T50" fmla="*/ 21 w 9559"/>
                <a:gd name="T51" fmla="*/ 1 h 2318"/>
                <a:gd name="T52" fmla="*/ 21 w 9559"/>
                <a:gd name="T53" fmla="*/ 1 h 2318"/>
                <a:gd name="T54" fmla="*/ 22 w 9559"/>
                <a:gd name="T55" fmla="*/ 1 h 2318"/>
                <a:gd name="T56" fmla="*/ 23 w 9559"/>
                <a:gd name="T57" fmla="*/ 1 h 2318"/>
                <a:gd name="T58" fmla="*/ 24 w 9559"/>
                <a:gd name="T59" fmla="*/ 1 h 2318"/>
                <a:gd name="T60" fmla="*/ 25 w 9559"/>
                <a:gd name="T61" fmla="*/ 1 h 2318"/>
                <a:gd name="T62" fmla="*/ 26 w 9559"/>
                <a:gd name="T63" fmla="*/ 1 h 2318"/>
                <a:gd name="T64" fmla="*/ 26 w 9559"/>
                <a:gd name="T65" fmla="*/ 1 h 2318"/>
                <a:gd name="T66" fmla="*/ 27 w 9559"/>
                <a:gd name="T67" fmla="*/ 1 h 2318"/>
                <a:gd name="T68" fmla="*/ 29 w 9559"/>
                <a:gd name="T69" fmla="*/ 1 h 2318"/>
                <a:gd name="T70" fmla="*/ 30 w 9559"/>
                <a:gd name="T71" fmla="*/ 2 h 2318"/>
                <a:gd name="T72" fmla="*/ 31 w 9559"/>
                <a:gd name="T73" fmla="*/ 2 h 2318"/>
                <a:gd name="T74" fmla="*/ 32 w 9559"/>
                <a:gd name="T75" fmla="*/ 2 h 2318"/>
                <a:gd name="T76" fmla="*/ 33 w 9559"/>
                <a:gd name="T77" fmla="*/ 3 h 2318"/>
                <a:gd name="T78" fmla="*/ 34 w 9559"/>
                <a:gd name="T79" fmla="*/ 3 h 2318"/>
                <a:gd name="T80" fmla="*/ 35 w 9559"/>
                <a:gd name="T81" fmla="*/ 4 h 2318"/>
                <a:gd name="T82" fmla="*/ 36 w 9559"/>
                <a:gd name="T83" fmla="*/ 5 h 2318"/>
                <a:gd name="T84" fmla="*/ 37 w 9559"/>
                <a:gd name="T85" fmla="*/ 6 h 2318"/>
                <a:gd name="T86" fmla="*/ 37 w 9559"/>
                <a:gd name="T87" fmla="*/ 6 h 2318"/>
                <a:gd name="T88" fmla="*/ 38 w 9559"/>
                <a:gd name="T89" fmla="*/ 7 h 2318"/>
                <a:gd name="T90" fmla="*/ 38 w 9559"/>
                <a:gd name="T91" fmla="*/ 8 h 2318"/>
                <a:gd name="T92" fmla="*/ 39 w 9559"/>
                <a:gd name="T93" fmla="*/ 9 h 2318"/>
                <a:gd name="T94" fmla="*/ 39 w 9559"/>
                <a:gd name="T95" fmla="*/ 9 h 2318"/>
                <a:gd name="T96" fmla="*/ 39 w 9559"/>
                <a:gd name="T97" fmla="*/ 10 h 23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9559"/>
                <a:gd name="T148" fmla="*/ 0 h 2318"/>
                <a:gd name="T149" fmla="*/ 9559 w 9559"/>
                <a:gd name="T150" fmla="*/ 2318 h 231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9559" h="2318">
                  <a:moveTo>
                    <a:pt x="0" y="0"/>
                  </a:moveTo>
                  <a:lnTo>
                    <a:pt x="166" y="94"/>
                  </a:lnTo>
                  <a:lnTo>
                    <a:pt x="349" y="187"/>
                  </a:lnTo>
                  <a:lnTo>
                    <a:pt x="579" y="290"/>
                  </a:lnTo>
                  <a:lnTo>
                    <a:pt x="842" y="405"/>
                  </a:lnTo>
                  <a:lnTo>
                    <a:pt x="1004" y="478"/>
                  </a:lnTo>
                  <a:lnTo>
                    <a:pt x="1170" y="528"/>
                  </a:lnTo>
                  <a:lnTo>
                    <a:pt x="1448" y="580"/>
                  </a:lnTo>
                  <a:lnTo>
                    <a:pt x="1803" y="636"/>
                  </a:lnTo>
                  <a:lnTo>
                    <a:pt x="2070" y="673"/>
                  </a:lnTo>
                  <a:lnTo>
                    <a:pt x="2278" y="693"/>
                  </a:lnTo>
                  <a:lnTo>
                    <a:pt x="2458" y="697"/>
                  </a:lnTo>
                  <a:lnTo>
                    <a:pt x="2636" y="686"/>
                  </a:lnTo>
                  <a:lnTo>
                    <a:pt x="2847" y="662"/>
                  </a:lnTo>
                  <a:lnTo>
                    <a:pt x="3116" y="626"/>
                  </a:lnTo>
                  <a:lnTo>
                    <a:pt x="3476" y="580"/>
                  </a:lnTo>
                  <a:lnTo>
                    <a:pt x="3685" y="547"/>
                  </a:lnTo>
                  <a:lnTo>
                    <a:pt x="3839" y="512"/>
                  </a:lnTo>
                  <a:lnTo>
                    <a:pt x="3956" y="475"/>
                  </a:lnTo>
                  <a:lnTo>
                    <a:pt x="4055" y="435"/>
                  </a:lnTo>
                  <a:lnTo>
                    <a:pt x="4154" y="396"/>
                  </a:lnTo>
                  <a:lnTo>
                    <a:pt x="4270" y="357"/>
                  </a:lnTo>
                  <a:lnTo>
                    <a:pt x="4424" y="322"/>
                  </a:lnTo>
                  <a:lnTo>
                    <a:pt x="4634" y="290"/>
                  </a:lnTo>
                  <a:lnTo>
                    <a:pt x="4838" y="267"/>
                  </a:lnTo>
                  <a:lnTo>
                    <a:pt x="4991" y="257"/>
                  </a:lnTo>
                  <a:lnTo>
                    <a:pt x="5209" y="261"/>
                  </a:lnTo>
                  <a:lnTo>
                    <a:pt x="5430" y="279"/>
                  </a:lnTo>
                  <a:lnTo>
                    <a:pt x="5584" y="287"/>
                  </a:lnTo>
                  <a:lnTo>
                    <a:pt x="5793" y="290"/>
                  </a:lnTo>
                  <a:lnTo>
                    <a:pt x="6064" y="281"/>
                  </a:lnTo>
                  <a:lnTo>
                    <a:pt x="6229" y="268"/>
                  </a:lnTo>
                  <a:lnTo>
                    <a:pt x="6394" y="265"/>
                  </a:lnTo>
                  <a:lnTo>
                    <a:pt x="6663" y="290"/>
                  </a:lnTo>
                  <a:lnTo>
                    <a:pt x="7033" y="332"/>
                  </a:lnTo>
                  <a:lnTo>
                    <a:pt x="7262" y="366"/>
                  </a:lnTo>
                  <a:lnTo>
                    <a:pt x="7480" y="435"/>
                  </a:lnTo>
                  <a:lnTo>
                    <a:pt x="7821" y="580"/>
                  </a:lnTo>
                  <a:lnTo>
                    <a:pt x="8117" y="713"/>
                  </a:lnTo>
                  <a:lnTo>
                    <a:pt x="8295" y="809"/>
                  </a:lnTo>
                  <a:lnTo>
                    <a:pt x="8452" y="936"/>
                  </a:lnTo>
                  <a:lnTo>
                    <a:pt x="8690" y="1159"/>
                  </a:lnTo>
                  <a:lnTo>
                    <a:pt x="8891" y="1364"/>
                  </a:lnTo>
                  <a:lnTo>
                    <a:pt x="9066" y="1568"/>
                  </a:lnTo>
                  <a:lnTo>
                    <a:pt x="9216" y="1763"/>
                  </a:lnTo>
                  <a:lnTo>
                    <a:pt x="9338" y="1941"/>
                  </a:lnTo>
                  <a:lnTo>
                    <a:pt x="9434" y="2093"/>
                  </a:lnTo>
                  <a:lnTo>
                    <a:pt x="9503" y="2213"/>
                  </a:lnTo>
                  <a:lnTo>
                    <a:pt x="9559" y="2318"/>
                  </a:lnTo>
                </a:path>
              </a:pathLst>
            </a:custGeom>
            <a:noFill/>
            <a:ln w="0">
              <a:solidFill>
                <a:srgbClr val="FFFFFF"/>
              </a:solidFill>
              <a:prstDash val="sysDash"/>
              <a:round/>
              <a:headEnd/>
              <a:tailEnd/>
            </a:ln>
          </p:spPr>
          <p:txBody>
            <a:bodyPr/>
            <a:lstStyle/>
            <a:p>
              <a:endParaRPr lang="en-GB"/>
            </a:p>
          </p:txBody>
        </p:sp>
        <p:sp>
          <p:nvSpPr>
            <p:cNvPr id="44683" name="Freeform 53"/>
            <p:cNvSpPr>
              <a:spLocks/>
            </p:cNvSpPr>
            <p:nvPr/>
          </p:nvSpPr>
          <p:spPr bwMode="auto">
            <a:xfrm>
              <a:off x="1198" y="1277"/>
              <a:ext cx="117" cy="105"/>
            </a:xfrm>
            <a:custGeom>
              <a:avLst/>
              <a:gdLst>
                <a:gd name="T0" fmla="*/ 0 w 349"/>
                <a:gd name="T1" fmla="*/ 1 h 315"/>
                <a:gd name="T2" fmla="*/ 1 w 349"/>
                <a:gd name="T3" fmla="*/ 1 h 315"/>
                <a:gd name="T4" fmla="*/ 1 w 349"/>
                <a:gd name="T5" fmla="*/ 1 h 315"/>
                <a:gd name="T6" fmla="*/ 1 w 349"/>
                <a:gd name="T7" fmla="*/ 1 h 315"/>
                <a:gd name="T8" fmla="*/ 1 w 349"/>
                <a:gd name="T9" fmla="*/ 1 h 315"/>
                <a:gd name="T10" fmla="*/ 1 w 349"/>
                <a:gd name="T11" fmla="*/ 1 h 315"/>
                <a:gd name="T12" fmla="*/ 1 w 349"/>
                <a:gd name="T13" fmla="*/ 0 h 315"/>
                <a:gd name="T14" fmla="*/ 1 w 349"/>
                <a:gd name="T15" fmla="*/ 0 h 315"/>
                <a:gd name="T16" fmla="*/ 1 w 349"/>
                <a:gd name="T17" fmla="*/ 0 h 315"/>
                <a:gd name="T18" fmla="*/ 1 w 349"/>
                <a:gd name="T19" fmla="*/ 0 h 315"/>
                <a:gd name="T20" fmla="*/ 1 w 349"/>
                <a:gd name="T21" fmla="*/ 0 h 315"/>
                <a:gd name="T22" fmla="*/ 1 w 349"/>
                <a:gd name="T23" fmla="*/ 0 h 315"/>
                <a:gd name="T24" fmla="*/ 1 w 349"/>
                <a:gd name="T25" fmla="*/ 0 h 315"/>
                <a:gd name="T26" fmla="*/ 1 w 349"/>
                <a:gd name="T27" fmla="*/ 0 h 315"/>
                <a:gd name="T28" fmla="*/ 1 w 349"/>
                <a:gd name="T29" fmla="*/ 0 h 315"/>
                <a:gd name="T30" fmla="*/ 1 w 349"/>
                <a:gd name="T31" fmla="*/ 0 h 315"/>
                <a:gd name="T32" fmla="*/ 1 w 349"/>
                <a:gd name="T33" fmla="*/ 0 h 315"/>
                <a:gd name="T34" fmla="*/ 1 w 349"/>
                <a:gd name="T35" fmla="*/ 0 h 315"/>
                <a:gd name="T36" fmla="*/ 1 w 349"/>
                <a:gd name="T37" fmla="*/ 0 h 315"/>
                <a:gd name="T38" fmla="*/ 1 w 349"/>
                <a:gd name="T39" fmla="*/ 0 h 315"/>
                <a:gd name="T40" fmla="*/ 1 w 349"/>
                <a:gd name="T41" fmla="*/ 0 h 315"/>
                <a:gd name="T42" fmla="*/ 1 w 349"/>
                <a:gd name="T43" fmla="*/ 1 h 315"/>
                <a:gd name="T44" fmla="*/ 1 w 349"/>
                <a:gd name="T45" fmla="*/ 1 h 315"/>
                <a:gd name="T46" fmla="*/ 1 w 349"/>
                <a:gd name="T47" fmla="*/ 0 h 315"/>
                <a:gd name="T48" fmla="*/ 0 w 349"/>
                <a:gd name="T49" fmla="*/ 0 h 315"/>
                <a:gd name="T50" fmla="*/ 0 w 349"/>
                <a:gd name="T51" fmla="*/ 0 h 315"/>
                <a:gd name="T52" fmla="*/ 0 w 349"/>
                <a:gd name="T53" fmla="*/ 0 h 315"/>
                <a:gd name="T54" fmla="*/ 1 w 349"/>
                <a:gd name="T55" fmla="*/ 1 h 315"/>
                <a:gd name="T56" fmla="*/ 1 w 349"/>
                <a:gd name="T57" fmla="*/ 1 h 315"/>
                <a:gd name="T58" fmla="*/ 0 w 349"/>
                <a:gd name="T59" fmla="*/ 1 h 315"/>
                <a:gd name="T60" fmla="*/ 0 w 349"/>
                <a:gd name="T61" fmla="*/ 1 h 315"/>
                <a:gd name="T62" fmla="*/ 0 w 349"/>
                <a:gd name="T63" fmla="*/ 1 h 315"/>
                <a:gd name="T64" fmla="*/ 0 w 349"/>
                <a:gd name="T65" fmla="*/ 1 h 315"/>
                <a:gd name="T66" fmla="*/ 0 w 349"/>
                <a:gd name="T67" fmla="*/ 0 h 315"/>
                <a:gd name="T68" fmla="*/ 0 w 349"/>
                <a:gd name="T69" fmla="*/ 0 h 315"/>
                <a:gd name="T70" fmla="*/ 0 w 349"/>
                <a:gd name="T71" fmla="*/ 0 h 315"/>
                <a:gd name="T72" fmla="*/ 0 w 349"/>
                <a:gd name="T73" fmla="*/ 0 h 315"/>
                <a:gd name="T74" fmla="*/ 0 w 349"/>
                <a:gd name="T75" fmla="*/ 0 h 315"/>
                <a:gd name="T76" fmla="*/ 0 w 349"/>
                <a:gd name="T77" fmla="*/ 0 h 315"/>
                <a:gd name="T78" fmla="*/ 0 w 349"/>
                <a:gd name="T79" fmla="*/ 1 h 315"/>
                <a:gd name="T80" fmla="*/ 0 w 349"/>
                <a:gd name="T81" fmla="*/ 0 h 315"/>
                <a:gd name="T82" fmla="*/ 0 w 349"/>
                <a:gd name="T83" fmla="*/ 0 h 315"/>
                <a:gd name="T84" fmla="*/ 0 w 349"/>
                <a:gd name="T85" fmla="*/ 0 h 315"/>
                <a:gd name="T86" fmla="*/ 0 w 349"/>
                <a:gd name="T87" fmla="*/ 0 h 315"/>
                <a:gd name="T88" fmla="*/ 0 w 349"/>
                <a:gd name="T89" fmla="*/ 0 h 315"/>
                <a:gd name="T90" fmla="*/ 0 w 349"/>
                <a:gd name="T91" fmla="*/ 1 h 315"/>
                <a:gd name="T92" fmla="*/ 0 w 349"/>
                <a:gd name="T93" fmla="*/ 1 h 315"/>
                <a:gd name="T94" fmla="*/ 0 w 349"/>
                <a:gd name="T95" fmla="*/ 1 h 3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49"/>
                <a:gd name="T145" fmla="*/ 0 h 315"/>
                <a:gd name="T146" fmla="*/ 349 w 349"/>
                <a:gd name="T147" fmla="*/ 315 h 3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49" h="315">
                  <a:moveTo>
                    <a:pt x="91" y="315"/>
                  </a:moveTo>
                  <a:lnTo>
                    <a:pt x="96" y="290"/>
                  </a:lnTo>
                  <a:lnTo>
                    <a:pt x="103" y="277"/>
                  </a:lnTo>
                  <a:lnTo>
                    <a:pt x="116" y="267"/>
                  </a:lnTo>
                  <a:lnTo>
                    <a:pt x="134" y="257"/>
                  </a:lnTo>
                  <a:lnTo>
                    <a:pt x="149" y="250"/>
                  </a:lnTo>
                  <a:lnTo>
                    <a:pt x="164" y="240"/>
                  </a:lnTo>
                  <a:lnTo>
                    <a:pt x="171" y="231"/>
                  </a:lnTo>
                  <a:lnTo>
                    <a:pt x="175" y="219"/>
                  </a:lnTo>
                  <a:lnTo>
                    <a:pt x="176" y="200"/>
                  </a:lnTo>
                  <a:lnTo>
                    <a:pt x="178" y="189"/>
                  </a:lnTo>
                  <a:lnTo>
                    <a:pt x="181" y="181"/>
                  </a:lnTo>
                  <a:lnTo>
                    <a:pt x="190" y="170"/>
                  </a:lnTo>
                  <a:lnTo>
                    <a:pt x="205" y="159"/>
                  </a:lnTo>
                  <a:lnTo>
                    <a:pt x="221" y="150"/>
                  </a:lnTo>
                  <a:lnTo>
                    <a:pt x="243" y="142"/>
                  </a:lnTo>
                  <a:lnTo>
                    <a:pt x="263" y="133"/>
                  </a:lnTo>
                  <a:lnTo>
                    <a:pt x="282" y="122"/>
                  </a:lnTo>
                  <a:lnTo>
                    <a:pt x="292" y="113"/>
                  </a:lnTo>
                  <a:lnTo>
                    <a:pt x="301" y="99"/>
                  </a:lnTo>
                  <a:lnTo>
                    <a:pt x="308" y="81"/>
                  </a:lnTo>
                  <a:lnTo>
                    <a:pt x="317" y="58"/>
                  </a:lnTo>
                  <a:lnTo>
                    <a:pt x="325" y="42"/>
                  </a:lnTo>
                  <a:lnTo>
                    <a:pt x="334" y="31"/>
                  </a:lnTo>
                  <a:lnTo>
                    <a:pt x="341" y="24"/>
                  </a:lnTo>
                  <a:lnTo>
                    <a:pt x="349" y="19"/>
                  </a:lnTo>
                  <a:lnTo>
                    <a:pt x="335" y="17"/>
                  </a:lnTo>
                  <a:lnTo>
                    <a:pt x="326" y="24"/>
                  </a:lnTo>
                  <a:lnTo>
                    <a:pt x="318" y="34"/>
                  </a:lnTo>
                  <a:lnTo>
                    <a:pt x="311" y="47"/>
                  </a:lnTo>
                  <a:lnTo>
                    <a:pt x="304" y="65"/>
                  </a:lnTo>
                  <a:lnTo>
                    <a:pt x="295" y="83"/>
                  </a:lnTo>
                  <a:lnTo>
                    <a:pt x="286" y="97"/>
                  </a:lnTo>
                  <a:lnTo>
                    <a:pt x="276" y="108"/>
                  </a:lnTo>
                  <a:lnTo>
                    <a:pt x="267" y="113"/>
                  </a:lnTo>
                  <a:lnTo>
                    <a:pt x="265" y="99"/>
                  </a:lnTo>
                  <a:lnTo>
                    <a:pt x="259" y="87"/>
                  </a:lnTo>
                  <a:lnTo>
                    <a:pt x="251" y="75"/>
                  </a:lnTo>
                  <a:lnTo>
                    <a:pt x="245" y="62"/>
                  </a:lnTo>
                  <a:lnTo>
                    <a:pt x="239" y="48"/>
                  </a:lnTo>
                  <a:lnTo>
                    <a:pt x="237" y="34"/>
                  </a:lnTo>
                  <a:lnTo>
                    <a:pt x="234" y="20"/>
                  </a:lnTo>
                  <a:lnTo>
                    <a:pt x="233" y="15"/>
                  </a:lnTo>
                  <a:lnTo>
                    <a:pt x="233" y="8"/>
                  </a:lnTo>
                  <a:lnTo>
                    <a:pt x="236" y="2"/>
                  </a:lnTo>
                  <a:lnTo>
                    <a:pt x="229" y="0"/>
                  </a:lnTo>
                  <a:lnTo>
                    <a:pt x="225" y="8"/>
                  </a:lnTo>
                  <a:lnTo>
                    <a:pt x="225" y="15"/>
                  </a:lnTo>
                  <a:lnTo>
                    <a:pt x="225" y="21"/>
                  </a:lnTo>
                  <a:lnTo>
                    <a:pt x="228" y="35"/>
                  </a:lnTo>
                  <a:lnTo>
                    <a:pt x="231" y="51"/>
                  </a:lnTo>
                  <a:lnTo>
                    <a:pt x="233" y="65"/>
                  </a:lnTo>
                  <a:lnTo>
                    <a:pt x="238" y="79"/>
                  </a:lnTo>
                  <a:lnTo>
                    <a:pt x="246" y="92"/>
                  </a:lnTo>
                  <a:lnTo>
                    <a:pt x="250" y="102"/>
                  </a:lnTo>
                  <a:lnTo>
                    <a:pt x="250" y="108"/>
                  </a:lnTo>
                  <a:lnTo>
                    <a:pt x="248" y="111"/>
                  </a:lnTo>
                  <a:lnTo>
                    <a:pt x="243" y="115"/>
                  </a:lnTo>
                  <a:lnTo>
                    <a:pt x="231" y="117"/>
                  </a:lnTo>
                  <a:lnTo>
                    <a:pt x="217" y="116"/>
                  </a:lnTo>
                  <a:lnTo>
                    <a:pt x="204" y="116"/>
                  </a:lnTo>
                  <a:lnTo>
                    <a:pt x="195" y="119"/>
                  </a:lnTo>
                  <a:lnTo>
                    <a:pt x="188" y="125"/>
                  </a:lnTo>
                  <a:lnTo>
                    <a:pt x="179" y="130"/>
                  </a:lnTo>
                  <a:lnTo>
                    <a:pt x="167" y="138"/>
                  </a:lnTo>
                  <a:lnTo>
                    <a:pt x="154" y="145"/>
                  </a:lnTo>
                  <a:lnTo>
                    <a:pt x="153" y="136"/>
                  </a:lnTo>
                  <a:lnTo>
                    <a:pt x="148" y="128"/>
                  </a:lnTo>
                  <a:lnTo>
                    <a:pt x="143" y="122"/>
                  </a:lnTo>
                  <a:lnTo>
                    <a:pt x="134" y="117"/>
                  </a:lnTo>
                  <a:lnTo>
                    <a:pt x="124" y="113"/>
                  </a:lnTo>
                  <a:lnTo>
                    <a:pt x="112" y="107"/>
                  </a:lnTo>
                  <a:lnTo>
                    <a:pt x="104" y="99"/>
                  </a:lnTo>
                  <a:lnTo>
                    <a:pt x="99" y="91"/>
                  </a:lnTo>
                  <a:lnTo>
                    <a:pt x="94" y="81"/>
                  </a:lnTo>
                  <a:lnTo>
                    <a:pt x="87" y="83"/>
                  </a:lnTo>
                  <a:lnTo>
                    <a:pt x="90" y="92"/>
                  </a:lnTo>
                  <a:lnTo>
                    <a:pt x="97" y="103"/>
                  </a:lnTo>
                  <a:lnTo>
                    <a:pt x="104" y="111"/>
                  </a:lnTo>
                  <a:lnTo>
                    <a:pt x="116" y="119"/>
                  </a:lnTo>
                  <a:lnTo>
                    <a:pt x="128" y="126"/>
                  </a:lnTo>
                  <a:lnTo>
                    <a:pt x="136" y="132"/>
                  </a:lnTo>
                  <a:lnTo>
                    <a:pt x="142" y="142"/>
                  </a:lnTo>
                  <a:lnTo>
                    <a:pt x="142" y="144"/>
                  </a:lnTo>
                  <a:lnTo>
                    <a:pt x="141" y="147"/>
                  </a:lnTo>
                  <a:lnTo>
                    <a:pt x="130" y="150"/>
                  </a:lnTo>
                  <a:lnTo>
                    <a:pt x="114" y="153"/>
                  </a:lnTo>
                  <a:lnTo>
                    <a:pt x="102" y="156"/>
                  </a:lnTo>
                  <a:lnTo>
                    <a:pt x="93" y="161"/>
                  </a:lnTo>
                  <a:lnTo>
                    <a:pt x="87" y="167"/>
                  </a:lnTo>
                  <a:lnTo>
                    <a:pt x="82" y="177"/>
                  </a:lnTo>
                  <a:lnTo>
                    <a:pt x="79" y="192"/>
                  </a:lnTo>
                  <a:lnTo>
                    <a:pt x="78" y="167"/>
                  </a:lnTo>
                  <a:lnTo>
                    <a:pt x="76" y="162"/>
                  </a:lnTo>
                  <a:lnTo>
                    <a:pt x="74" y="155"/>
                  </a:lnTo>
                  <a:lnTo>
                    <a:pt x="67" y="145"/>
                  </a:lnTo>
                  <a:lnTo>
                    <a:pt x="58" y="130"/>
                  </a:lnTo>
                  <a:lnTo>
                    <a:pt x="54" y="110"/>
                  </a:lnTo>
                  <a:lnTo>
                    <a:pt x="54" y="91"/>
                  </a:lnTo>
                  <a:lnTo>
                    <a:pt x="55" y="74"/>
                  </a:lnTo>
                  <a:lnTo>
                    <a:pt x="55" y="71"/>
                  </a:lnTo>
                  <a:lnTo>
                    <a:pt x="57" y="49"/>
                  </a:lnTo>
                  <a:lnTo>
                    <a:pt x="60" y="37"/>
                  </a:lnTo>
                  <a:lnTo>
                    <a:pt x="65" y="26"/>
                  </a:lnTo>
                  <a:lnTo>
                    <a:pt x="71" y="17"/>
                  </a:lnTo>
                  <a:lnTo>
                    <a:pt x="58" y="21"/>
                  </a:lnTo>
                  <a:lnTo>
                    <a:pt x="54" y="29"/>
                  </a:lnTo>
                  <a:lnTo>
                    <a:pt x="50" y="39"/>
                  </a:lnTo>
                  <a:lnTo>
                    <a:pt x="47" y="53"/>
                  </a:lnTo>
                  <a:lnTo>
                    <a:pt x="45" y="71"/>
                  </a:lnTo>
                  <a:lnTo>
                    <a:pt x="45" y="82"/>
                  </a:lnTo>
                  <a:lnTo>
                    <a:pt x="43" y="97"/>
                  </a:lnTo>
                  <a:lnTo>
                    <a:pt x="43" y="113"/>
                  </a:lnTo>
                  <a:lnTo>
                    <a:pt x="42" y="125"/>
                  </a:lnTo>
                  <a:lnTo>
                    <a:pt x="37" y="142"/>
                  </a:lnTo>
                  <a:lnTo>
                    <a:pt x="30" y="130"/>
                  </a:lnTo>
                  <a:lnTo>
                    <a:pt x="23" y="118"/>
                  </a:lnTo>
                  <a:lnTo>
                    <a:pt x="20" y="107"/>
                  </a:lnTo>
                  <a:lnTo>
                    <a:pt x="18" y="93"/>
                  </a:lnTo>
                  <a:lnTo>
                    <a:pt x="18" y="77"/>
                  </a:lnTo>
                  <a:lnTo>
                    <a:pt x="18" y="65"/>
                  </a:lnTo>
                  <a:lnTo>
                    <a:pt x="19" y="60"/>
                  </a:lnTo>
                  <a:lnTo>
                    <a:pt x="20" y="42"/>
                  </a:lnTo>
                  <a:lnTo>
                    <a:pt x="22" y="34"/>
                  </a:lnTo>
                  <a:lnTo>
                    <a:pt x="7" y="34"/>
                  </a:lnTo>
                  <a:lnTo>
                    <a:pt x="6" y="48"/>
                  </a:lnTo>
                  <a:lnTo>
                    <a:pt x="3" y="62"/>
                  </a:lnTo>
                  <a:lnTo>
                    <a:pt x="1" y="80"/>
                  </a:lnTo>
                  <a:lnTo>
                    <a:pt x="0" y="96"/>
                  </a:lnTo>
                  <a:lnTo>
                    <a:pt x="3" y="117"/>
                  </a:lnTo>
                  <a:lnTo>
                    <a:pt x="9" y="135"/>
                  </a:lnTo>
                  <a:lnTo>
                    <a:pt x="17" y="154"/>
                  </a:lnTo>
                  <a:lnTo>
                    <a:pt x="23" y="170"/>
                  </a:lnTo>
                  <a:lnTo>
                    <a:pt x="26" y="187"/>
                  </a:lnTo>
                  <a:lnTo>
                    <a:pt x="28" y="207"/>
                  </a:lnTo>
                  <a:lnTo>
                    <a:pt x="25" y="229"/>
                  </a:lnTo>
                  <a:lnTo>
                    <a:pt x="21" y="245"/>
                  </a:lnTo>
                  <a:lnTo>
                    <a:pt x="13" y="262"/>
                  </a:lnTo>
                  <a:lnTo>
                    <a:pt x="5" y="271"/>
                  </a:lnTo>
                  <a:lnTo>
                    <a:pt x="91" y="315"/>
                  </a:lnTo>
                  <a:close/>
                </a:path>
              </a:pathLst>
            </a:custGeom>
            <a:solidFill>
              <a:srgbClr val="008080"/>
            </a:solidFill>
            <a:ln w="0">
              <a:solidFill>
                <a:srgbClr val="800000"/>
              </a:solidFill>
              <a:round/>
              <a:headEnd/>
              <a:tailEnd/>
            </a:ln>
          </p:spPr>
          <p:txBody>
            <a:bodyPr/>
            <a:lstStyle/>
            <a:p>
              <a:endParaRPr lang="en-GB"/>
            </a:p>
          </p:txBody>
        </p:sp>
        <p:sp>
          <p:nvSpPr>
            <p:cNvPr id="44684" name="Freeform 54"/>
            <p:cNvSpPr>
              <a:spLocks/>
            </p:cNvSpPr>
            <p:nvPr/>
          </p:nvSpPr>
          <p:spPr bwMode="auto">
            <a:xfrm>
              <a:off x="1160" y="1367"/>
              <a:ext cx="101" cy="160"/>
            </a:xfrm>
            <a:custGeom>
              <a:avLst/>
              <a:gdLst>
                <a:gd name="T0" fmla="*/ 0 w 304"/>
                <a:gd name="T1" fmla="*/ 0 h 479"/>
                <a:gd name="T2" fmla="*/ 0 w 304"/>
                <a:gd name="T3" fmla="*/ 0 h 479"/>
                <a:gd name="T4" fmla="*/ 0 w 304"/>
                <a:gd name="T5" fmla="*/ 0 h 479"/>
                <a:gd name="T6" fmla="*/ 0 w 304"/>
                <a:gd name="T7" fmla="*/ 1 h 479"/>
                <a:gd name="T8" fmla="*/ 0 w 304"/>
                <a:gd name="T9" fmla="*/ 1 h 479"/>
                <a:gd name="T10" fmla="*/ 0 w 304"/>
                <a:gd name="T11" fmla="*/ 1 h 479"/>
                <a:gd name="T12" fmla="*/ 0 w 304"/>
                <a:gd name="T13" fmla="*/ 1 h 479"/>
                <a:gd name="T14" fmla="*/ 0 w 304"/>
                <a:gd name="T15" fmla="*/ 1 h 479"/>
                <a:gd name="T16" fmla="*/ 0 w 304"/>
                <a:gd name="T17" fmla="*/ 1 h 479"/>
                <a:gd name="T18" fmla="*/ 0 w 304"/>
                <a:gd name="T19" fmla="*/ 1 h 479"/>
                <a:gd name="T20" fmla="*/ 0 w 304"/>
                <a:gd name="T21" fmla="*/ 2 h 479"/>
                <a:gd name="T22" fmla="*/ 0 w 304"/>
                <a:gd name="T23" fmla="*/ 2 h 479"/>
                <a:gd name="T24" fmla="*/ 0 w 304"/>
                <a:gd name="T25" fmla="*/ 2 h 479"/>
                <a:gd name="T26" fmla="*/ 0 w 304"/>
                <a:gd name="T27" fmla="*/ 2 h 479"/>
                <a:gd name="T28" fmla="*/ 0 w 304"/>
                <a:gd name="T29" fmla="*/ 2 h 479"/>
                <a:gd name="T30" fmla="*/ 0 w 304"/>
                <a:gd name="T31" fmla="*/ 2 h 479"/>
                <a:gd name="T32" fmla="*/ 0 w 304"/>
                <a:gd name="T33" fmla="*/ 2 h 479"/>
                <a:gd name="T34" fmla="*/ 1 w 304"/>
                <a:gd name="T35" fmla="*/ 2 h 479"/>
                <a:gd name="T36" fmla="*/ 1 w 304"/>
                <a:gd name="T37" fmla="*/ 2 h 479"/>
                <a:gd name="T38" fmla="*/ 1 w 304"/>
                <a:gd name="T39" fmla="*/ 2 h 479"/>
                <a:gd name="T40" fmla="*/ 1 w 304"/>
                <a:gd name="T41" fmla="*/ 2 h 479"/>
                <a:gd name="T42" fmla="*/ 1 w 304"/>
                <a:gd name="T43" fmla="*/ 2 h 479"/>
                <a:gd name="T44" fmla="*/ 1 w 304"/>
                <a:gd name="T45" fmla="*/ 2 h 479"/>
                <a:gd name="T46" fmla="*/ 1 w 304"/>
                <a:gd name="T47" fmla="*/ 2 h 479"/>
                <a:gd name="T48" fmla="*/ 1 w 304"/>
                <a:gd name="T49" fmla="*/ 2 h 479"/>
                <a:gd name="T50" fmla="*/ 1 w 304"/>
                <a:gd name="T51" fmla="*/ 2 h 479"/>
                <a:gd name="T52" fmla="*/ 1 w 304"/>
                <a:gd name="T53" fmla="*/ 2 h 479"/>
                <a:gd name="T54" fmla="*/ 1 w 304"/>
                <a:gd name="T55" fmla="*/ 2 h 479"/>
                <a:gd name="T56" fmla="*/ 1 w 304"/>
                <a:gd name="T57" fmla="*/ 2 h 479"/>
                <a:gd name="T58" fmla="*/ 1 w 304"/>
                <a:gd name="T59" fmla="*/ 1 h 479"/>
                <a:gd name="T60" fmla="*/ 1 w 304"/>
                <a:gd name="T61" fmla="*/ 1 h 479"/>
                <a:gd name="T62" fmla="*/ 1 w 304"/>
                <a:gd name="T63" fmla="*/ 1 h 479"/>
                <a:gd name="T64" fmla="*/ 1 w 304"/>
                <a:gd name="T65" fmla="*/ 1 h 479"/>
                <a:gd name="T66" fmla="*/ 1 w 304"/>
                <a:gd name="T67" fmla="*/ 1 h 479"/>
                <a:gd name="T68" fmla="*/ 1 w 304"/>
                <a:gd name="T69" fmla="*/ 0 h 479"/>
                <a:gd name="T70" fmla="*/ 1 w 304"/>
                <a:gd name="T71" fmla="*/ 0 h 479"/>
                <a:gd name="T72" fmla="*/ 1 w 304"/>
                <a:gd name="T73" fmla="*/ 0 h 479"/>
                <a:gd name="T74" fmla="*/ 0 w 304"/>
                <a:gd name="T75" fmla="*/ 0 h 47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04"/>
                <a:gd name="T115" fmla="*/ 0 h 479"/>
                <a:gd name="T116" fmla="*/ 304 w 304"/>
                <a:gd name="T117" fmla="*/ 479 h 47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04" h="479">
                  <a:moveTo>
                    <a:pt x="88" y="28"/>
                  </a:moveTo>
                  <a:lnTo>
                    <a:pt x="93" y="41"/>
                  </a:lnTo>
                  <a:lnTo>
                    <a:pt x="94" y="54"/>
                  </a:lnTo>
                  <a:lnTo>
                    <a:pt x="91" y="66"/>
                  </a:lnTo>
                  <a:lnTo>
                    <a:pt x="83" y="79"/>
                  </a:lnTo>
                  <a:lnTo>
                    <a:pt x="74" y="93"/>
                  </a:lnTo>
                  <a:lnTo>
                    <a:pt x="68" y="109"/>
                  </a:lnTo>
                  <a:lnTo>
                    <a:pt x="66" y="129"/>
                  </a:lnTo>
                  <a:lnTo>
                    <a:pt x="66" y="145"/>
                  </a:lnTo>
                  <a:lnTo>
                    <a:pt x="71" y="162"/>
                  </a:lnTo>
                  <a:lnTo>
                    <a:pt x="74" y="174"/>
                  </a:lnTo>
                  <a:lnTo>
                    <a:pt x="73" y="184"/>
                  </a:lnTo>
                  <a:lnTo>
                    <a:pt x="67" y="198"/>
                  </a:lnTo>
                  <a:lnTo>
                    <a:pt x="63" y="214"/>
                  </a:lnTo>
                  <a:lnTo>
                    <a:pt x="62" y="230"/>
                  </a:lnTo>
                  <a:lnTo>
                    <a:pt x="63" y="254"/>
                  </a:lnTo>
                  <a:lnTo>
                    <a:pt x="62" y="275"/>
                  </a:lnTo>
                  <a:lnTo>
                    <a:pt x="62" y="291"/>
                  </a:lnTo>
                  <a:lnTo>
                    <a:pt x="66" y="312"/>
                  </a:lnTo>
                  <a:lnTo>
                    <a:pt x="69" y="329"/>
                  </a:lnTo>
                  <a:lnTo>
                    <a:pt x="71" y="350"/>
                  </a:lnTo>
                  <a:lnTo>
                    <a:pt x="70" y="379"/>
                  </a:lnTo>
                  <a:lnTo>
                    <a:pt x="66" y="400"/>
                  </a:lnTo>
                  <a:lnTo>
                    <a:pt x="59" y="415"/>
                  </a:lnTo>
                  <a:lnTo>
                    <a:pt x="49" y="429"/>
                  </a:lnTo>
                  <a:lnTo>
                    <a:pt x="35" y="438"/>
                  </a:lnTo>
                  <a:lnTo>
                    <a:pt x="0" y="458"/>
                  </a:lnTo>
                  <a:lnTo>
                    <a:pt x="18" y="453"/>
                  </a:lnTo>
                  <a:lnTo>
                    <a:pt x="37" y="452"/>
                  </a:lnTo>
                  <a:lnTo>
                    <a:pt x="58" y="453"/>
                  </a:lnTo>
                  <a:lnTo>
                    <a:pt x="77" y="457"/>
                  </a:lnTo>
                  <a:lnTo>
                    <a:pt x="95" y="462"/>
                  </a:lnTo>
                  <a:lnTo>
                    <a:pt x="110" y="464"/>
                  </a:lnTo>
                  <a:lnTo>
                    <a:pt x="121" y="462"/>
                  </a:lnTo>
                  <a:lnTo>
                    <a:pt x="129" y="456"/>
                  </a:lnTo>
                  <a:lnTo>
                    <a:pt x="137" y="445"/>
                  </a:lnTo>
                  <a:lnTo>
                    <a:pt x="146" y="425"/>
                  </a:lnTo>
                  <a:lnTo>
                    <a:pt x="141" y="445"/>
                  </a:lnTo>
                  <a:lnTo>
                    <a:pt x="139" y="459"/>
                  </a:lnTo>
                  <a:lnTo>
                    <a:pt x="137" y="475"/>
                  </a:lnTo>
                  <a:lnTo>
                    <a:pt x="137" y="479"/>
                  </a:lnTo>
                  <a:lnTo>
                    <a:pt x="145" y="470"/>
                  </a:lnTo>
                  <a:lnTo>
                    <a:pt x="153" y="458"/>
                  </a:lnTo>
                  <a:lnTo>
                    <a:pt x="163" y="447"/>
                  </a:lnTo>
                  <a:lnTo>
                    <a:pt x="178" y="438"/>
                  </a:lnTo>
                  <a:lnTo>
                    <a:pt x="191" y="434"/>
                  </a:lnTo>
                  <a:lnTo>
                    <a:pt x="212" y="432"/>
                  </a:lnTo>
                  <a:lnTo>
                    <a:pt x="230" y="433"/>
                  </a:lnTo>
                  <a:lnTo>
                    <a:pt x="250" y="434"/>
                  </a:lnTo>
                  <a:lnTo>
                    <a:pt x="266" y="437"/>
                  </a:lnTo>
                  <a:lnTo>
                    <a:pt x="287" y="442"/>
                  </a:lnTo>
                  <a:lnTo>
                    <a:pt x="304" y="445"/>
                  </a:lnTo>
                  <a:lnTo>
                    <a:pt x="287" y="437"/>
                  </a:lnTo>
                  <a:lnTo>
                    <a:pt x="273" y="426"/>
                  </a:lnTo>
                  <a:lnTo>
                    <a:pt x="265" y="419"/>
                  </a:lnTo>
                  <a:lnTo>
                    <a:pt x="260" y="412"/>
                  </a:lnTo>
                  <a:lnTo>
                    <a:pt x="248" y="389"/>
                  </a:lnTo>
                  <a:lnTo>
                    <a:pt x="240" y="367"/>
                  </a:lnTo>
                  <a:lnTo>
                    <a:pt x="234" y="345"/>
                  </a:lnTo>
                  <a:lnTo>
                    <a:pt x="226" y="323"/>
                  </a:lnTo>
                  <a:lnTo>
                    <a:pt x="215" y="304"/>
                  </a:lnTo>
                  <a:lnTo>
                    <a:pt x="200" y="279"/>
                  </a:lnTo>
                  <a:lnTo>
                    <a:pt x="179" y="250"/>
                  </a:lnTo>
                  <a:lnTo>
                    <a:pt x="160" y="218"/>
                  </a:lnTo>
                  <a:lnTo>
                    <a:pt x="158" y="197"/>
                  </a:lnTo>
                  <a:lnTo>
                    <a:pt x="158" y="178"/>
                  </a:lnTo>
                  <a:lnTo>
                    <a:pt x="160" y="160"/>
                  </a:lnTo>
                  <a:lnTo>
                    <a:pt x="164" y="143"/>
                  </a:lnTo>
                  <a:lnTo>
                    <a:pt x="172" y="126"/>
                  </a:lnTo>
                  <a:lnTo>
                    <a:pt x="183" y="111"/>
                  </a:lnTo>
                  <a:lnTo>
                    <a:pt x="191" y="99"/>
                  </a:lnTo>
                  <a:lnTo>
                    <a:pt x="195" y="87"/>
                  </a:lnTo>
                  <a:lnTo>
                    <a:pt x="201" y="62"/>
                  </a:lnTo>
                  <a:lnTo>
                    <a:pt x="207" y="43"/>
                  </a:lnTo>
                  <a:lnTo>
                    <a:pt x="121" y="0"/>
                  </a:lnTo>
                  <a:lnTo>
                    <a:pt x="88" y="28"/>
                  </a:lnTo>
                  <a:close/>
                </a:path>
              </a:pathLst>
            </a:custGeom>
            <a:solidFill>
              <a:srgbClr val="008080"/>
            </a:solidFill>
            <a:ln w="0">
              <a:solidFill>
                <a:srgbClr val="800000"/>
              </a:solidFill>
              <a:round/>
              <a:headEnd/>
              <a:tailEnd/>
            </a:ln>
          </p:spPr>
          <p:txBody>
            <a:bodyPr/>
            <a:lstStyle/>
            <a:p>
              <a:endParaRPr lang="en-GB"/>
            </a:p>
          </p:txBody>
        </p:sp>
        <p:sp>
          <p:nvSpPr>
            <p:cNvPr id="44685" name="Freeform 55"/>
            <p:cNvSpPr>
              <a:spLocks/>
            </p:cNvSpPr>
            <p:nvPr/>
          </p:nvSpPr>
          <p:spPr bwMode="auto">
            <a:xfrm>
              <a:off x="972" y="1276"/>
              <a:ext cx="228" cy="101"/>
            </a:xfrm>
            <a:custGeom>
              <a:avLst/>
              <a:gdLst>
                <a:gd name="T0" fmla="*/ 2 w 684"/>
                <a:gd name="T1" fmla="*/ 1 h 302"/>
                <a:gd name="T2" fmla="*/ 2 w 684"/>
                <a:gd name="T3" fmla="*/ 1 h 302"/>
                <a:gd name="T4" fmla="*/ 2 w 684"/>
                <a:gd name="T5" fmla="*/ 1 h 302"/>
                <a:gd name="T6" fmla="*/ 2 w 684"/>
                <a:gd name="T7" fmla="*/ 1 h 302"/>
                <a:gd name="T8" fmla="*/ 1 w 684"/>
                <a:gd name="T9" fmla="*/ 1 h 302"/>
                <a:gd name="T10" fmla="*/ 1 w 684"/>
                <a:gd name="T11" fmla="*/ 1 h 302"/>
                <a:gd name="T12" fmla="*/ 1 w 684"/>
                <a:gd name="T13" fmla="*/ 1 h 302"/>
                <a:gd name="T14" fmla="*/ 0 w 684"/>
                <a:gd name="T15" fmla="*/ 0 h 302"/>
                <a:gd name="T16" fmla="*/ 0 w 684"/>
                <a:gd name="T17" fmla="*/ 0 h 302"/>
                <a:gd name="T18" fmla="*/ 0 w 684"/>
                <a:gd name="T19" fmla="*/ 0 h 302"/>
                <a:gd name="T20" fmla="*/ 0 w 684"/>
                <a:gd name="T21" fmla="*/ 0 h 302"/>
                <a:gd name="T22" fmla="*/ 0 w 684"/>
                <a:gd name="T23" fmla="*/ 0 h 302"/>
                <a:gd name="T24" fmla="*/ 0 w 684"/>
                <a:gd name="T25" fmla="*/ 0 h 302"/>
                <a:gd name="T26" fmla="*/ 0 w 684"/>
                <a:gd name="T27" fmla="*/ 0 h 302"/>
                <a:gd name="T28" fmla="*/ 1 w 684"/>
                <a:gd name="T29" fmla="*/ 0 h 302"/>
                <a:gd name="T30" fmla="*/ 1 w 684"/>
                <a:gd name="T31" fmla="*/ 0 h 302"/>
                <a:gd name="T32" fmla="*/ 1 w 684"/>
                <a:gd name="T33" fmla="*/ 0 h 302"/>
                <a:gd name="T34" fmla="*/ 1 w 684"/>
                <a:gd name="T35" fmla="*/ 0 h 302"/>
                <a:gd name="T36" fmla="*/ 1 w 684"/>
                <a:gd name="T37" fmla="*/ 0 h 302"/>
                <a:gd name="T38" fmla="*/ 1 w 684"/>
                <a:gd name="T39" fmla="*/ 0 h 302"/>
                <a:gd name="T40" fmla="*/ 1 w 684"/>
                <a:gd name="T41" fmla="*/ 0 h 302"/>
                <a:gd name="T42" fmla="*/ 1 w 684"/>
                <a:gd name="T43" fmla="*/ 0 h 302"/>
                <a:gd name="T44" fmla="*/ 1 w 684"/>
                <a:gd name="T45" fmla="*/ 0 h 302"/>
                <a:gd name="T46" fmla="*/ 1 w 684"/>
                <a:gd name="T47" fmla="*/ 0 h 302"/>
                <a:gd name="T48" fmla="*/ 1 w 684"/>
                <a:gd name="T49" fmla="*/ 0 h 302"/>
                <a:gd name="T50" fmla="*/ 1 w 684"/>
                <a:gd name="T51" fmla="*/ 0 h 302"/>
                <a:gd name="T52" fmla="*/ 1 w 684"/>
                <a:gd name="T53" fmla="*/ 0 h 302"/>
                <a:gd name="T54" fmla="*/ 1 w 684"/>
                <a:gd name="T55" fmla="*/ 0 h 302"/>
                <a:gd name="T56" fmla="*/ 2 w 684"/>
                <a:gd name="T57" fmla="*/ 0 h 302"/>
                <a:gd name="T58" fmla="*/ 2 w 684"/>
                <a:gd name="T59" fmla="*/ 0 h 302"/>
                <a:gd name="T60" fmla="*/ 2 w 684"/>
                <a:gd name="T61" fmla="*/ 0 h 302"/>
                <a:gd name="T62" fmla="*/ 2 w 684"/>
                <a:gd name="T63" fmla="*/ 0 h 302"/>
                <a:gd name="T64" fmla="*/ 2 w 684"/>
                <a:gd name="T65" fmla="*/ 1 h 302"/>
                <a:gd name="T66" fmla="*/ 2 w 684"/>
                <a:gd name="T67" fmla="*/ 1 h 302"/>
                <a:gd name="T68" fmla="*/ 2 w 684"/>
                <a:gd name="T69" fmla="*/ 1 h 302"/>
                <a:gd name="T70" fmla="*/ 3 w 684"/>
                <a:gd name="T71" fmla="*/ 1 h 302"/>
                <a:gd name="T72" fmla="*/ 2 w 684"/>
                <a:gd name="T73" fmla="*/ 1 h 302"/>
                <a:gd name="T74" fmla="*/ 2 w 684"/>
                <a:gd name="T75" fmla="*/ 0 h 302"/>
                <a:gd name="T76" fmla="*/ 2 w 684"/>
                <a:gd name="T77" fmla="*/ 0 h 302"/>
                <a:gd name="T78" fmla="*/ 2 w 684"/>
                <a:gd name="T79" fmla="*/ 0 h 302"/>
                <a:gd name="T80" fmla="*/ 2 w 684"/>
                <a:gd name="T81" fmla="*/ 0 h 302"/>
                <a:gd name="T82" fmla="*/ 2 w 684"/>
                <a:gd name="T83" fmla="*/ 0 h 302"/>
                <a:gd name="T84" fmla="*/ 2 w 684"/>
                <a:gd name="T85" fmla="*/ 0 h 302"/>
                <a:gd name="T86" fmla="*/ 3 w 684"/>
                <a:gd name="T87" fmla="*/ 0 h 302"/>
                <a:gd name="T88" fmla="*/ 2 w 684"/>
                <a:gd name="T89" fmla="*/ 0 h 302"/>
                <a:gd name="T90" fmla="*/ 2 w 684"/>
                <a:gd name="T91" fmla="*/ 1 h 302"/>
                <a:gd name="T92" fmla="*/ 3 w 684"/>
                <a:gd name="T93" fmla="*/ 1 h 302"/>
                <a:gd name="T94" fmla="*/ 3 w 684"/>
                <a:gd name="T95" fmla="*/ 1 h 30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84"/>
                <a:gd name="T145" fmla="*/ 0 h 302"/>
                <a:gd name="T146" fmla="*/ 684 w 684"/>
                <a:gd name="T147" fmla="*/ 302 h 30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84" h="302">
                  <a:moveTo>
                    <a:pt x="651" y="302"/>
                  </a:moveTo>
                  <a:lnTo>
                    <a:pt x="641" y="291"/>
                  </a:lnTo>
                  <a:lnTo>
                    <a:pt x="619" y="276"/>
                  </a:lnTo>
                  <a:lnTo>
                    <a:pt x="594" y="262"/>
                  </a:lnTo>
                  <a:lnTo>
                    <a:pt x="567" y="249"/>
                  </a:lnTo>
                  <a:lnTo>
                    <a:pt x="544" y="243"/>
                  </a:lnTo>
                  <a:lnTo>
                    <a:pt x="525" y="240"/>
                  </a:lnTo>
                  <a:lnTo>
                    <a:pt x="504" y="234"/>
                  </a:lnTo>
                  <a:lnTo>
                    <a:pt x="485" y="226"/>
                  </a:lnTo>
                  <a:lnTo>
                    <a:pt x="465" y="217"/>
                  </a:lnTo>
                  <a:lnTo>
                    <a:pt x="454" y="208"/>
                  </a:lnTo>
                  <a:lnTo>
                    <a:pt x="438" y="195"/>
                  </a:lnTo>
                  <a:lnTo>
                    <a:pt x="421" y="178"/>
                  </a:lnTo>
                  <a:lnTo>
                    <a:pt x="404" y="162"/>
                  </a:lnTo>
                  <a:lnTo>
                    <a:pt x="391" y="152"/>
                  </a:lnTo>
                  <a:lnTo>
                    <a:pt x="375" y="145"/>
                  </a:lnTo>
                  <a:lnTo>
                    <a:pt x="358" y="139"/>
                  </a:lnTo>
                  <a:lnTo>
                    <a:pt x="338" y="136"/>
                  </a:lnTo>
                  <a:lnTo>
                    <a:pt x="316" y="134"/>
                  </a:lnTo>
                  <a:lnTo>
                    <a:pt x="296" y="135"/>
                  </a:lnTo>
                  <a:lnTo>
                    <a:pt x="270" y="138"/>
                  </a:lnTo>
                  <a:lnTo>
                    <a:pt x="246" y="140"/>
                  </a:lnTo>
                  <a:lnTo>
                    <a:pt x="224" y="145"/>
                  </a:lnTo>
                  <a:lnTo>
                    <a:pt x="200" y="148"/>
                  </a:lnTo>
                  <a:lnTo>
                    <a:pt x="178" y="148"/>
                  </a:lnTo>
                  <a:lnTo>
                    <a:pt x="157" y="145"/>
                  </a:lnTo>
                  <a:lnTo>
                    <a:pt x="141" y="139"/>
                  </a:lnTo>
                  <a:lnTo>
                    <a:pt x="123" y="129"/>
                  </a:lnTo>
                  <a:lnTo>
                    <a:pt x="109" y="117"/>
                  </a:lnTo>
                  <a:lnTo>
                    <a:pt x="94" y="106"/>
                  </a:lnTo>
                  <a:lnTo>
                    <a:pt x="80" y="97"/>
                  </a:lnTo>
                  <a:lnTo>
                    <a:pt x="64" y="91"/>
                  </a:lnTo>
                  <a:lnTo>
                    <a:pt x="46" y="86"/>
                  </a:lnTo>
                  <a:lnTo>
                    <a:pt x="26" y="80"/>
                  </a:lnTo>
                  <a:lnTo>
                    <a:pt x="14" y="76"/>
                  </a:lnTo>
                  <a:lnTo>
                    <a:pt x="9" y="71"/>
                  </a:lnTo>
                  <a:lnTo>
                    <a:pt x="5" y="65"/>
                  </a:lnTo>
                  <a:lnTo>
                    <a:pt x="0" y="52"/>
                  </a:lnTo>
                  <a:lnTo>
                    <a:pt x="8" y="50"/>
                  </a:lnTo>
                  <a:lnTo>
                    <a:pt x="10" y="60"/>
                  </a:lnTo>
                  <a:lnTo>
                    <a:pt x="16" y="66"/>
                  </a:lnTo>
                  <a:lnTo>
                    <a:pt x="24" y="71"/>
                  </a:lnTo>
                  <a:lnTo>
                    <a:pt x="45" y="77"/>
                  </a:lnTo>
                  <a:lnTo>
                    <a:pt x="69" y="84"/>
                  </a:lnTo>
                  <a:lnTo>
                    <a:pt x="87" y="87"/>
                  </a:lnTo>
                  <a:lnTo>
                    <a:pt x="92" y="90"/>
                  </a:lnTo>
                  <a:lnTo>
                    <a:pt x="90" y="78"/>
                  </a:lnTo>
                  <a:lnTo>
                    <a:pt x="90" y="66"/>
                  </a:lnTo>
                  <a:lnTo>
                    <a:pt x="90" y="50"/>
                  </a:lnTo>
                  <a:lnTo>
                    <a:pt x="92" y="32"/>
                  </a:lnTo>
                  <a:lnTo>
                    <a:pt x="92" y="19"/>
                  </a:lnTo>
                  <a:lnTo>
                    <a:pt x="99" y="19"/>
                  </a:lnTo>
                  <a:lnTo>
                    <a:pt x="98" y="30"/>
                  </a:lnTo>
                  <a:lnTo>
                    <a:pt x="98" y="49"/>
                  </a:lnTo>
                  <a:lnTo>
                    <a:pt x="99" y="67"/>
                  </a:lnTo>
                  <a:lnTo>
                    <a:pt x="104" y="83"/>
                  </a:lnTo>
                  <a:lnTo>
                    <a:pt x="111" y="90"/>
                  </a:lnTo>
                  <a:lnTo>
                    <a:pt x="118" y="96"/>
                  </a:lnTo>
                  <a:lnTo>
                    <a:pt x="130" y="102"/>
                  </a:lnTo>
                  <a:lnTo>
                    <a:pt x="142" y="108"/>
                  </a:lnTo>
                  <a:lnTo>
                    <a:pt x="157" y="112"/>
                  </a:lnTo>
                  <a:lnTo>
                    <a:pt x="175" y="116"/>
                  </a:lnTo>
                  <a:lnTo>
                    <a:pt x="188" y="116"/>
                  </a:lnTo>
                  <a:lnTo>
                    <a:pt x="175" y="107"/>
                  </a:lnTo>
                  <a:lnTo>
                    <a:pt x="160" y="96"/>
                  </a:lnTo>
                  <a:lnTo>
                    <a:pt x="150" y="85"/>
                  </a:lnTo>
                  <a:lnTo>
                    <a:pt x="141" y="71"/>
                  </a:lnTo>
                  <a:lnTo>
                    <a:pt x="136" y="59"/>
                  </a:lnTo>
                  <a:lnTo>
                    <a:pt x="134" y="43"/>
                  </a:lnTo>
                  <a:lnTo>
                    <a:pt x="133" y="32"/>
                  </a:lnTo>
                  <a:lnTo>
                    <a:pt x="134" y="21"/>
                  </a:lnTo>
                  <a:lnTo>
                    <a:pt x="141" y="21"/>
                  </a:lnTo>
                  <a:lnTo>
                    <a:pt x="141" y="29"/>
                  </a:lnTo>
                  <a:lnTo>
                    <a:pt x="142" y="43"/>
                  </a:lnTo>
                  <a:lnTo>
                    <a:pt x="145" y="57"/>
                  </a:lnTo>
                  <a:lnTo>
                    <a:pt x="152" y="69"/>
                  </a:lnTo>
                  <a:lnTo>
                    <a:pt x="161" y="83"/>
                  </a:lnTo>
                  <a:lnTo>
                    <a:pt x="173" y="94"/>
                  </a:lnTo>
                  <a:lnTo>
                    <a:pt x="189" y="102"/>
                  </a:lnTo>
                  <a:lnTo>
                    <a:pt x="205" y="110"/>
                  </a:lnTo>
                  <a:lnTo>
                    <a:pt x="220" y="111"/>
                  </a:lnTo>
                  <a:lnTo>
                    <a:pt x="236" y="107"/>
                  </a:lnTo>
                  <a:lnTo>
                    <a:pt x="255" y="100"/>
                  </a:lnTo>
                  <a:lnTo>
                    <a:pt x="276" y="95"/>
                  </a:lnTo>
                  <a:lnTo>
                    <a:pt x="297" y="90"/>
                  </a:lnTo>
                  <a:lnTo>
                    <a:pt x="313" y="90"/>
                  </a:lnTo>
                  <a:lnTo>
                    <a:pt x="329" y="90"/>
                  </a:lnTo>
                  <a:lnTo>
                    <a:pt x="350" y="95"/>
                  </a:lnTo>
                  <a:lnTo>
                    <a:pt x="329" y="78"/>
                  </a:lnTo>
                  <a:lnTo>
                    <a:pt x="316" y="69"/>
                  </a:lnTo>
                  <a:lnTo>
                    <a:pt x="301" y="62"/>
                  </a:lnTo>
                  <a:lnTo>
                    <a:pt x="288" y="56"/>
                  </a:lnTo>
                  <a:lnTo>
                    <a:pt x="279" y="51"/>
                  </a:lnTo>
                  <a:lnTo>
                    <a:pt x="274" y="46"/>
                  </a:lnTo>
                  <a:lnTo>
                    <a:pt x="272" y="43"/>
                  </a:lnTo>
                  <a:lnTo>
                    <a:pt x="266" y="32"/>
                  </a:lnTo>
                  <a:lnTo>
                    <a:pt x="262" y="22"/>
                  </a:lnTo>
                  <a:lnTo>
                    <a:pt x="258" y="14"/>
                  </a:lnTo>
                  <a:lnTo>
                    <a:pt x="249" y="1"/>
                  </a:lnTo>
                  <a:lnTo>
                    <a:pt x="256" y="0"/>
                  </a:lnTo>
                  <a:lnTo>
                    <a:pt x="263" y="9"/>
                  </a:lnTo>
                  <a:lnTo>
                    <a:pt x="268" y="18"/>
                  </a:lnTo>
                  <a:lnTo>
                    <a:pt x="272" y="27"/>
                  </a:lnTo>
                  <a:lnTo>
                    <a:pt x="276" y="35"/>
                  </a:lnTo>
                  <a:lnTo>
                    <a:pt x="282" y="43"/>
                  </a:lnTo>
                  <a:lnTo>
                    <a:pt x="293" y="49"/>
                  </a:lnTo>
                  <a:lnTo>
                    <a:pt x="308" y="56"/>
                  </a:lnTo>
                  <a:lnTo>
                    <a:pt x="326" y="64"/>
                  </a:lnTo>
                  <a:lnTo>
                    <a:pt x="341" y="74"/>
                  </a:lnTo>
                  <a:lnTo>
                    <a:pt x="355" y="83"/>
                  </a:lnTo>
                  <a:lnTo>
                    <a:pt x="371" y="95"/>
                  </a:lnTo>
                  <a:lnTo>
                    <a:pt x="367" y="78"/>
                  </a:lnTo>
                  <a:lnTo>
                    <a:pt x="364" y="65"/>
                  </a:lnTo>
                  <a:lnTo>
                    <a:pt x="367" y="53"/>
                  </a:lnTo>
                  <a:lnTo>
                    <a:pt x="370" y="40"/>
                  </a:lnTo>
                  <a:lnTo>
                    <a:pt x="371" y="28"/>
                  </a:lnTo>
                  <a:lnTo>
                    <a:pt x="370" y="19"/>
                  </a:lnTo>
                  <a:lnTo>
                    <a:pt x="382" y="22"/>
                  </a:lnTo>
                  <a:lnTo>
                    <a:pt x="382" y="28"/>
                  </a:lnTo>
                  <a:lnTo>
                    <a:pt x="381" y="41"/>
                  </a:lnTo>
                  <a:lnTo>
                    <a:pt x="376" y="57"/>
                  </a:lnTo>
                  <a:lnTo>
                    <a:pt x="376" y="69"/>
                  </a:lnTo>
                  <a:lnTo>
                    <a:pt x="382" y="86"/>
                  </a:lnTo>
                  <a:lnTo>
                    <a:pt x="390" y="101"/>
                  </a:lnTo>
                  <a:lnTo>
                    <a:pt x="397" y="111"/>
                  </a:lnTo>
                  <a:lnTo>
                    <a:pt x="408" y="120"/>
                  </a:lnTo>
                  <a:lnTo>
                    <a:pt x="425" y="125"/>
                  </a:lnTo>
                  <a:lnTo>
                    <a:pt x="455" y="135"/>
                  </a:lnTo>
                  <a:lnTo>
                    <a:pt x="477" y="145"/>
                  </a:lnTo>
                  <a:lnTo>
                    <a:pt x="485" y="151"/>
                  </a:lnTo>
                  <a:lnTo>
                    <a:pt x="494" y="158"/>
                  </a:lnTo>
                  <a:lnTo>
                    <a:pt x="500" y="163"/>
                  </a:lnTo>
                  <a:lnTo>
                    <a:pt x="509" y="166"/>
                  </a:lnTo>
                  <a:lnTo>
                    <a:pt x="540" y="176"/>
                  </a:lnTo>
                  <a:lnTo>
                    <a:pt x="565" y="185"/>
                  </a:lnTo>
                  <a:lnTo>
                    <a:pt x="585" y="193"/>
                  </a:lnTo>
                  <a:lnTo>
                    <a:pt x="608" y="207"/>
                  </a:lnTo>
                  <a:lnTo>
                    <a:pt x="621" y="215"/>
                  </a:lnTo>
                  <a:lnTo>
                    <a:pt x="621" y="211"/>
                  </a:lnTo>
                  <a:lnTo>
                    <a:pt x="617" y="203"/>
                  </a:lnTo>
                  <a:lnTo>
                    <a:pt x="608" y="190"/>
                  </a:lnTo>
                  <a:lnTo>
                    <a:pt x="596" y="178"/>
                  </a:lnTo>
                  <a:lnTo>
                    <a:pt x="584" y="167"/>
                  </a:lnTo>
                  <a:lnTo>
                    <a:pt x="574" y="158"/>
                  </a:lnTo>
                  <a:lnTo>
                    <a:pt x="566" y="148"/>
                  </a:lnTo>
                  <a:lnTo>
                    <a:pt x="561" y="134"/>
                  </a:lnTo>
                  <a:lnTo>
                    <a:pt x="559" y="119"/>
                  </a:lnTo>
                  <a:lnTo>
                    <a:pt x="562" y="102"/>
                  </a:lnTo>
                  <a:lnTo>
                    <a:pt x="566" y="90"/>
                  </a:lnTo>
                  <a:lnTo>
                    <a:pt x="567" y="82"/>
                  </a:lnTo>
                  <a:lnTo>
                    <a:pt x="567" y="75"/>
                  </a:lnTo>
                  <a:lnTo>
                    <a:pt x="565" y="66"/>
                  </a:lnTo>
                  <a:lnTo>
                    <a:pt x="561" y="61"/>
                  </a:lnTo>
                  <a:lnTo>
                    <a:pt x="546" y="49"/>
                  </a:lnTo>
                  <a:lnTo>
                    <a:pt x="531" y="33"/>
                  </a:lnTo>
                  <a:lnTo>
                    <a:pt x="541" y="32"/>
                  </a:lnTo>
                  <a:lnTo>
                    <a:pt x="551" y="41"/>
                  </a:lnTo>
                  <a:lnTo>
                    <a:pt x="562" y="50"/>
                  </a:lnTo>
                  <a:lnTo>
                    <a:pt x="568" y="57"/>
                  </a:lnTo>
                  <a:lnTo>
                    <a:pt x="575" y="66"/>
                  </a:lnTo>
                  <a:lnTo>
                    <a:pt x="578" y="77"/>
                  </a:lnTo>
                  <a:lnTo>
                    <a:pt x="578" y="95"/>
                  </a:lnTo>
                  <a:lnTo>
                    <a:pt x="585" y="82"/>
                  </a:lnTo>
                  <a:lnTo>
                    <a:pt x="593" y="67"/>
                  </a:lnTo>
                  <a:lnTo>
                    <a:pt x="598" y="52"/>
                  </a:lnTo>
                  <a:lnTo>
                    <a:pt x="602" y="41"/>
                  </a:lnTo>
                  <a:lnTo>
                    <a:pt x="607" y="31"/>
                  </a:lnTo>
                  <a:lnTo>
                    <a:pt x="615" y="34"/>
                  </a:lnTo>
                  <a:lnTo>
                    <a:pt x="620" y="40"/>
                  </a:lnTo>
                  <a:lnTo>
                    <a:pt x="615" y="49"/>
                  </a:lnTo>
                  <a:lnTo>
                    <a:pt x="608" y="64"/>
                  </a:lnTo>
                  <a:lnTo>
                    <a:pt x="601" y="80"/>
                  </a:lnTo>
                  <a:lnTo>
                    <a:pt x="594" y="98"/>
                  </a:lnTo>
                  <a:lnTo>
                    <a:pt x="587" y="111"/>
                  </a:lnTo>
                  <a:lnTo>
                    <a:pt x="584" y="123"/>
                  </a:lnTo>
                  <a:lnTo>
                    <a:pt x="584" y="136"/>
                  </a:lnTo>
                  <a:lnTo>
                    <a:pt x="587" y="148"/>
                  </a:lnTo>
                  <a:lnTo>
                    <a:pt x="595" y="159"/>
                  </a:lnTo>
                  <a:lnTo>
                    <a:pt x="607" y="169"/>
                  </a:lnTo>
                  <a:lnTo>
                    <a:pt x="620" y="183"/>
                  </a:lnTo>
                  <a:lnTo>
                    <a:pt x="634" y="198"/>
                  </a:lnTo>
                  <a:lnTo>
                    <a:pt x="646" y="211"/>
                  </a:lnTo>
                  <a:lnTo>
                    <a:pt x="659" y="226"/>
                  </a:lnTo>
                  <a:lnTo>
                    <a:pt x="667" y="238"/>
                  </a:lnTo>
                  <a:lnTo>
                    <a:pt x="674" y="249"/>
                  </a:lnTo>
                  <a:lnTo>
                    <a:pt x="679" y="262"/>
                  </a:lnTo>
                  <a:lnTo>
                    <a:pt x="684" y="274"/>
                  </a:lnTo>
                  <a:lnTo>
                    <a:pt x="651" y="302"/>
                  </a:lnTo>
                  <a:close/>
                </a:path>
              </a:pathLst>
            </a:custGeom>
            <a:solidFill>
              <a:srgbClr val="FFFFFF"/>
            </a:solidFill>
            <a:ln w="0">
              <a:solidFill>
                <a:srgbClr val="FFFFFF"/>
              </a:solidFill>
              <a:round/>
              <a:headEnd/>
              <a:tailEnd/>
            </a:ln>
          </p:spPr>
          <p:txBody>
            <a:bodyPr/>
            <a:lstStyle/>
            <a:p>
              <a:endParaRPr lang="en-GB"/>
            </a:p>
          </p:txBody>
        </p:sp>
        <p:sp>
          <p:nvSpPr>
            <p:cNvPr id="44686" name="Freeform 56"/>
            <p:cNvSpPr>
              <a:spLocks/>
            </p:cNvSpPr>
            <p:nvPr/>
          </p:nvSpPr>
          <p:spPr bwMode="auto">
            <a:xfrm>
              <a:off x="1208" y="1427"/>
              <a:ext cx="5" cy="13"/>
            </a:xfrm>
            <a:custGeom>
              <a:avLst/>
              <a:gdLst>
                <a:gd name="T0" fmla="*/ 0 w 14"/>
                <a:gd name="T1" fmla="*/ 0 h 40"/>
                <a:gd name="T2" fmla="*/ 0 w 14"/>
                <a:gd name="T3" fmla="*/ 0 h 40"/>
                <a:gd name="T4" fmla="*/ 0 w 14"/>
                <a:gd name="T5" fmla="*/ 0 h 40"/>
                <a:gd name="T6" fmla="*/ 0 w 14"/>
                <a:gd name="T7" fmla="*/ 0 h 40"/>
                <a:gd name="T8" fmla="*/ 0 w 14"/>
                <a:gd name="T9" fmla="*/ 0 h 40"/>
                <a:gd name="T10" fmla="*/ 0 60000 65536"/>
                <a:gd name="T11" fmla="*/ 0 60000 65536"/>
                <a:gd name="T12" fmla="*/ 0 60000 65536"/>
                <a:gd name="T13" fmla="*/ 0 60000 65536"/>
                <a:gd name="T14" fmla="*/ 0 60000 65536"/>
                <a:gd name="T15" fmla="*/ 0 w 14"/>
                <a:gd name="T16" fmla="*/ 0 h 40"/>
                <a:gd name="T17" fmla="*/ 14 w 14"/>
                <a:gd name="T18" fmla="*/ 40 h 40"/>
              </a:gdLst>
              <a:ahLst/>
              <a:cxnLst>
                <a:cxn ang="T10">
                  <a:pos x="T0" y="T1"/>
                </a:cxn>
                <a:cxn ang="T11">
                  <a:pos x="T2" y="T3"/>
                </a:cxn>
                <a:cxn ang="T12">
                  <a:pos x="T4" y="T5"/>
                </a:cxn>
                <a:cxn ang="T13">
                  <a:pos x="T6" y="T7"/>
                </a:cxn>
                <a:cxn ang="T14">
                  <a:pos x="T8" y="T9"/>
                </a:cxn>
              </a:cxnLst>
              <a:rect l="T15" t="T16" r="T17" b="T18"/>
              <a:pathLst>
                <a:path w="14" h="40">
                  <a:moveTo>
                    <a:pt x="14" y="40"/>
                  </a:moveTo>
                  <a:lnTo>
                    <a:pt x="7" y="26"/>
                  </a:lnTo>
                  <a:lnTo>
                    <a:pt x="2" y="17"/>
                  </a:lnTo>
                  <a:lnTo>
                    <a:pt x="0" y="9"/>
                  </a:lnTo>
                  <a:lnTo>
                    <a:pt x="0" y="0"/>
                  </a:lnTo>
                </a:path>
              </a:pathLst>
            </a:custGeom>
            <a:noFill/>
            <a:ln w="0">
              <a:solidFill>
                <a:srgbClr val="000000"/>
              </a:solidFill>
              <a:round/>
              <a:headEnd/>
              <a:tailEnd/>
            </a:ln>
          </p:spPr>
          <p:txBody>
            <a:bodyPr/>
            <a:lstStyle/>
            <a:p>
              <a:endParaRPr lang="en-GB"/>
            </a:p>
          </p:txBody>
        </p:sp>
        <p:sp>
          <p:nvSpPr>
            <p:cNvPr id="44687" name="Freeform 57"/>
            <p:cNvSpPr>
              <a:spLocks/>
            </p:cNvSpPr>
            <p:nvPr/>
          </p:nvSpPr>
          <p:spPr bwMode="auto">
            <a:xfrm>
              <a:off x="1019" y="1277"/>
              <a:ext cx="70" cy="36"/>
            </a:xfrm>
            <a:custGeom>
              <a:avLst/>
              <a:gdLst>
                <a:gd name="T0" fmla="*/ 0 w 208"/>
                <a:gd name="T1" fmla="*/ 0 h 108"/>
                <a:gd name="T2" fmla="*/ 0 w 208"/>
                <a:gd name="T3" fmla="*/ 0 h 108"/>
                <a:gd name="T4" fmla="*/ 0 w 208"/>
                <a:gd name="T5" fmla="*/ 0 h 108"/>
                <a:gd name="T6" fmla="*/ 0 w 208"/>
                <a:gd name="T7" fmla="*/ 0 h 108"/>
                <a:gd name="T8" fmla="*/ 0 w 208"/>
                <a:gd name="T9" fmla="*/ 0 h 108"/>
                <a:gd name="T10" fmla="*/ 0 w 208"/>
                <a:gd name="T11" fmla="*/ 0 h 108"/>
                <a:gd name="T12" fmla="*/ 0 w 208"/>
                <a:gd name="T13" fmla="*/ 0 h 108"/>
                <a:gd name="T14" fmla="*/ 0 w 208"/>
                <a:gd name="T15" fmla="*/ 0 h 108"/>
                <a:gd name="T16" fmla="*/ 0 w 208"/>
                <a:gd name="T17" fmla="*/ 0 h 108"/>
                <a:gd name="T18" fmla="*/ 0 w 208"/>
                <a:gd name="T19" fmla="*/ 0 h 108"/>
                <a:gd name="T20" fmla="*/ 0 w 208"/>
                <a:gd name="T21" fmla="*/ 0 h 108"/>
                <a:gd name="T22" fmla="*/ 0 w 208"/>
                <a:gd name="T23" fmla="*/ 0 h 108"/>
                <a:gd name="T24" fmla="*/ 1 w 208"/>
                <a:gd name="T25" fmla="*/ 0 h 108"/>
                <a:gd name="T26" fmla="*/ 1 w 208"/>
                <a:gd name="T27" fmla="*/ 0 h 108"/>
                <a:gd name="T28" fmla="*/ 1 w 208"/>
                <a:gd name="T29" fmla="*/ 0 h 108"/>
                <a:gd name="T30" fmla="*/ 1 w 208"/>
                <a:gd name="T31" fmla="*/ 0 h 108"/>
                <a:gd name="T32" fmla="*/ 1 w 208"/>
                <a:gd name="T33" fmla="*/ 0 h 108"/>
                <a:gd name="T34" fmla="*/ 1 w 208"/>
                <a:gd name="T35" fmla="*/ 0 h 108"/>
                <a:gd name="T36" fmla="*/ 1 w 208"/>
                <a:gd name="T37" fmla="*/ 0 h 108"/>
                <a:gd name="T38" fmla="*/ 1 w 208"/>
                <a:gd name="T39" fmla="*/ 0 h 108"/>
                <a:gd name="T40" fmla="*/ 1 w 208"/>
                <a:gd name="T41" fmla="*/ 0 h 108"/>
                <a:gd name="T42" fmla="*/ 1 w 208"/>
                <a:gd name="T43" fmla="*/ 0 h 108"/>
                <a:gd name="T44" fmla="*/ 1 w 208"/>
                <a:gd name="T45" fmla="*/ 0 h 108"/>
                <a:gd name="T46" fmla="*/ 1 w 208"/>
                <a:gd name="T47" fmla="*/ 0 h 108"/>
                <a:gd name="T48" fmla="*/ 1 w 208"/>
                <a:gd name="T49" fmla="*/ 0 h 108"/>
                <a:gd name="T50" fmla="*/ 0 w 208"/>
                <a:gd name="T51" fmla="*/ 0 h 108"/>
                <a:gd name="T52" fmla="*/ 0 w 208"/>
                <a:gd name="T53" fmla="*/ 0 h 108"/>
                <a:gd name="T54" fmla="*/ 0 w 208"/>
                <a:gd name="T55" fmla="*/ 0 h 10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08"/>
                <a:gd name="T85" fmla="*/ 0 h 108"/>
                <a:gd name="T86" fmla="*/ 208 w 208"/>
                <a:gd name="T87" fmla="*/ 108 h 10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08" h="108">
                  <a:moveTo>
                    <a:pt x="0" y="19"/>
                  </a:moveTo>
                  <a:lnTo>
                    <a:pt x="0" y="27"/>
                  </a:lnTo>
                  <a:lnTo>
                    <a:pt x="1" y="41"/>
                  </a:lnTo>
                  <a:lnTo>
                    <a:pt x="4" y="54"/>
                  </a:lnTo>
                  <a:lnTo>
                    <a:pt x="11" y="66"/>
                  </a:lnTo>
                  <a:lnTo>
                    <a:pt x="20" y="80"/>
                  </a:lnTo>
                  <a:lnTo>
                    <a:pt x="32" y="91"/>
                  </a:lnTo>
                  <a:lnTo>
                    <a:pt x="48" y="99"/>
                  </a:lnTo>
                  <a:lnTo>
                    <a:pt x="64" y="107"/>
                  </a:lnTo>
                  <a:lnTo>
                    <a:pt x="79" y="108"/>
                  </a:lnTo>
                  <a:lnTo>
                    <a:pt x="95" y="104"/>
                  </a:lnTo>
                  <a:lnTo>
                    <a:pt x="113" y="97"/>
                  </a:lnTo>
                  <a:lnTo>
                    <a:pt x="133" y="92"/>
                  </a:lnTo>
                  <a:lnTo>
                    <a:pt x="155" y="87"/>
                  </a:lnTo>
                  <a:lnTo>
                    <a:pt x="171" y="87"/>
                  </a:lnTo>
                  <a:lnTo>
                    <a:pt x="187" y="87"/>
                  </a:lnTo>
                  <a:lnTo>
                    <a:pt x="208" y="92"/>
                  </a:lnTo>
                  <a:lnTo>
                    <a:pt x="187" y="75"/>
                  </a:lnTo>
                  <a:lnTo>
                    <a:pt x="174" y="66"/>
                  </a:lnTo>
                  <a:lnTo>
                    <a:pt x="159" y="59"/>
                  </a:lnTo>
                  <a:lnTo>
                    <a:pt x="145" y="53"/>
                  </a:lnTo>
                  <a:lnTo>
                    <a:pt x="137" y="49"/>
                  </a:lnTo>
                  <a:lnTo>
                    <a:pt x="132" y="45"/>
                  </a:lnTo>
                  <a:lnTo>
                    <a:pt x="130" y="41"/>
                  </a:lnTo>
                  <a:lnTo>
                    <a:pt x="124" y="30"/>
                  </a:lnTo>
                  <a:lnTo>
                    <a:pt x="120" y="20"/>
                  </a:lnTo>
                  <a:lnTo>
                    <a:pt x="116" y="12"/>
                  </a:lnTo>
                  <a:lnTo>
                    <a:pt x="107" y="0"/>
                  </a:lnTo>
                </a:path>
              </a:pathLst>
            </a:custGeom>
            <a:noFill/>
            <a:ln w="0">
              <a:solidFill>
                <a:srgbClr val="000000"/>
              </a:solidFill>
              <a:round/>
              <a:headEnd/>
              <a:tailEnd/>
            </a:ln>
          </p:spPr>
          <p:txBody>
            <a:bodyPr/>
            <a:lstStyle/>
            <a:p>
              <a:endParaRPr lang="en-GB"/>
            </a:p>
          </p:txBody>
        </p:sp>
        <p:sp>
          <p:nvSpPr>
            <p:cNvPr id="44688" name="Freeform 58"/>
            <p:cNvSpPr>
              <a:spLocks/>
            </p:cNvSpPr>
            <p:nvPr/>
          </p:nvSpPr>
          <p:spPr bwMode="auto">
            <a:xfrm>
              <a:off x="1005" y="1283"/>
              <a:ext cx="30" cy="32"/>
            </a:xfrm>
            <a:custGeom>
              <a:avLst/>
              <a:gdLst>
                <a:gd name="T0" fmla="*/ 0 w 90"/>
                <a:gd name="T1" fmla="*/ 0 h 97"/>
                <a:gd name="T2" fmla="*/ 0 w 90"/>
                <a:gd name="T3" fmla="*/ 0 h 97"/>
                <a:gd name="T4" fmla="*/ 0 w 90"/>
                <a:gd name="T5" fmla="*/ 0 h 97"/>
                <a:gd name="T6" fmla="*/ 0 w 90"/>
                <a:gd name="T7" fmla="*/ 0 h 97"/>
                <a:gd name="T8" fmla="*/ 0 w 90"/>
                <a:gd name="T9" fmla="*/ 0 h 97"/>
                <a:gd name="T10" fmla="*/ 0 w 90"/>
                <a:gd name="T11" fmla="*/ 0 h 97"/>
                <a:gd name="T12" fmla="*/ 0 w 90"/>
                <a:gd name="T13" fmla="*/ 0 h 97"/>
                <a:gd name="T14" fmla="*/ 0 w 90"/>
                <a:gd name="T15" fmla="*/ 0 h 97"/>
                <a:gd name="T16" fmla="*/ 0 w 90"/>
                <a:gd name="T17" fmla="*/ 0 h 97"/>
                <a:gd name="T18" fmla="*/ 0 w 90"/>
                <a:gd name="T19" fmla="*/ 0 h 97"/>
                <a:gd name="T20" fmla="*/ 0 w 90"/>
                <a:gd name="T21" fmla="*/ 0 h 97"/>
                <a:gd name="T22" fmla="*/ 0 w 90"/>
                <a:gd name="T23" fmla="*/ 0 h 97"/>
                <a:gd name="T24" fmla="*/ 0 w 90"/>
                <a:gd name="T25" fmla="*/ 0 h 97"/>
                <a:gd name="T26" fmla="*/ 0 w 90"/>
                <a:gd name="T27" fmla="*/ 0 h 97"/>
                <a:gd name="T28" fmla="*/ 0 w 90"/>
                <a:gd name="T29" fmla="*/ 0 h 97"/>
                <a:gd name="T30" fmla="*/ 0 w 90"/>
                <a:gd name="T31" fmla="*/ 0 h 97"/>
                <a:gd name="T32" fmla="*/ 0 w 90"/>
                <a:gd name="T33" fmla="*/ 0 h 97"/>
                <a:gd name="T34" fmla="*/ 0 w 90"/>
                <a:gd name="T35" fmla="*/ 0 h 97"/>
                <a:gd name="T36" fmla="*/ 0 w 90"/>
                <a:gd name="T37" fmla="*/ 0 h 97"/>
                <a:gd name="T38" fmla="*/ 0 w 90"/>
                <a:gd name="T39" fmla="*/ 0 h 9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0"/>
                <a:gd name="T61" fmla="*/ 0 h 97"/>
                <a:gd name="T62" fmla="*/ 90 w 90"/>
                <a:gd name="T63" fmla="*/ 97 h 9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0" h="97">
                  <a:moveTo>
                    <a:pt x="36" y="3"/>
                  </a:moveTo>
                  <a:lnTo>
                    <a:pt x="35" y="13"/>
                  </a:lnTo>
                  <a:lnTo>
                    <a:pt x="36" y="24"/>
                  </a:lnTo>
                  <a:lnTo>
                    <a:pt x="38" y="41"/>
                  </a:lnTo>
                  <a:lnTo>
                    <a:pt x="43" y="52"/>
                  </a:lnTo>
                  <a:lnTo>
                    <a:pt x="52" y="66"/>
                  </a:lnTo>
                  <a:lnTo>
                    <a:pt x="62" y="77"/>
                  </a:lnTo>
                  <a:lnTo>
                    <a:pt x="77" y="88"/>
                  </a:lnTo>
                  <a:lnTo>
                    <a:pt x="90" y="97"/>
                  </a:lnTo>
                  <a:lnTo>
                    <a:pt x="77" y="97"/>
                  </a:lnTo>
                  <a:lnTo>
                    <a:pt x="59" y="93"/>
                  </a:lnTo>
                  <a:lnTo>
                    <a:pt x="44" y="89"/>
                  </a:lnTo>
                  <a:lnTo>
                    <a:pt x="32" y="83"/>
                  </a:lnTo>
                  <a:lnTo>
                    <a:pt x="20" y="77"/>
                  </a:lnTo>
                  <a:lnTo>
                    <a:pt x="13" y="71"/>
                  </a:lnTo>
                  <a:lnTo>
                    <a:pt x="6" y="64"/>
                  </a:lnTo>
                  <a:lnTo>
                    <a:pt x="1" y="48"/>
                  </a:lnTo>
                  <a:lnTo>
                    <a:pt x="0" y="30"/>
                  </a:lnTo>
                  <a:lnTo>
                    <a:pt x="0" y="12"/>
                  </a:lnTo>
                  <a:lnTo>
                    <a:pt x="1" y="0"/>
                  </a:lnTo>
                </a:path>
              </a:pathLst>
            </a:custGeom>
            <a:noFill/>
            <a:ln w="0">
              <a:solidFill>
                <a:srgbClr val="000000"/>
              </a:solidFill>
              <a:round/>
              <a:headEnd/>
              <a:tailEnd/>
            </a:ln>
          </p:spPr>
          <p:txBody>
            <a:bodyPr/>
            <a:lstStyle/>
            <a:p>
              <a:endParaRPr lang="en-GB"/>
            </a:p>
          </p:txBody>
        </p:sp>
        <p:sp>
          <p:nvSpPr>
            <p:cNvPr id="44689" name="Freeform 59"/>
            <p:cNvSpPr>
              <a:spLocks/>
            </p:cNvSpPr>
            <p:nvPr/>
          </p:nvSpPr>
          <p:spPr bwMode="auto">
            <a:xfrm>
              <a:off x="975" y="1283"/>
              <a:ext cx="28" cy="23"/>
            </a:xfrm>
            <a:custGeom>
              <a:avLst/>
              <a:gdLst>
                <a:gd name="T0" fmla="*/ 0 w 83"/>
                <a:gd name="T1" fmla="*/ 0 h 71"/>
                <a:gd name="T2" fmla="*/ 0 w 83"/>
                <a:gd name="T3" fmla="*/ 0 h 71"/>
                <a:gd name="T4" fmla="*/ 0 w 83"/>
                <a:gd name="T5" fmla="*/ 0 h 71"/>
                <a:gd name="T6" fmla="*/ 0 w 83"/>
                <a:gd name="T7" fmla="*/ 0 h 71"/>
                <a:gd name="T8" fmla="*/ 0 w 83"/>
                <a:gd name="T9" fmla="*/ 0 h 71"/>
                <a:gd name="T10" fmla="*/ 0 w 83"/>
                <a:gd name="T11" fmla="*/ 0 h 71"/>
                <a:gd name="T12" fmla="*/ 0 w 83"/>
                <a:gd name="T13" fmla="*/ 0 h 71"/>
                <a:gd name="T14" fmla="*/ 0 w 83"/>
                <a:gd name="T15" fmla="*/ 0 h 71"/>
                <a:gd name="T16" fmla="*/ 0 w 83"/>
                <a:gd name="T17" fmla="*/ 0 h 71"/>
                <a:gd name="T18" fmla="*/ 0 w 83"/>
                <a:gd name="T19" fmla="*/ 0 h 71"/>
                <a:gd name="T20" fmla="*/ 0 w 83"/>
                <a:gd name="T21" fmla="*/ 0 h 71"/>
                <a:gd name="T22" fmla="*/ 0 w 83"/>
                <a:gd name="T23" fmla="*/ 0 h 71"/>
                <a:gd name="T24" fmla="*/ 0 w 83"/>
                <a:gd name="T25" fmla="*/ 0 h 7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3"/>
                <a:gd name="T40" fmla="*/ 0 h 71"/>
                <a:gd name="T41" fmla="*/ 83 w 83"/>
                <a:gd name="T42" fmla="*/ 71 h 7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3" h="71">
                  <a:moveTo>
                    <a:pt x="83" y="0"/>
                  </a:moveTo>
                  <a:lnTo>
                    <a:pt x="83" y="13"/>
                  </a:lnTo>
                  <a:lnTo>
                    <a:pt x="81" y="31"/>
                  </a:lnTo>
                  <a:lnTo>
                    <a:pt x="81" y="47"/>
                  </a:lnTo>
                  <a:lnTo>
                    <a:pt x="81" y="59"/>
                  </a:lnTo>
                  <a:lnTo>
                    <a:pt x="83" y="71"/>
                  </a:lnTo>
                  <a:lnTo>
                    <a:pt x="79" y="68"/>
                  </a:lnTo>
                  <a:lnTo>
                    <a:pt x="61" y="65"/>
                  </a:lnTo>
                  <a:lnTo>
                    <a:pt x="37" y="58"/>
                  </a:lnTo>
                  <a:lnTo>
                    <a:pt x="16" y="52"/>
                  </a:lnTo>
                  <a:lnTo>
                    <a:pt x="8" y="47"/>
                  </a:lnTo>
                  <a:lnTo>
                    <a:pt x="2" y="41"/>
                  </a:lnTo>
                  <a:lnTo>
                    <a:pt x="0" y="31"/>
                  </a:lnTo>
                </a:path>
              </a:pathLst>
            </a:custGeom>
            <a:noFill/>
            <a:ln w="0">
              <a:solidFill>
                <a:srgbClr val="000000"/>
              </a:solidFill>
              <a:round/>
              <a:headEnd/>
              <a:tailEnd/>
            </a:ln>
          </p:spPr>
          <p:txBody>
            <a:bodyPr/>
            <a:lstStyle/>
            <a:p>
              <a:endParaRPr lang="en-GB"/>
            </a:p>
          </p:txBody>
        </p:sp>
        <p:sp>
          <p:nvSpPr>
            <p:cNvPr id="44690" name="Freeform 60"/>
            <p:cNvSpPr>
              <a:spLocks/>
            </p:cNvSpPr>
            <p:nvPr/>
          </p:nvSpPr>
          <p:spPr bwMode="auto">
            <a:xfrm>
              <a:off x="1058" y="1276"/>
              <a:ext cx="38" cy="32"/>
            </a:xfrm>
            <a:custGeom>
              <a:avLst/>
              <a:gdLst>
                <a:gd name="T0" fmla="*/ 0 w 114"/>
                <a:gd name="T1" fmla="*/ 0 h 95"/>
                <a:gd name="T2" fmla="*/ 0 w 114"/>
                <a:gd name="T3" fmla="*/ 0 h 95"/>
                <a:gd name="T4" fmla="*/ 0 w 114"/>
                <a:gd name="T5" fmla="*/ 0 h 95"/>
                <a:gd name="T6" fmla="*/ 0 w 114"/>
                <a:gd name="T7" fmla="*/ 0 h 95"/>
                <a:gd name="T8" fmla="*/ 0 w 114"/>
                <a:gd name="T9" fmla="*/ 0 h 95"/>
                <a:gd name="T10" fmla="*/ 0 w 114"/>
                <a:gd name="T11" fmla="*/ 0 h 95"/>
                <a:gd name="T12" fmla="*/ 0 w 114"/>
                <a:gd name="T13" fmla="*/ 0 h 95"/>
                <a:gd name="T14" fmla="*/ 0 w 114"/>
                <a:gd name="T15" fmla="*/ 0 h 95"/>
                <a:gd name="T16" fmla="*/ 0 w 114"/>
                <a:gd name="T17" fmla="*/ 0 h 95"/>
                <a:gd name="T18" fmla="*/ 0 w 114"/>
                <a:gd name="T19" fmla="*/ 0 h 95"/>
                <a:gd name="T20" fmla="*/ 0 w 114"/>
                <a:gd name="T21" fmla="*/ 0 h 95"/>
                <a:gd name="T22" fmla="*/ 0 w 114"/>
                <a:gd name="T23" fmla="*/ 0 h 95"/>
                <a:gd name="T24" fmla="*/ 0 w 114"/>
                <a:gd name="T25" fmla="*/ 0 h 95"/>
                <a:gd name="T26" fmla="*/ 0 w 114"/>
                <a:gd name="T27" fmla="*/ 0 h 95"/>
                <a:gd name="T28" fmla="*/ 0 w 114"/>
                <a:gd name="T29" fmla="*/ 0 h 95"/>
                <a:gd name="T30" fmla="*/ 0 w 114"/>
                <a:gd name="T31" fmla="*/ 0 h 95"/>
                <a:gd name="T32" fmla="*/ 0 w 114"/>
                <a:gd name="T33" fmla="*/ 0 h 95"/>
                <a:gd name="T34" fmla="*/ 0 w 114"/>
                <a:gd name="T35" fmla="*/ 0 h 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4"/>
                <a:gd name="T55" fmla="*/ 0 h 95"/>
                <a:gd name="T56" fmla="*/ 114 w 114"/>
                <a:gd name="T57" fmla="*/ 95 h 9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4" h="95">
                  <a:moveTo>
                    <a:pt x="0" y="0"/>
                  </a:moveTo>
                  <a:lnTo>
                    <a:pt x="7" y="10"/>
                  </a:lnTo>
                  <a:lnTo>
                    <a:pt x="12" y="18"/>
                  </a:lnTo>
                  <a:lnTo>
                    <a:pt x="16" y="28"/>
                  </a:lnTo>
                  <a:lnTo>
                    <a:pt x="20" y="35"/>
                  </a:lnTo>
                  <a:lnTo>
                    <a:pt x="26" y="44"/>
                  </a:lnTo>
                  <a:lnTo>
                    <a:pt x="37" y="49"/>
                  </a:lnTo>
                  <a:lnTo>
                    <a:pt x="52" y="56"/>
                  </a:lnTo>
                  <a:lnTo>
                    <a:pt x="70" y="64"/>
                  </a:lnTo>
                  <a:lnTo>
                    <a:pt x="84" y="74"/>
                  </a:lnTo>
                  <a:lnTo>
                    <a:pt x="99" y="83"/>
                  </a:lnTo>
                  <a:lnTo>
                    <a:pt x="114" y="95"/>
                  </a:lnTo>
                  <a:lnTo>
                    <a:pt x="111" y="78"/>
                  </a:lnTo>
                  <a:lnTo>
                    <a:pt x="108" y="65"/>
                  </a:lnTo>
                  <a:lnTo>
                    <a:pt x="111" y="53"/>
                  </a:lnTo>
                  <a:lnTo>
                    <a:pt x="113" y="41"/>
                  </a:lnTo>
                  <a:lnTo>
                    <a:pt x="114" y="28"/>
                  </a:lnTo>
                  <a:lnTo>
                    <a:pt x="113" y="20"/>
                  </a:lnTo>
                </a:path>
              </a:pathLst>
            </a:custGeom>
            <a:noFill/>
            <a:ln w="0">
              <a:solidFill>
                <a:srgbClr val="000000"/>
              </a:solidFill>
              <a:round/>
              <a:headEnd/>
              <a:tailEnd/>
            </a:ln>
          </p:spPr>
          <p:txBody>
            <a:bodyPr/>
            <a:lstStyle/>
            <a:p>
              <a:endParaRPr lang="en-GB"/>
            </a:p>
          </p:txBody>
        </p:sp>
        <p:sp>
          <p:nvSpPr>
            <p:cNvPr id="44691" name="Freeform 61"/>
            <p:cNvSpPr>
              <a:spLocks/>
            </p:cNvSpPr>
            <p:nvPr/>
          </p:nvSpPr>
          <p:spPr bwMode="auto">
            <a:xfrm>
              <a:off x="1152" y="1287"/>
              <a:ext cx="22" cy="21"/>
            </a:xfrm>
            <a:custGeom>
              <a:avLst/>
              <a:gdLst>
                <a:gd name="T0" fmla="*/ 0 w 66"/>
                <a:gd name="T1" fmla="*/ 0 h 64"/>
                <a:gd name="T2" fmla="*/ 0 w 66"/>
                <a:gd name="T3" fmla="*/ 0 h 64"/>
                <a:gd name="T4" fmla="*/ 0 w 66"/>
                <a:gd name="T5" fmla="*/ 0 h 64"/>
                <a:gd name="T6" fmla="*/ 0 w 66"/>
                <a:gd name="T7" fmla="*/ 0 h 64"/>
                <a:gd name="T8" fmla="*/ 0 w 66"/>
                <a:gd name="T9" fmla="*/ 0 h 64"/>
                <a:gd name="T10" fmla="*/ 0 w 66"/>
                <a:gd name="T11" fmla="*/ 0 h 64"/>
                <a:gd name="T12" fmla="*/ 0 w 66"/>
                <a:gd name="T13" fmla="*/ 0 h 64"/>
                <a:gd name="T14" fmla="*/ 0 w 66"/>
                <a:gd name="T15" fmla="*/ 0 h 64"/>
                <a:gd name="T16" fmla="*/ 0 w 66"/>
                <a:gd name="T17" fmla="*/ 0 h 64"/>
                <a:gd name="T18" fmla="*/ 0 w 66"/>
                <a:gd name="T19" fmla="*/ 0 h 64"/>
                <a:gd name="T20" fmla="*/ 0 w 66"/>
                <a:gd name="T21" fmla="*/ 0 h 64"/>
                <a:gd name="T22" fmla="*/ 0 w 66"/>
                <a:gd name="T23" fmla="*/ 0 h 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6"/>
                <a:gd name="T37" fmla="*/ 0 h 64"/>
                <a:gd name="T38" fmla="*/ 66 w 66"/>
                <a:gd name="T39" fmla="*/ 64 h 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6" h="64">
                  <a:moveTo>
                    <a:pt x="66" y="0"/>
                  </a:moveTo>
                  <a:lnTo>
                    <a:pt x="61" y="10"/>
                  </a:lnTo>
                  <a:lnTo>
                    <a:pt x="57" y="21"/>
                  </a:lnTo>
                  <a:lnTo>
                    <a:pt x="51" y="36"/>
                  </a:lnTo>
                  <a:lnTo>
                    <a:pt x="44" y="51"/>
                  </a:lnTo>
                  <a:lnTo>
                    <a:pt x="37" y="64"/>
                  </a:lnTo>
                  <a:lnTo>
                    <a:pt x="37" y="46"/>
                  </a:lnTo>
                  <a:lnTo>
                    <a:pt x="34" y="35"/>
                  </a:lnTo>
                  <a:lnTo>
                    <a:pt x="27" y="26"/>
                  </a:lnTo>
                  <a:lnTo>
                    <a:pt x="21" y="19"/>
                  </a:lnTo>
                  <a:lnTo>
                    <a:pt x="10" y="10"/>
                  </a:lnTo>
                  <a:lnTo>
                    <a:pt x="0" y="1"/>
                  </a:lnTo>
                </a:path>
              </a:pathLst>
            </a:custGeom>
            <a:noFill/>
            <a:ln w="0">
              <a:solidFill>
                <a:srgbClr val="000000"/>
              </a:solidFill>
              <a:round/>
              <a:headEnd/>
              <a:tailEnd/>
            </a:ln>
          </p:spPr>
          <p:txBody>
            <a:bodyPr/>
            <a:lstStyle/>
            <a:p>
              <a:endParaRPr lang="en-GB"/>
            </a:p>
          </p:txBody>
        </p:sp>
        <p:sp>
          <p:nvSpPr>
            <p:cNvPr id="44692" name="Freeform 62"/>
            <p:cNvSpPr>
              <a:spLocks/>
            </p:cNvSpPr>
            <p:nvPr/>
          </p:nvSpPr>
          <p:spPr bwMode="auto">
            <a:xfrm>
              <a:off x="1098" y="1284"/>
              <a:ext cx="81" cy="64"/>
            </a:xfrm>
            <a:custGeom>
              <a:avLst/>
              <a:gdLst>
                <a:gd name="T0" fmla="*/ 1 w 245"/>
                <a:gd name="T1" fmla="*/ 0 h 192"/>
                <a:gd name="T2" fmla="*/ 1 w 245"/>
                <a:gd name="T3" fmla="*/ 0 h 192"/>
                <a:gd name="T4" fmla="*/ 1 w 245"/>
                <a:gd name="T5" fmla="*/ 0 h 192"/>
                <a:gd name="T6" fmla="*/ 1 w 245"/>
                <a:gd name="T7" fmla="*/ 0 h 192"/>
                <a:gd name="T8" fmla="*/ 1 w 245"/>
                <a:gd name="T9" fmla="*/ 0 h 192"/>
                <a:gd name="T10" fmla="*/ 1 w 245"/>
                <a:gd name="T11" fmla="*/ 0 h 192"/>
                <a:gd name="T12" fmla="*/ 1 w 245"/>
                <a:gd name="T13" fmla="*/ 0 h 192"/>
                <a:gd name="T14" fmla="*/ 1 w 245"/>
                <a:gd name="T15" fmla="*/ 0 h 192"/>
                <a:gd name="T16" fmla="*/ 1 w 245"/>
                <a:gd name="T17" fmla="*/ 0 h 192"/>
                <a:gd name="T18" fmla="*/ 1 w 245"/>
                <a:gd name="T19" fmla="*/ 0 h 192"/>
                <a:gd name="T20" fmla="*/ 1 w 245"/>
                <a:gd name="T21" fmla="*/ 1 h 192"/>
                <a:gd name="T22" fmla="*/ 1 w 245"/>
                <a:gd name="T23" fmla="*/ 1 h 192"/>
                <a:gd name="T24" fmla="*/ 1 w 245"/>
                <a:gd name="T25" fmla="*/ 1 h 192"/>
                <a:gd name="T26" fmla="*/ 1 w 245"/>
                <a:gd name="T27" fmla="*/ 1 h 192"/>
                <a:gd name="T28" fmla="*/ 1 w 245"/>
                <a:gd name="T29" fmla="*/ 1 h 192"/>
                <a:gd name="T30" fmla="*/ 1 w 245"/>
                <a:gd name="T31" fmla="*/ 1 h 192"/>
                <a:gd name="T32" fmla="*/ 1 w 245"/>
                <a:gd name="T33" fmla="*/ 1 h 192"/>
                <a:gd name="T34" fmla="*/ 1 w 245"/>
                <a:gd name="T35" fmla="*/ 1 h 192"/>
                <a:gd name="T36" fmla="*/ 1 w 245"/>
                <a:gd name="T37" fmla="*/ 1 h 192"/>
                <a:gd name="T38" fmla="*/ 1 w 245"/>
                <a:gd name="T39" fmla="*/ 1 h 192"/>
                <a:gd name="T40" fmla="*/ 1 w 245"/>
                <a:gd name="T41" fmla="*/ 1 h 192"/>
                <a:gd name="T42" fmla="*/ 1 w 245"/>
                <a:gd name="T43" fmla="*/ 1 h 192"/>
                <a:gd name="T44" fmla="*/ 1 w 245"/>
                <a:gd name="T45" fmla="*/ 1 h 192"/>
                <a:gd name="T46" fmla="*/ 1 w 245"/>
                <a:gd name="T47" fmla="*/ 1 h 192"/>
                <a:gd name="T48" fmla="*/ 0 w 245"/>
                <a:gd name="T49" fmla="*/ 1 h 192"/>
                <a:gd name="T50" fmla="*/ 0 w 245"/>
                <a:gd name="T51" fmla="*/ 1 h 192"/>
                <a:gd name="T52" fmla="*/ 0 w 245"/>
                <a:gd name="T53" fmla="*/ 1 h 192"/>
                <a:gd name="T54" fmla="*/ 0 w 245"/>
                <a:gd name="T55" fmla="*/ 0 h 192"/>
                <a:gd name="T56" fmla="*/ 0 w 245"/>
                <a:gd name="T57" fmla="*/ 0 h 192"/>
                <a:gd name="T58" fmla="*/ 0 w 245"/>
                <a:gd name="T59" fmla="*/ 0 h 192"/>
                <a:gd name="T60" fmla="*/ 0 w 245"/>
                <a:gd name="T61" fmla="*/ 0 h 192"/>
                <a:gd name="T62" fmla="*/ 0 w 245"/>
                <a:gd name="T63" fmla="*/ 0 h 192"/>
                <a:gd name="T64" fmla="*/ 0 w 245"/>
                <a:gd name="T65" fmla="*/ 0 h 192"/>
                <a:gd name="T66" fmla="*/ 0 w 245"/>
                <a:gd name="T67" fmla="*/ 0 h 192"/>
                <a:gd name="T68" fmla="*/ 0 w 245"/>
                <a:gd name="T69" fmla="*/ 0 h 192"/>
                <a:gd name="T70" fmla="*/ 0 w 245"/>
                <a:gd name="T71" fmla="*/ 0 h 192"/>
                <a:gd name="T72" fmla="*/ 0 w 245"/>
                <a:gd name="T73" fmla="*/ 0 h 192"/>
                <a:gd name="T74" fmla="*/ 0 w 245"/>
                <a:gd name="T75" fmla="*/ 0 h 19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5"/>
                <a:gd name="T115" fmla="*/ 0 h 192"/>
                <a:gd name="T116" fmla="*/ 245 w 245"/>
                <a:gd name="T117" fmla="*/ 192 h 19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5" h="192">
                  <a:moveTo>
                    <a:pt x="155" y="11"/>
                  </a:moveTo>
                  <a:lnTo>
                    <a:pt x="170" y="27"/>
                  </a:lnTo>
                  <a:lnTo>
                    <a:pt x="185" y="39"/>
                  </a:lnTo>
                  <a:lnTo>
                    <a:pt x="189" y="43"/>
                  </a:lnTo>
                  <a:lnTo>
                    <a:pt x="191" y="53"/>
                  </a:lnTo>
                  <a:lnTo>
                    <a:pt x="191" y="60"/>
                  </a:lnTo>
                  <a:lnTo>
                    <a:pt x="190" y="67"/>
                  </a:lnTo>
                  <a:lnTo>
                    <a:pt x="186" y="81"/>
                  </a:lnTo>
                  <a:lnTo>
                    <a:pt x="183" y="96"/>
                  </a:lnTo>
                  <a:lnTo>
                    <a:pt x="185" y="111"/>
                  </a:lnTo>
                  <a:lnTo>
                    <a:pt x="190" y="125"/>
                  </a:lnTo>
                  <a:lnTo>
                    <a:pt x="198" y="135"/>
                  </a:lnTo>
                  <a:lnTo>
                    <a:pt x="208" y="144"/>
                  </a:lnTo>
                  <a:lnTo>
                    <a:pt x="220" y="155"/>
                  </a:lnTo>
                  <a:lnTo>
                    <a:pt x="232" y="167"/>
                  </a:lnTo>
                  <a:lnTo>
                    <a:pt x="241" y="180"/>
                  </a:lnTo>
                  <a:lnTo>
                    <a:pt x="245" y="188"/>
                  </a:lnTo>
                  <a:lnTo>
                    <a:pt x="245" y="192"/>
                  </a:lnTo>
                  <a:lnTo>
                    <a:pt x="232" y="184"/>
                  </a:lnTo>
                  <a:lnTo>
                    <a:pt x="209" y="170"/>
                  </a:lnTo>
                  <a:lnTo>
                    <a:pt x="189" y="162"/>
                  </a:lnTo>
                  <a:lnTo>
                    <a:pt x="164" y="153"/>
                  </a:lnTo>
                  <a:lnTo>
                    <a:pt x="133" y="143"/>
                  </a:lnTo>
                  <a:lnTo>
                    <a:pt x="124" y="140"/>
                  </a:lnTo>
                  <a:lnTo>
                    <a:pt x="118" y="135"/>
                  </a:lnTo>
                  <a:lnTo>
                    <a:pt x="109" y="128"/>
                  </a:lnTo>
                  <a:lnTo>
                    <a:pt x="101" y="122"/>
                  </a:lnTo>
                  <a:lnTo>
                    <a:pt x="79" y="112"/>
                  </a:lnTo>
                  <a:lnTo>
                    <a:pt x="49" y="102"/>
                  </a:lnTo>
                  <a:lnTo>
                    <a:pt x="32" y="97"/>
                  </a:lnTo>
                  <a:lnTo>
                    <a:pt x="21" y="89"/>
                  </a:lnTo>
                  <a:lnTo>
                    <a:pt x="14" y="79"/>
                  </a:lnTo>
                  <a:lnTo>
                    <a:pt x="6" y="64"/>
                  </a:lnTo>
                  <a:lnTo>
                    <a:pt x="0" y="48"/>
                  </a:lnTo>
                  <a:lnTo>
                    <a:pt x="0" y="36"/>
                  </a:lnTo>
                  <a:lnTo>
                    <a:pt x="5" y="19"/>
                  </a:lnTo>
                  <a:lnTo>
                    <a:pt x="6" y="6"/>
                  </a:lnTo>
                  <a:lnTo>
                    <a:pt x="6" y="0"/>
                  </a:lnTo>
                </a:path>
              </a:pathLst>
            </a:custGeom>
            <a:noFill/>
            <a:ln w="0">
              <a:solidFill>
                <a:srgbClr val="800000"/>
              </a:solidFill>
              <a:round/>
              <a:headEnd/>
              <a:tailEnd/>
            </a:ln>
          </p:spPr>
          <p:txBody>
            <a:bodyPr/>
            <a:lstStyle/>
            <a:p>
              <a:endParaRPr lang="en-GB"/>
            </a:p>
          </p:txBody>
        </p:sp>
        <p:sp>
          <p:nvSpPr>
            <p:cNvPr id="44693" name="Freeform 63"/>
            <p:cNvSpPr>
              <a:spLocks/>
            </p:cNvSpPr>
            <p:nvPr/>
          </p:nvSpPr>
          <p:spPr bwMode="auto">
            <a:xfrm>
              <a:off x="1230" y="1277"/>
              <a:ext cx="51" cy="49"/>
            </a:xfrm>
            <a:custGeom>
              <a:avLst/>
              <a:gdLst>
                <a:gd name="T0" fmla="*/ 1 w 155"/>
                <a:gd name="T1" fmla="*/ 0 h 145"/>
                <a:gd name="T2" fmla="*/ 1 w 155"/>
                <a:gd name="T3" fmla="*/ 0 h 145"/>
                <a:gd name="T4" fmla="*/ 1 w 155"/>
                <a:gd name="T5" fmla="*/ 0 h 145"/>
                <a:gd name="T6" fmla="*/ 1 w 155"/>
                <a:gd name="T7" fmla="*/ 0 h 145"/>
                <a:gd name="T8" fmla="*/ 1 w 155"/>
                <a:gd name="T9" fmla="*/ 0 h 145"/>
                <a:gd name="T10" fmla="*/ 1 w 155"/>
                <a:gd name="T11" fmla="*/ 0 h 145"/>
                <a:gd name="T12" fmla="*/ 1 w 155"/>
                <a:gd name="T13" fmla="*/ 0 h 145"/>
                <a:gd name="T14" fmla="*/ 1 w 155"/>
                <a:gd name="T15" fmla="*/ 0 h 145"/>
                <a:gd name="T16" fmla="*/ 1 w 155"/>
                <a:gd name="T17" fmla="*/ 0 h 145"/>
                <a:gd name="T18" fmla="*/ 1 w 155"/>
                <a:gd name="T19" fmla="*/ 0 h 145"/>
                <a:gd name="T20" fmla="*/ 1 w 155"/>
                <a:gd name="T21" fmla="*/ 0 h 145"/>
                <a:gd name="T22" fmla="*/ 1 w 155"/>
                <a:gd name="T23" fmla="*/ 0 h 145"/>
                <a:gd name="T24" fmla="*/ 1 w 155"/>
                <a:gd name="T25" fmla="*/ 0 h 145"/>
                <a:gd name="T26" fmla="*/ 1 w 155"/>
                <a:gd name="T27" fmla="*/ 1 h 145"/>
                <a:gd name="T28" fmla="*/ 0 w 155"/>
                <a:gd name="T29" fmla="*/ 0 h 145"/>
                <a:gd name="T30" fmla="*/ 0 w 155"/>
                <a:gd name="T31" fmla="*/ 0 h 145"/>
                <a:gd name="T32" fmla="*/ 0 w 155"/>
                <a:gd name="T33" fmla="*/ 1 h 145"/>
                <a:gd name="T34" fmla="*/ 0 w 155"/>
                <a:gd name="T35" fmla="*/ 1 h 145"/>
                <a:gd name="T36" fmla="*/ 0 w 155"/>
                <a:gd name="T37" fmla="*/ 1 h 145"/>
                <a:gd name="T38" fmla="*/ 0 w 155"/>
                <a:gd name="T39" fmla="*/ 1 h 145"/>
                <a:gd name="T40" fmla="*/ 0 w 155"/>
                <a:gd name="T41" fmla="*/ 1 h 145"/>
                <a:gd name="T42" fmla="*/ 0 w 155"/>
                <a:gd name="T43" fmla="*/ 1 h 145"/>
                <a:gd name="T44" fmla="*/ 0 w 155"/>
                <a:gd name="T45" fmla="*/ 1 h 145"/>
                <a:gd name="T46" fmla="*/ 0 w 155"/>
                <a:gd name="T47" fmla="*/ 1 h 145"/>
                <a:gd name="T48" fmla="*/ 0 w 155"/>
                <a:gd name="T49" fmla="*/ 1 h 145"/>
                <a:gd name="T50" fmla="*/ 0 w 155"/>
                <a:gd name="T51" fmla="*/ 0 h 145"/>
                <a:gd name="T52" fmla="*/ 0 w 155"/>
                <a:gd name="T53" fmla="*/ 0 h 145"/>
                <a:gd name="T54" fmla="*/ 0 w 155"/>
                <a:gd name="T55" fmla="*/ 0 h 145"/>
                <a:gd name="T56" fmla="*/ 0 w 155"/>
                <a:gd name="T57" fmla="*/ 0 h 145"/>
                <a:gd name="T58" fmla="*/ 0 w 155"/>
                <a:gd name="T59" fmla="*/ 0 h 1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55"/>
                <a:gd name="T91" fmla="*/ 0 h 145"/>
                <a:gd name="T92" fmla="*/ 155 w 155"/>
                <a:gd name="T93" fmla="*/ 145 h 14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55" h="145">
                  <a:moveTo>
                    <a:pt x="134" y="0"/>
                  </a:moveTo>
                  <a:lnTo>
                    <a:pt x="131" y="8"/>
                  </a:lnTo>
                  <a:lnTo>
                    <a:pt x="131" y="15"/>
                  </a:lnTo>
                  <a:lnTo>
                    <a:pt x="131" y="21"/>
                  </a:lnTo>
                  <a:lnTo>
                    <a:pt x="133" y="36"/>
                  </a:lnTo>
                  <a:lnTo>
                    <a:pt x="137" y="52"/>
                  </a:lnTo>
                  <a:lnTo>
                    <a:pt x="138" y="66"/>
                  </a:lnTo>
                  <a:lnTo>
                    <a:pt x="144" y="79"/>
                  </a:lnTo>
                  <a:lnTo>
                    <a:pt x="151" y="92"/>
                  </a:lnTo>
                  <a:lnTo>
                    <a:pt x="155" y="102"/>
                  </a:lnTo>
                  <a:lnTo>
                    <a:pt x="155" y="108"/>
                  </a:lnTo>
                  <a:lnTo>
                    <a:pt x="153" y="111"/>
                  </a:lnTo>
                  <a:lnTo>
                    <a:pt x="147" y="115"/>
                  </a:lnTo>
                  <a:lnTo>
                    <a:pt x="137" y="117"/>
                  </a:lnTo>
                  <a:lnTo>
                    <a:pt x="122" y="116"/>
                  </a:lnTo>
                  <a:lnTo>
                    <a:pt x="109" y="116"/>
                  </a:lnTo>
                  <a:lnTo>
                    <a:pt x="101" y="119"/>
                  </a:lnTo>
                  <a:lnTo>
                    <a:pt x="93" y="125"/>
                  </a:lnTo>
                  <a:lnTo>
                    <a:pt x="84" y="130"/>
                  </a:lnTo>
                  <a:lnTo>
                    <a:pt x="73" y="138"/>
                  </a:lnTo>
                  <a:lnTo>
                    <a:pt x="60" y="145"/>
                  </a:lnTo>
                  <a:lnTo>
                    <a:pt x="59" y="136"/>
                  </a:lnTo>
                  <a:lnTo>
                    <a:pt x="54" y="128"/>
                  </a:lnTo>
                  <a:lnTo>
                    <a:pt x="49" y="122"/>
                  </a:lnTo>
                  <a:lnTo>
                    <a:pt x="40" y="117"/>
                  </a:lnTo>
                  <a:lnTo>
                    <a:pt x="30" y="113"/>
                  </a:lnTo>
                  <a:lnTo>
                    <a:pt x="18" y="107"/>
                  </a:lnTo>
                  <a:lnTo>
                    <a:pt x="10" y="99"/>
                  </a:lnTo>
                  <a:lnTo>
                    <a:pt x="5" y="91"/>
                  </a:lnTo>
                  <a:lnTo>
                    <a:pt x="0" y="81"/>
                  </a:lnTo>
                </a:path>
              </a:pathLst>
            </a:custGeom>
            <a:noFill/>
            <a:ln w="0">
              <a:solidFill>
                <a:srgbClr val="800000"/>
              </a:solidFill>
              <a:round/>
              <a:headEnd/>
              <a:tailEnd/>
            </a:ln>
          </p:spPr>
          <p:txBody>
            <a:bodyPr/>
            <a:lstStyle/>
            <a:p>
              <a:endParaRPr lang="en-GB"/>
            </a:p>
          </p:txBody>
        </p:sp>
        <p:sp>
          <p:nvSpPr>
            <p:cNvPr id="44694" name="Freeform 64"/>
            <p:cNvSpPr>
              <a:spLocks/>
            </p:cNvSpPr>
            <p:nvPr/>
          </p:nvSpPr>
          <p:spPr bwMode="auto">
            <a:xfrm>
              <a:off x="1276" y="1278"/>
              <a:ext cx="34" cy="37"/>
            </a:xfrm>
            <a:custGeom>
              <a:avLst/>
              <a:gdLst>
                <a:gd name="T0" fmla="*/ 0 w 102"/>
                <a:gd name="T1" fmla="*/ 0 h 110"/>
                <a:gd name="T2" fmla="*/ 0 w 102"/>
                <a:gd name="T3" fmla="*/ 0 h 110"/>
                <a:gd name="T4" fmla="*/ 0 w 102"/>
                <a:gd name="T5" fmla="*/ 0 h 110"/>
                <a:gd name="T6" fmla="*/ 0 w 102"/>
                <a:gd name="T7" fmla="*/ 0 h 110"/>
                <a:gd name="T8" fmla="*/ 0 w 102"/>
                <a:gd name="T9" fmla="*/ 0 h 110"/>
                <a:gd name="T10" fmla="*/ 0 w 102"/>
                <a:gd name="T11" fmla="*/ 0 h 110"/>
                <a:gd name="T12" fmla="*/ 0 w 102"/>
                <a:gd name="T13" fmla="*/ 0 h 110"/>
                <a:gd name="T14" fmla="*/ 0 w 102"/>
                <a:gd name="T15" fmla="*/ 0 h 110"/>
                <a:gd name="T16" fmla="*/ 0 w 102"/>
                <a:gd name="T17" fmla="*/ 0 h 110"/>
                <a:gd name="T18" fmla="*/ 0 w 102"/>
                <a:gd name="T19" fmla="*/ 0 h 110"/>
                <a:gd name="T20" fmla="*/ 0 w 102"/>
                <a:gd name="T21" fmla="*/ 0 h 110"/>
                <a:gd name="T22" fmla="*/ 0 w 102"/>
                <a:gd name="T23" fmla="*/ 0 h 110"/>
                <a:gd name="T24" fmla="*/ 0 w 102"/>
                <a:gd name="T25" fmla="*/ 0 h 110"/>
                <a:gd name="T26" fmla="*/ 0 w 102"/>
                <a:gd name="T27" fmla="*/ 0 h 110"/>
                <a:gd name="T28" fmla="*/ 0 w 102"/>
                <a:gd name="T29" fmla="*/ 0 h 110"/>
                <a:gd name="T30" fmla="*/ 0 w 102"/>
                <a:gd name="T31" fmla="*/ 0 h 110"/>
                <a:gd name="T32" fmla="*/ 0 w 102"/>
                <a:gd name="T33" fmla="*/ 0 h 110"/>
                <a:gd name="T34" fmla="*/ 0 w 102"/>
                <a:gd name="T35" fmla="*/ 0 h 110"/>
                <a:gd name="T36" fmla="*/ 0 w 102"/>
                <a:gd name="T37" fmla="*/ 0 h 1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2"/>
                <a:gd name="T58" fmla="*/ 0 h 110"/>
                <a:gd name="T59" fmla="*/ 102 w 102"/>
                <a:gd name="T60" fmla="*/ 110 h 11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2" h="110">
                  <a:moveTo>
                    <a:pt x="102" y="14"/>
                  </a:moveTo>
                  <a:lnTo>
                    <a:pt x="93" y="21"/>
                  </a:lnTo>
                  <a:lnTo>
                    <a:pt x="85" y="32"/>
                  </a:lnTo>
                  <a:lnTo>
                    <a:pt x="77" y="44"/>
                  </a:lnTo>
                  <a:lnTo>
                    <a:pt x="70" y="62"/>
                  </a:lnTo>
                  <a:lnTo>
                    <a:pt x="61" y="80"/>
                  </a:lnTo>
                  <a:lnTo>
                    <a:pt x="52" y="94"/>
                  </a:lnTo>
                  <a:lnTo>
                    <a:pt x="43" y="105"/>
                  </a:lnTo>
                  <a:lnTo>
                    <a:pt x="34" y="110"/>
                  </a:lnTo>
                  <a:lnTo>
                    <a:pt x="32" y="96"/>
                  </a:lnTo>
                  <a:lnTo>
                    <a:pt x="26" y="84"/>
                  </a:lnTo>
                  <a:lnTo>
                    <a:pt x="18" y="72"/>
                  </a:lnTo>
                  <a:lnTo>
                    <a:pt x="12" y="59"/>
                  </a:lnTo>
                  <a:lnTo>
                    <a:pt x="6" y="45"/>
                  </a:lnTo>
                  <a:lnTo>
                    <a:pt x="4" y="32"/>
                  </a:lnTo>
                  <a:lnTo>
                    <a:pt x="1" y="17"/>
                  </a:lnTo>
                  <a:lnTo>
                    <a:pt x="0" y="12"/>
                  </a:lnTo>
                  <a:lnTo>
                    <a:pt x="0" y="6"/>
                  </a:lnTo>
                  <a:lnTo>
                    <a:pt x="3" y="0"/>
                  </a:lnTo>
                </a:path>
              </a:pathLst>
            </a:custGeom>
            <a:noFill/>
            <a:ln w="0">
              <a:solidFill>
                <a:srgbClr val="000000"/>
              </a:solidFill>
              <a:round/>
              <a:headEnd/>
              <a:tailEnd/>
            </a:ln>
          </p:spPr>
          <p:txBody>
            <a:bodyPr/>
            <a:lstStyle/>
            <a:p>
              <a:endParaRPr lang="en-GB"/>
            </a:p>
          </p:txBody>
        </p:sp>
        <p:sp>
          <p:nvSpPr>
            <p:cNvPr id="44695" name="Freeform 65"/>
            <p:cNvSpPr>
              <a:spLocks/>
            </p:cNvSpPr>
            <p:nvPr/>
          </p:nvSpPr>
          <p:spPr bwMode="auto">
            <a:xfrm>
              <a:off x="972" y="1283"/>
              <a:ext cx="343" cy="244"/>
            </a:xfrm>
            <a:custGeom>
              <a:avLst/>
              <a:gdLst>
                <a:gd name="T0" fmla="*/ 4 w 1028"/>
                <a:gd name="T1" fmla="*/ 0 h 731"/>
                <a:gd name="T2" fmla="*/ 4 w 1028"/>
                <a:gd name="T3" fmla="*/ 0 h 731"/>
                <a:gd name="T4" fmla="*/ 4 w 1028"/>
                <a:gd name="T5" fmla="*/ 0 h 731"/>
                <a:gd name="T6" fmla="*/ 4 w 1028"/>
                <a:gd name="T7" fmla="*/ 1 h 731"/>
                <a:gd name="T8" fmla="*/ 4 w 1028"/>
                <a:gd name="T9" fmla="*/ 1 h 731"/>
                <a:gd name="T10" fmla="*/ 4 w 1028"/>
                <a:gd name="T11" fmla="*/ 1 h 731"/>
                <a:gd name="T12" fmla="*/ 3 w 1028"/>
                <a:gd name="T13" fmla="*/ 1 h 731"/>
                <a:gd name="T14" fmla="*/ 3 w 1028"/>
                <a:gd name="T15" fmla="*/ 1 h 731"/>
                <a:gd name="T16" fmla="*/ 3 w 1028"/>
                <a:gd name="T17" fmla="*/ 1 h 731"/>
                <a:gd name="T18" fmla="*/ 3 w 1028"/>
                <a:gd name="T19" fmla="*/ 1 h 731"/>
                <a:gd name="T20" fmla="*/ 3 w 1028"/>
                <a:gd name="T21" fmla="*/ 2 h 731"/>
                <a:gd name="T22" fmla="*/ 3 w 1028"/>
                <a:gd name="T23" fmla="*/ 2 h 731"/>
                <a:gd name="T24" fmla="*/ 3 w 1028"/>
                <a:gd name="T25" fmla="*/ 2 h 731"/>
                <a:gd name="T26" fmla="*/ 3 w 1028"/>
                <a:gd name="T27" fmla="*/ 3 h 731"/>
                <a:gd name="T28" fmla="*/ 3 w 1028"/>
                <a:gd name="T29" fmla="*/ 3 h 731"/>
                <a:gd name="T30" fmla="*/ 4 w 1028"/>
                <a:gd name="T31" fmla="*/ 3 h 731"/>
                <a:gd name="T32" fmla="*/ 3 w 1028"/>
                <a:gd name="T33" fmla="*/ 3 h 731"/>
                <a:gd name="T34" fmla="*/ 3 w 1028"/>
                <a:gd name="T35" fmla="*/ 3 h 731"/>
                <a:gd name="T36" fmla="*/ 3 w 1028"/>
                <a:gd name="T37" fmla="*/ 3 h 731"/>
                <a:gd name="T38" fmla="*/ 3 w 1028"/>
                <a:gd name="T39" fmla="*/ 3 h 731"/>
                <a:gd name="T40" fmla="*/ 3 w 1028"/>
                <a:gd name="T41" fmla="*/ 3 h 731"/>
                <a:gd name="T42" fmla="*/ 3 w 1028"/>
                <a:gd name="T43" fmla="*/ 3 h 731"/>
                <a:gd name="T44" fmla="*/ 3 w 1028"/>
                <a:gd name="T45" fmla="*/ 3 h 731"/>
                <a:gd name="T46" fmla="*/ 2 w 1028"/>
                <a:gd name="T47" fmla="*/ 3 h 731"/>
                <a:gd name="T48" fmla="*/ 3 w 1028"/>
                <a:gd name="T49" fmla="*/ 3 h 731"/>
                <a:gd name="T50" fmla="*/ 3 w 1028"/>
                <a:gd name="T51" fmla="*/ 3 h 731"/>
                <a:gd name="T52" fmla="*/ 3 w 1028"/>
                <a:gd name="T53" fmla="*/ 2 h 731"/>
                <a:gd name="T54" fmla="*/ 3 w 1028"/>
                <a:gd name="T55" fmla="*/ 2 h 731"/>
                <a:gd name="T56" fmla="*/ 3 w 1028"/>
                <a:gd name="T57" fmla="*/ 2 h 731"/>
                <a:gd name="T58" fmla="*/ 3 w 1028"/>
                <a:gd name="T59" fmla="*/ 2 h 731"/>
                <a:gd name="T60" fmla="*/ 3 w 1028"/>
                <a:gd name="T61" fmla="*/ 1 h 731"/>
                <a:gd name="T62" fmla="*/ 3 w 1028"/>
                <a:gd name="T63" fmla="*/ 1 h 731"/>
                <a:gd name="T64" fmla="*/ 3 w 1028"/>
                <a:gd name="T65" fmla="*/ 1 h 731"/>
                <a:gd name="T66" fmla="*/ 2 w 1028"/>
                <a:gd name="T67" fmla="*/ 1 h 731"/>
                <a:gd name="T68" fmla="*/ 2 w 1028"/>
                <a:gd name="T69" fmla="*/ 1 h 731"/>
                <a:gd name="T70" fmla="*/ 2 w 1028"/>
                <a:gd name="T71" fmla="*/ 1 h 731"/>
                <a:gd name="T72" fmla="*/ 2 w 1028"/>
                <a:gd name="T73" fmla="*/ 1 h 731"/>
                <a:gd name="T74" fmla="*/ 2 w 1028"/>
                <a:gd name="T75" fmla="*/ 1 h 731"/>
                <a:gd name="T76" fmla="*/ 1 w 1028"/>
                <a:gd name="T77" fmla="*/ 0 h 731"/>
                <a:gd name="T78" fmla="*/ 1 w 1028"/>
                <a:gd name="T79" fmla="*/ 0 h 731"/>
                <a:gd name="T80" fmla="*/ 1 w 1028"/>
                <a:gd name="T81" fmla="*/ 1 h 731"/>
                <a:gd name="T82" fmla="*/ 1 w 1028"/>
                <a:gd name="T83" fmla="*/ 0 h 731"/>
                <a:gd name="T84" fmla="*/ 0 w 1028"/>
                <a:gd name="T85" fmla="*/ 0 h 731"/>
                <a:gd name="T86" fmla="*/ 0 w 1028"/>
                <a:gd name="T87" fmla="*/ 0 h 731"/>
                <a:gd name="T88" fmla="*/ 0 w 1028"/>
                <a:gd name="T89" fmla="*/ 0 h 73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28"/>
                <a:gd name="T136" fmla="*/ 0 h 731"/>
                <a:gd name="T137" fmla="*/ 1028 w 1028"/>
                <a:gd name="T138" fmla="*/ 731 h 73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28" h="731">
                  <a:moveTo>
                    <a:pt x="1028" y="0"/>
                  </a:moveTo>
                  <a:lnTo>
                    <a:pt x="1020" y="5"/>
                  </a:lnTo>
                  <a:lnTo>
                    <a:pt x="1013" y="12"/>
                  </a:lnTo>
                  <a:lnTo>
                    <a:pt x="1004" y="23"/>
                  </a:lnTo>
                  <a:lnTo>
                    <a:pt x="996" y="39"/>
                  </a:lnTo>
                  <a:lnTo>
                    <a:pt x="987" y="62"/>
                  </a:lnTo>
                  <a:lnTo>
                    <a:pt x="980" y="80"/>
                  </a:lnTo>
                  <a:lnTo>
                    <a:pt x="971" y="93"/>
                  </a:lnTo>
                  <a:lnTo>
                    <a:pt x="961" y="103"/>
                  </a:lnTo>
                  <a:lnTo>
                    <a:pt x="942" y="114"/>
                  </a:lnTo>
                  <a:lnTo>
                    <a:pt x="922" y="123"/>
                  </a:lnTo>
                  <a:lnTo>
                    <a:pt x="900" y="131"/>
                  </a:lnTo>
                  <a:lnTo>
                    <a:pt x="884" y="140"/>
                  </a:lnTo>
                  <a:lnTo>
                    <a:pt x="869" y="151"/>
                  </a:lnTo>
                  <a:lnTo>
                    <a:pt x="860" y="162"/>
                  </a:lnTo>
                  <a:lnTo>
                    <a:pt x="857" y="170"/>
                  </a:lnTo>
                  <a:lnTo>
                    <a:pt x="855" y="181"/>
                  </a:lnTo>
                  <a:lnTo>
                    <a:pt x="854" y="200"/>
                  </a:lnTo>
                  <a:lnTo>
                    <a:pt x="850" y="212"/>
                  </a:lnTo>
                  <a:lnTo>
                    <a:pt x="843" y="221"/>
                  </a:lnTo>
                  <a:lnTo>
                    <a:pt x="828" y="231"/>
                  </a:lnTo>
                  <a:lnTo>
                    <a:pt x="813" y="238"/>
                  </a:lnTo>
                  <a:lnTo>
                    <a:pt x="795" y="248"/>
                  </a:lnTo>
                  <a:lnTo>
                    <a:pt x="782" y="258"/>
                  </a:lnTo>
                  <a:lnTo>
                    <a:pt x="775" y="271"/>
                  </a:lnTo>
                  <a:lnTo>
                    <a:pt x="770" y="295"/>
                  </a:lnTo>
                  <a:lnTo>
                    <a:pt x="764" y="314"/>
                  </a:lnTo>
                  <a:lnTo>
                    <a:pt x="758" y="339"/>
                  </a:lnTo>
                  <a:lnTo>
                    <a:pt x="754" y="351"/>
                  </a:lnTo>
                  <a:lnTo>
                    <a:pt x="746" y="363"/>
                  </a:lnTo>
                  <a:lnTo>
                    <a:pt x="735" y="378"/>
                  </a:lnTo>
                  <a:lnTo>
                    <a:pt x="727" y="395"/>
                  </a:lnTo>
                  <a:lnTo>
                    <a:pt x="723" y="412"/>
                  </a:lnTo>
                  <a:lnTo>
                    <a:pt x="721" y="430"/>
                  </a:lnTo>
                  <a:lnTo>
                    <a:pt x="721" y="449"/>
                  </a:lnTo>
                  <a:lnTo>
                    <a:pt x="723" y="470"/>
                  </a:lnTo>
                  <a:lnTo>
                    <a:pt x="742" y="502"/>
                  </a:lnTo>
                  <a:lnTo>
                    <a:pt x="763" y="531"/>
                  </a:lnTo>
                  <a:lnTo>
                    <a:pt x="778" y="556"/>
                  </a:lnTo>
                  <a:lnTo>
                    <a:pt x="789" y="575"/>
                  </a:lnTo>
                  <a:lnTo>
                    <a:pt x="797" y="597"/>
                  </a:lnTo>
                  <a:lnTo>
                    <a:pt x="803" y="619"/>
                  </a:lnTo>
                  <a:lnTo>
                    <a:pt x="811" y="641"/>
                  </a:lnTo>
                  <a:lnTo>
                    <a:pt x="823" y="664"/>
                  </a:lnTo>
                  <a:lnTo>
                    <a:pt x="828" y="671"/>
                  </a:lnTo>
                  <a:lnTo>
                    <a:pt x="836" y="678"/>
                  </a:lnTo>
                  <a:lnTo>
                    <a:pt x="850" y="689"/>
                  </a:lnTo>
                  <a:lnTo>
                    <a:pt x="867" y="697"/>
                  </a:lnTo>
                  <a:lnTo>
                    <a:pt x="850" y="694"/>
                  </a:lnTo>
                  <a:lnTo>
                    <a:pt x="829" y="689"/>
                  </a:lnTo>
                  <a:lnTo>
                    <a:pt x="813" y="686"/>
                  </a:lnTo>
                  <a:lnTo>
                    <a:pt x="793" y="685"/>
                  </a:lnTo>
                  <a:lnTo>
                    <a:pt x="775" y="684"/>
                  </a:lnTo>
                  <a:lnTo>
                    <a:pt x="754" y="686"/>
                  </a:lnTo>
                  <a:lnTo>
                    <a:pt x="741" y="690"/>
                  </a:lnTo>
                  <a:lnTo>
                    <a:pt x="726" y="699"/>
                  </a:lnTo>
                  <a:lnTo>
                    <a:pt x="716" y="710"/>
                  </a:lnTo>
                  <a:lnTo>
                    <a:pt x="708" y="722"/>
                  </a:lnTo>
                  <a:lnTo>
                    <a:pt x="700" y="731"/>
                  </a:lnTo>
                  <a:lnTo>
                    <a:pt x="700" y="727"/>
                  </a:lnTo>
                  <a:lnTo>
                    <a:pt x="702" y="711"/>
                  </a:lnTo>
                  <a:lnTo>
                    <a:pt x="704" y="697"/>
                  </a:lnTo>
                  <a:lnTo>
                    <a:pt x="709" y="677"/>
                  </a:lnTo>
                  <a:lnTo>
                    <a:pt x="700" y="697"/>
                  </a:lnTo>
                  <a:lnTo>
                    <a:pt x="692" y="708"/>
                  </a:lnTo>
                  <a:lnTo>
                    <a:pt x="684" y="714"/>
                  </a:lnTo>
                  <a:lnTo>
                    <a:pt x="673" y="716"/>
                  </a:lnTo>
                  <a:lnTo>
                    <a:pt x="658" y="714"/>
                  </a:lnTo>
                  <a:lnTo>
                    <a:pt x="640" y="709"/>
                  </a:lnTo>
                  <a:lnTo>
                    <a:pt x="621" y="705"/>
                  </a:lnTo>
                  <a:lnTo>
                    <a:pt x="600" y="704"/>
                  </a:lnTo>
                  <a:lnTo>
                    <a:pt x="581" y="705"/>
                  </a:lnTo>
                  <a:lnTo>
                    <a:pt x="563" y="710"/>
                  </a:lnTo>
                  <a:lnTo>
                    <a:pt x="598" y="690"/>
                  </a:lnTo>
                  <a:lnTo>
                    <a:pt x="612" y="681"/>
                  </a:lnTo>
                  <a:lnTo>
                    <a:pt x="622" y="667"/>
                  </a:lnTo>
                  <a:lnTo>
                    <a:pt x="629" y="652"/>
                  </a:lnTo>
                  <a:lnTo>
                    <a:pt x="633" y="631"/>
                  </a:lnTo>
                  <a:lnTo>
                    <a:pt x="634" y="602"/>
                  </a:lnTo>
                  <a:lnTo>
                    <a:pt x="632" y="581"/>
                  </a:lnTo>
                  <a:lnTo>
                    <a:pt x="629" y="564"/>
                  </a:lnTo>
                  <a:lnTo>
                    <a:pt x="625" y="543"/>
                  </a:lnTo>
                  <a:lnTo>
                    <a:pt x="625" y="527"/>
                  </a:lnTo>
                  <a:lnTo>
                    <a:pt x="626" y="506"/>
                  </a:lnTo>
                  <a:lnTo>
                    <a:pt x="625" y="482"/>
                  </a:lnTo>
                  <a:lnTo>
                    <a:pt x="626" y="466"/>
                  </a:lnTo>
                  <a:lnTo>
                    <a:pt x="630" y="450"/>
                  </a:lnTo>
                  <a:lnTo>
                    <a:pt x="636" y="436"/>
                  </a:lnTo>
                  <a:lnTo>
                    <a:pt x="637" y="426"/>
                  </a:lnTo>
                  <a:lnTo>
                    <a:pt x="634" y="414"/>
                  </a:lnTo>
                  <a:lnTo>
                    <a:pt x="629" y="397"/>
                  </a:lnTo>
                  <a:lnTo>
                    <a:pt x="629" y="381"/>
                  </a:lnTo>
                  <a:lnTo>
                    <a:pt x="631" y="361"/>
                  </a:lnTo>
                  <a:lnTo>
                    <a:pt x="637" y="345"/>
                  </a:lnTo>
                  <a:lnTo>
                    <a:pt x="646" y="331"/>
                  </a:lnTo>
                  <a:lnTo>
                    <a:pt x="654" y="318"/>
                  </a:lnTo>
                  <a:lnTo>
                    <a:pt x="657" y="306"/>
                  </a:lnTo>
                  <a:lnTo>
                    <a:pt x="656" y="293"/>
                  </a:lnTo>
                  <a:lnTo>
                    <a:pt x="651" y="280"/>
                  </a:lnTo>
                  <a:lnTo>
                    <a:pt x="641" y="269"/>
                  </a:lnTo>
                  <a:lnTo>
                    <a:pt x="619" y="254"/>
                  </a:lnTo>
                  <a:lnTo>
                    <a:pt x="594" y="239"/>
                  </a:lnTo>
                  <a:lnTo>
                    <a:pt x="567" y="227"/>
                  </a:lnTo>
                  <a:lnTo>
                    <a:pt x="544" y="221"/>
                  </a:lnTo>
                  <a:lnTo>
                    <a:pt x="524" y="217"/>
                  </a:lnTo>
                  <a:lnTo>
                    <a:pt x="504" y="212"/>
                  </a:lnTo>
                  <a:lnTo>
                    <a:pt x="485" y="204"/>
                  </a:lnTo>
                  <a:lnTo>
                    <a:pt x="465" y="194"/>
                  </a:lnTo>
                  <a:lnTo>
                    <a:pt x="454" y="186"/>
                  </a:lnTo>
                  <a:lnTo>
                    <a:pt x="438" y="172"/>
                  </a:lnTo>
                  <a:lnTo>
                    <a:pt x="421" y="156"/>
                  </a:lnTo>
                  <a:lnTo>
                    <a:pt x="404" y="140"/>
                  </a:lnTo>
                  <a:lnTo>
                    <a:pt x="391" y="130"/>
                  </a:lnTo>
                  <a:lnTo>
                    <a:pt x="375" y="123"/>
                  </a:lnTo>
                  <a:lnTo>
                    <a:pt x="358" y="117"/>
                  </a:lnTo>
                  <a:lnTo>
                    <a:pt x="338" y="114"/>
                  </a:lnTo>
                  <a:lnTo>
                    <a:pt x="316" y="112"/>
                  </a:lnTo>
                  <a:lnTo>
                    <a:pt x="296" y="113"/>
                  </a:lnTo>
                  <a:lnTo>
                    <a:pt x="270" y="115"/>
                  </a:lnTo>
                  <a:lnTo>
                    <a:pt x="246" y="118"/>
                  </a:lnTo>
                  <a:lnTo>
                    <a:pt x="224" y="123"/>
                  </a:lnTo>
                  <a:lnTo>
                    <a:pt x="200" y="126"/>
                  </a:lnTo>
                  <a:lnTo>
                    <a:pt x="178" y="126"/>
                  </a:lnTo>
                  <a:lnTo>
                    <a:pt x="157" y="123"/>
                  </a:lnTo>
                  <a:lnTo>
                    <a:pt x="140" y="117"/>
                  </a:lnTo>
                  <a:lnTo>
                    <a:pt x="123" y="107"/>
                  </a:lnTo>
                  <a:lnTo>
                    <a:pt x="109" y="95"/>
                  </a:lnTo>
                  <a:lnTo>
                    <a:pt x="94" y="84"/>
                  </a:lnTo>
                  <a:lnTo>
                    <a:pt x="80" y="75"/>
                  </a:lnTo>
                  <a:lnTo>
                    <a:pt x="64" y="69"/>
                  </a:lnTo>
                  <a:lnTo>
                    <a:pt x="46" y="64"/>
                  </a:lnTo>
                  <a:lnTo>
                    <a:pt x="26" y="58"/>
                  </a:lnTo>
                  <a:lnTo>
                    <a:pt x="14" y="54"/>
                  </a:lnTo>
                  <a:lnTo>
                    <a:pt x="9" y="48"/>
                  </a:lnTo>
                  <a:lnTo>
                    <a:pt x="4" y="43"/>
                  </a:lnTo>
                  <a:lnTo>
                    <a:pt x="0" y="30"/>
                  </a:lnTo>
                </a:path>
              </a:pathLst>
            </a:custGeom>
            <a:noFill/>
            <a:ln w="0">
              <a:solidFill>
                <a:srgbClr val="800000"/>
              </a:solidFill>
              <a:round/>
              <a:headEnd/>
              <a:tailEnd/>
            </a:ln>
          </p:spPr>
          <p:txBody>
            <a:bodyPr/>
            <a:lstStyle/>
            <a:p>
              <a:endParaRPr lang="en-GB"/>
            </a:p>
          </p:txBody>
        </p:sp>
        <p:sp>
          <p:nvSpPr>
            <p:cNvPr id="44696" name="Freeform 66"/>
            <p:cNvSpPr>
              <a:spLocks/>
            </p:cNvSpPr>
            <p:nvPr/>
          </p:nvSpPr>
          <p:spPr bwMode="auto">
            <a:xfrm>
              <a:off x="1216" y="1283"/>
              <a:ext cx="30" cy="58"/>
            </a:xfrm>
            <a:custGeom>
              <a:avLst/>
              <a:gdLst>
                <a:gd name="T0" fmla="*/ 0 w 88"/>
                <a:gd name="T1" fmla="*/ 0 h 174"/>
                <a:gd name="T2" fmla="*/ 0 w 88"/>
                <a:gd name="T3" fmla="*/ 0 h 174"/>
                <a:gd name="T4" fmla="*/ 0 w 88"/>
                <a:gd name="T5" fmla="*/ 0 h 174"/>
                <a:gd name="T6" fmla="*/ 0 w 88"/>
                <a:gd name="T7" fmla="*/ 0 h 174"/>
                <a:gd name="T8" fmla="*/ 0 w 88"/>
                <a:gd name="T9" fmla="*/ 0 h 174"/>
                <a:gd name="T10" fmla="*/ 0 w 88"/>
                <a:gd name="T11" fmla="*/ 0 h 174"/>
                <a:gd name="T12" fmla="*/ 0 w 88"/>
                <a:gd name="T13" fmla="*/ 0 h 174"/>
                <a:gd name="T14" fmla="*/ 0 w 88"/>
                <a:gd name="T15" fmla="*/ 1 h 174"/>
                <a:gd name="T16" fmla="*/ 0 w 88"/>
                <a:gd name="T17" fmla="*/ 1 h 174"/>
                <a:gd name="T18" fmla="*/ 0 w 88"/>
                <a:gd name="T19" fmla="*/ 1 h 174"/>
                <a:gd name="T20" fmla="*/ 0 w 88"/>
                <a:gd name="T21" fmla="*/ 1 h 174"/>
                <a:gd name="T22" fmla="*/ 0 w 88"/>
                <a:gd name="T23" fmla="*/ 1 h 174"/>
                <a:gd name="T24" fmla="*/ 0 w 88"/>
                <a:gd name="T25" fmla="*/ 1 h 174"/>
                <a:gd name="T26" fmla="*/ 0 w 88"/>
                <a:gd name="T27" fmla="*/ 1 h 174"/>
                <a:gd name="T28" fmla="*/ 0 w 88"/>
                <a:gd name="T29" fmla="*/ 1 h 174"/>
                <a:gd name="T30" fmla="*/ 0 w 88"/>
                <a:gd name="T31" fmla="*/ 1 h 174"/>
                <a:gd name="T32" fmla="*/ 0 w 88"/>
                <a:gd name="T33" fmla="*/ 1 h 174"/>
                <a:gd name="T34" fmla="*/ 0 w 88"/>
                <a:gd name="T35" fmla="*/ 1 h 174"/>
                <a:gd name="T36" fmla="*/ 0 w 88"/>
                <a:gd name="T37" fmla="*/ 1 h 174"/>
                <a:gd name="T38" fmla="*/ 0 w 88"/>
                <a:gd name="T39" fmla="*/ 1 h 174"/>
                <a:gd name="T40" fmla="*/ 0 w 88"/>
                <a:gd name="T41" fmla="*/ 1 h 174"/>
                <a:gd name="T42" fmla="*/ 0 w 88"/>
                <a:gd name="T43" fmla="*/ 0 h 174"/>
                <a:gd name="T44" fmla="*/ 0 w 88"/>
                <a:gd name="T45" fmla="*/ 0 h 174"/>
                <a:gd name="T46" fmla="*/ 0 w 88"/>
                <a:gd name="T47" fmla="*/ 0 h 174"/>
                <a:gd name="T48" fmla="*/ 0 w 88"/>
                <a:gd name="T49" fmla="*/ 0 h 174"/>
                <a:gd name="T50" fmla="*/ 0 w 88"/>
                <a:gd name="T51" fmla="*/ 0 h 174"/>
                <a:gd name="T52" fmla="*/ 0 w 88"/>
                <a:gd name="T53" fmla="*/ 0 h 174"/>
                <a:gd name="T54" fmla="*/ 0 w 88"/>
                <a:gd name="T55" fmla="*/ 0 h 174"/>
                <a:gd name="T56" fmla="*/ 0 w 88"/>
                <a:gd name="T57" fmla="*/ 0 h 174"/>
                <a:gd name="T58" fmla="*/ 0 w 88"/>
                <a:gd name="T59" fmla="*/ 0 h 17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8"/>
                <a:gd name="T91" fmla="*/ 0 h 174"/>
                <a:gd name="T92" fmla="*/ 88 w 88"/>
                <a:gd name="T93" fmla="*/ 174 h 17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8" h="174">
                  <a:moveTo>
                    <a:pt x="33" y="66"/>
                  </a:moveTo>
                  <a:lnTo>
                    <a:pt x="36" y="75"/>
                  </a:lnTo>
                  <a:lnTo>
                    <a:pt x="43" y="86"/>
                  </a:lnTo>
                  <a:lnTo>
                    <a:pt x="50" y="93"/>
                  </a:lnTo>
                  <a:lnTo>
                    <a:pt x="62" y="101"/>
                  </a:lnTo>
                  <a:lnTo>
                    <a:pt x="74" y="108"/>
                  </a:lnTo>
                  <a:lnTo>
                    <a:pt x="82" y="114"/>
                  </a:lnTo>
                  <a:lnTo>
                    <a:pt x="88" y="124"/>
                  </a:lnTo>
                  <a:lnTo>
                    <a:pt x="88" y="126"/>
                  </a:lnTo>
                  <a:lnTo>
                    <a:pt x="87" y="129"/>
                  </a:lnTo>
                  <a:lnTo>
                    <a:pt x="76" y="132"/>
                  </a:lnTo>
                  <a:lnTo>
                    <a:pt x="60" y="135"/>
                  </a:lnTo>
                  <a:lnTo>
                    <a:pt x="48" y="138"/>
                  </a:lnTo>
                  <a:lnTo>
                    <a:pt x="39" y="143"/>
                  </a:lnTo>
                  <a:lnTo>
                    <a:pt x="33" y="149"/>
                  </a:lnTo>
                  <a:lnTo>
                    <a:pt x="28" y="159"/>
                  </a:lnTo>
                  <a:lnTo>
                    <a:pt x="25" y="174"/>
                  </a:lnTo>
                  <a:lnTo>
                    <a:pt x="24" y="149"/>
                  </a:lnTo>
                  <a:lnTo>
                    <a:pt x="22" y="144"/>
                  </a:lnTo>
                  <a:lnTo>
                    <a:pt x="20" y="137"/>
                  </a:lnTo>
                  <a:lnTo>
                    <a:pt x="13" y="127"/>
                  </a:lnTo>
                  <a:lnTo>
                    <a:pt x="4" y="112"/>
                  </a:lnTo>
                  <a:lnTo>
                    <a:pt x="0" y="92"/>
                  </a:lnTo>
                  <a:lnTo>
                    <a:pt x="0" y="74"/>
                  </a:lnTo>
                  <a:lnTo>
                    <a:pt x="1" y="57"/>
                  </a:lnTo>
                  <a:lnTo>
                    <a:pt x="1" y="53"/>
                  </a:lnTo>
                  <a:lnTo>
                    <a:pt x="3" y="31"/>
                  </a:lnTo>
                  <a:lnTo>
                    <a:pt x="6" y="20"/>
                  </a:lnTo>
                  <a:lnTo>
                    <a:pt x="11" y="9"/>
                  </a:lnTo>
                  <a:lnTo>
                    <a:pt x="17" y="0"/>
                  </a:lnTo>
                </a:path>
              </a:pathLst>
            </a:custGeom>
            <a:noFill/>
            <a:ln w="0">
              <a:solidFill>
                <a:srgbClr val="800000"/>
              </a:solidFill>
              <a:round/>
              <a:headEnd/>
              <a:tailEnd/>
            </a:ln>
          </p:spPr>
          <p:txBody>
            <a:bodyPr/>
            <a:lstStyle/>
            <a:p>
              <a:endParaRPr lang="en-GB"/>
            </a:p>
          </p:txBody>
        </p:sp>
        <p:sp>
          <p:nvSpPr>
            <p:cNvPr id="44697" name="Freeform 67"/>
            <p:cNvSpPr>
              <a:spLocks/>
            </p:cNvSpPr>
            <p:nvPr/>
          </p:nvSpPr>
          <p:spPr bwMode="auto">
            <a:xfrm>
              <a:off x="1204" y="1285"/>
              <a:ext cx="14" cy="40"/>
            </a:xfrm>
            <a:custGeom>
              <a:avLst/>
              <a:gdLst>
                <a:gd name="T0" fmla="*/ 0 w 40"/>
                <a:gd name="T1" fmla="*/ 0 h 119"/>
                <a:gd name="T2" fmla="*/ 0 w 40"/>
                <a:gd name="T3" fmla="*/ 0 h 119"/>
                <a:gd name="T4" fmla="*/ 0 w 40"/>
                <a:gd name="T5" fmla="*/ 0 h 119"/>
                <a:gd name="T6" fmla="*/ 0 w 40"/>
                <a:gd name="T7" fmla="*/ 0 h 119"/>
                <a:gd name="T8" fmla="*/ 0 w 40"/>
                <a:gd name="T9" fmla="*/ 0 h 119"/>
                <a:gd name="T10" fmla="*/ 0 w 40"/>
                <a:gd name="T11" fmla="*/ 0 h 119"/>
                <a:gd name="T12" fmla="*/ 0 w 40"/>
                <a:gd name="T13" fmla="*/ 0 h 119"/>
                <a:gd name="T14" fmla="*/ 0 w 40"/>
                <a:gd name="T15" fmla="*/ 0 h 119"/>
                <a:gd name="T16" fmla="*/ 0 w 40"/>
                <a:gd name="T17" fmla="*/ 0 h 119"/>
                <a:gd name="T18" fmla="*/ 0 w 40"/>
                <a:gd name="T19" fmla="*/ 0 h 119"/>
                <a:gd name="T20" fmla="*/ 0 w 40"/>
                <a:gd name="T21" fmla="*/ 0 h 119"/>
                <a:gd name="T22" fmla="*/ 0 w 40"/>
                <a:gd name="T23" fmla="*/ 0 h 119"/>
                <a:gd name="T24" fmla="*/ 0 w 40"/>
                <a:gd name="T25" fmla="*/ 0 h 119"/>
                <a:gd name="T26" fmla="*/ 0 w 40"/>
                <a:gd name="T27" fmla="*/ 0 h 119"/>
                <a:gd name="T28" fmla="*/ 0 w 40"/>
                <a:gd name="T29" fmla="*/ 0 h 119"/>
                <a:gd name="T30" fmla="*/ 0 w 40"/>
                <a:gd name="T31" fmla="*/ 0 h 119"/>
                <a:gd name="T32" fmla="*/ 0 w 40"/>
                <a:gd name="T33" fmla="*/ 0 h 119"/>
                <a:gd name="T34" fmla="*/ 0 w 40"/>
                <a:gd name="T35" fmla="*/ 0 h 119"/>
                <a:gd name="T36" fmla="*/ 0 w 40"/>
                <a:gd name="T37" fmla="*/ 0 h 119"/>
                <a:gd name="T38" fmla="*/ 0 w 40"/>
                <a:gd name="T39" fmla="*/ 0 h 11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0"/>
                <a:gd name="T61" fmla="*/ 0 h 119"/>
                <a:gd name="T62" fmla="*/ 40 w 40"/>
                <a:gd name="T63" fmla="*/ 119 h 11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0" h="119">
                  <a:moveTo>
                    <a:pt x="40" y="0"/>
                  </a:moveTo>
                  <a:lnTo>
                    <a:pt x="36" y="7"/>
                  </a:lnTo>
                  <a:lnTo>
                    <a:pt x="32" y="17"/>
                  </a:lnTo>
                  <a:lnTo>
                    <a:pt x="29" y="31"/>
                  </a:lnTo>
                  <a:lnTo>
                    <a:pt x="27" y="49"/>
                  </a:lnTo>
                  <a:lnTo>
                    <a:pt x="27" y="59"/>
                  </a:lnTo>
                  <a:lnTo>
                    <a:pt x="25" y="74"/>
                  </a:lnTo>
                  <a:lnTo>
                    <a:pt x="25" y="90"/>
                  </a:lnTo>
                  <a:lnTo>
                    <a:pt x="24" y="102"/>
                  </a:lnTo>
                  <a:lnTo>
                    <a:pt x="19" y="119"/>
                  </a:lnTo>
                  <a:lnTo>
                    <a:pt x="12" y="107"/>
                  </a:lnTo>
                  <a:lnTo>
                    <a:pt x="5" y="95"/>
                  </a:lnTo>
                  <a:lnTo>
                    <a:pt x="2" y="84"/>
                  </a:lnTo>
                  <a:lnTo>
                    <a:pt x="0" y="70"/>
                  </a:lnTo>
                  <a:lnTo>
                    <a:pt x="0" y="56"/>
                  </a:lnTo>
                  <a:lnTo>
                    <a:pt x="0" y="43"/>
                  </a:lnTo>
                  <a:lnTo>
                    <a:pt x="1" y="38"/>
                  </a:lnTo>
                  <a:lnTo>
                    <a:pt x="2" y="20"/>
                  </a:lnTo>
                  <a:lnTo>
                    <a:pt x="4" y="12"/>
                  </a:lnTo>
                </a:path>
              </a:pathLst>
            </a:custGeom>
            <a:noFill/>
            <a:ln w="0">
              <a:solidFill>
                <a:srgbClr val="000000"/>
              </a:solidFill>
              <a:round/>
              <a:headEnd/>
              <a:tailEnd/>
            </a:ln>
          </p:spPr>
          <p:txBody>
            <a:bodyPr/>
            <a:lstStyle/>
            <a:p>
              <a:endParaRPr lang="en-GB"/>
            </a:p>
          </p:txBody>
        </p:sp>
        <p:sp>
          <p:nvSpPr>
            <p:cNvPr id="44698" name="Freeform 68"/>
            <p:cNvSpPr>
              <a:spLocks/>
            </p:cNvSpPr>
            <p:nvPr/>
          </p:nvSpPr>
          <p:spPr bwMode="auto">
            <a:xfrm>
              <a:off x="1167" y="1289"/>
              <a:ext cx="40" cy="79"/>
            </a:xfrm>
            <a:custGeom>
              <a:avLst/>
              <a:gdLst>
                <a:gd name="T0" fmla="*/ 0 w 121"/>
                <a:gd name="T1" fmla="*/ 0 h 237"/>
                <a:gd name="T2" fmla="*/ 0 w 121"/>
                <a:gd name="T3" fmla="*/ 0 h 237"/>
                <a:gd name="T4" fmla="*/ 0 w 121"/>
                <a:gd name="T5" fmla="*/ 0 h 237"/>
                <a:gd name="T6" fmla="*/ 0 w 121"/>
                <a:gd name="T7" fmla="*/ 0 h 237"/>
                <a:gd name="T8" fmla="*/ 0 w 121"/>
                <a:gd name="T9" fmla="*/ 0 h 237"/>
                <a:gd name="T10" fmla="*/ 0 w 121"/>
                <a:gd name="T11" fmla="*/ 0 h 237"/>
                <a:gd name="T12" fmla="*/ 0 w 121"/>
                <a:gd name="T13" fmla="*/ 0 h 237"/>
                <a:gd name="T14" fmla="*/ 0 w 121"/>
                <a:gd name="T15" fmla="*/ 0 h 237"/>
                <a:gd name="T16" fmla="*/ 0 w 121"/>
                <a:gd name="T17" fmla="*/ 0 h 237"/>
                <a:gd name="T18" fmla="*/ 0 w 121"/>
                <a:gd name="T19" fmla="*/ 1 h 237"/>
                <a:gd name="T20" fmla="*/ 0 w 121"/>
                <a:gd name="T21" fmla="*/ 1 h 237"/>
                <a:gd name="T22" fmla="*/ 0 w 121"/>
                <a:gd name="T23" fmla="*/ 1 h 237"/>
                <a:gd name="T24" fmla="*/ 0 w 121"/>
                <a:gd name="T25" fmla="*/ 1 h 237"/>
                <a:gd name="T26" fmla="*/ 0 w 121"/>
                <a:gd name="T27" fmla="*/ 1 h 237"/>
                <a:gd name="T28" fmla="*/ 0 w 121"/>
                <a:gd name="T29" fmla="*/ 1 h 237"/>
                <a:gd name="T30" fmla="*/ 0 w 121"/>
                <a:gd name="T31" fmla="*/ 1 h 237"/>
                <a:gd name="T32" fmla="*/ 0 w 121"/>
                <a:gd name="T33" fmla="*/ 1 h 237"/>
                <a:gd name="T34" fmla="*/ 0 w 121"/>
                <a:gd name="T35" fmla="*/ 1 h 237"/>
                <a:gd name="T36" fmla="*/ 0 w 121"/>
                <a:gd name="T37" fmla="*/ 1 h 237"/>
                <a:gd name="T38" fmla="*/ 0 w 121"/>
                <a:gd name="T39" fmla="*/ 1 h 237"/>
                <a:gd name="T40" fmla="*/ 0 w 121"/>
                <a:gd name="T41" fmla="*/ 1 h 237"/>
                <a:gd name="T42" fmla="*/ 0 w 121"/>
                <a:gd name="T43" fmla="*/ 1 h 237"/>
                <a:gd name="T44" fmla="*/ 0 w 121"/>
                <a:gd name="T45" fmla="*/ 1 h 237"/>
                <a:gd name="T46" fmla="*/ 0 w 121"/>
                <a:gd name="T47" fmla="*/ 1 h 237"/>
                <a:gd name="T48" fmla="*/ 0 w 121"/>
                <a:gd name="T49" fmla="*/ 1 h 237"/>
                <a:gd name="T50" fmla="*/ 0 w 121"/>
                <a:gd name="T51" fmla="*/ 0 h 237"/>
                <a:gd name="T52" fmla="*/ 0 w 121"/>
                <a:gd name="T53" fmla="*/ 0 h 237"/>
                <a:gd name="T54" fmla="*/ 0 w 121"/>
                <a:gd name="T55" fmla="*/ 0 h 237"/>
                <a:gd name="T56" fmla="*/ 0 w 121"/>
                <a:gd name="T57" fmla="*/ 0 h 237"/>
                <a:gd name="T58" fmla="*/ 0 w 121"/>
                <a:gd name="T59" fmla="*/ 0 h 237"/>
                <a:gd name="T60" fmla="*/ 0 w 121"/>
                <a:gd name="T61" fmla="*/ 0 h 237"/>
                <a:gd name="T62" fmla="*/ 0 w 121"/>
                <a:gd name="T63" fmla="*/ 0 h 237"/>
                <a:gd name="T64" fmla="*/ 0 w 121"/>
                <a:gd name="T65" fmla="*/ 0 h 237"/>
                <a:gd name="T66" fmla="*/ 0 w 121"/>
                <a:gd name="T67" fmla="*/ 0 h 23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1"/>
                <a:gd name="T103" fmla="*/ 0 h 237"/>
                <a:gd name="T104" fmla="*/ 121 w 121"/>
                <a:gd name="T105" fmla="*/ 237 h 23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1" h="237">
                  <a:moveTo>
                    <a:pt x="101" y="0"/>
                  </a:moveTo>
                  <a:lnTo>
                    <a:pt x="100" y="14"/>
                  </a:lnTo>
                  <a:lnTo>
                    <a:pt x="98" y="28"/>
                  </a:lnTo>
                  <a:lnTo>
                    <a:pt x="95" y="46"/>
                  </a:lnTo>
                  <a:lnTo>
                    <a:pt x="94" y="62"/>
                  </a:lnTo>
                  <a:lnTo>
                    <a:pt x="98" y="83"/>
                  </a:lnTo>
                  <a:lnTo>
                    <a:pt x="104" y="101"/>
                  </a:lnTo>
                  <a:lnTo>
                    <a:pt x="110" y="120"/>
                  </a:lnTo>
                  <a:lnTo>
                    <a:pt x="118" y="136"/>
                  </a:lnTo>
                  <a:lnTo>
                    <a:pt x="120" y="153"/>
                  </a:lnTo>
                  <a:lnTo>
                    <a:pt x="121" y="173"/>
                  </a:lnTo>
                  <a:lnTo>
                    <a:pt x="119" y="195"/>
                  </a:lnTo>
                  <a:lnTo>
                    <a:pt x="115" y="211"/>
                  </a:lnTo>
                  <a:lnTo>
                    <a:pt x="108" y="228"/>
                  </a:lnTo>
                  <a:lnTo>
                    <a:pt x="100" y="237"/>
                  </a:lnTo>
                  <a:lnTo>
                    <a:pt x="94" y="225"/>
                  </a:lnTo>
                  <a:lnTo>
                    <a:pt x="89" y="212"/>
                  </a:lnTo>
                  <a:lnTo>
                    <a:pt x="83" y="201"/>
                  </a:lnTo>
                  <a:lnTo>
                    <a:pt x="74" y="189"/>
                  </a:lnTo>
                  <a:lnTo>
                    <a:pt x="62" y="174"/>
                  </a:lnTo>
                  <a:lnTo>
                    <a:pt x="50" y="161"/>
                  </a:lnTo>
                  <a:lnTo>
                    <a:pt x="36" y="146"/>
                  </a:lnTo>
                  <a:lnTo>
                    <a:pt x="23" y="132"/>
                  </a:lnTo>
                  <a:lnTo>
                    <a:pt x="11" y="122"/>
                  </a:lnTo>
                  <a:lnTo>
                    <a:pt x="3" y="111"/>
                  </a:lnTo>
                  <a:lnTo>
                    <a:pt x="0" y="99"/>
                  </a:lnTo>
                  <a:lnTo>
                    <a:pt x="0" y="86"/>
                  </a:lnTo>
                  <a:lnTo>
                    <a:pt x="3" y="74"/>
                  </a:lnTo>
                  <a:lnTo>
                    <a:pt x="10" y="61"/>
                  </a:lnTo>
                  <a:lnTo>
                    <a:pt x="17" y="43"/>
                  </a:lnTo>
                  <a:lnTo>
                    <a:pt x="24" y="27"/>
                  </a:lnTo>
                  <a:lnTo>
                    <a:pt x="30" y="12"/>
                  </a:lnTo>
                  <a:lnTo>
                    <a:pt x="36" y="3"/>
                  </a:lnTo>
                </a:path>
              </a:pathLst>
            </a:custGeom>
            <a:noFill/>
            <a:ln w="0">
              <a:solidFill>
                <a:srgbClr val="000000"/>
              </a:solidFill>
              <a:round/>
              <a:headEnd/>
              <a:tailEnd/>
            </a:ln>
          </p:spPr>
          <p:txBody>
            <a:bodyPr/>
            <a:lstStyle/>
            <a:p>
              <a:endParaRPr lang="en-GB"/>
            </a:p>
          </p:txBody>
        </p:sp>
        <p:sp>
          <p:nvSpPr>
            <p:cNvPr id="44699" name="Freeform 69"/>
            <p:cNvSpPr>
              <a:spLocks/>
            </p:cNvSpPr>
            <p:nvPr/>
          </p:nvSpPr>
          <p:spPr bwMode="auto">
            <a:xfrm>
              <a:off x="1159" y="1176"/>
              <a:ext cx="219" cy="113"/>
            </a:xfrm>
            <a:custGeom>
              <a:avLst/>
              <a:gdLst>
                <a:gd name="T0" fmla="*/ 2 w 659"/>
                <a:gd name="T1" fmla="*/ 0 h 337"/>
                <a:gd name="T2" fmla="*/ 2 w 659"/>
                <a:gd name="T3" fmla="*/ 0 h 337"/>
                <a:gd name="T4" fmla="*/ 2 w 659"/>
                <a:gd name="T5" fmla="*/ 0 h 337"/>
                <a:gd name="T6" fmla="*/ 2 w 659"/>
                <a:gd name="T7" fmla="*/ 0 h 337"/>
                <a:gd name="T8" fmla="*/ 2 w 659"/>
                <a:gd name="T9" fmla="*/ 0 h 337"/>
                <a:gd name="T10" fmla="*/ 2 w 659"/>
                <a:gd name="T11" fmla="*/ 0 h 337"/>
                <a:gd name="T12" fmla="*/ 2 w 659"/>
                <a:gd name="T13" fmla="*/ 0 h 337"/>
                <a:gd name="T14" fmla="*/ 2 w 659"/>
                <a:gd name="T15" fmla="*/ 0 h 337"/>
                <a:gd name="T16" fmla="*/ 2 w 659"/>
                <a:gd name="T17" fmla="*/ 1 h 337"/>
                <a:gd name="T18" fmla="*/ 3 w 659"/>
                <a:gd name="T19" fmla="*/ 1 h 337"/>
                <a:gd name="T20" fmla="*/ 3 w 659"/>
                <a:gd name="T21" fmla="*/ 1 h 337"/>
                <a:gd name="T22" fmla="*/ 3 w 659"/>
                <a:gd name="T23" fmla="*/ 1 h 337"/>
                <a:gd name="T24" fmla="*/ 3 w 659"/>
                <a:gd name="T25" fmla="*/ 1 h 337"/>
                <a:gd name="T26" fmla="*/ 3 w 659"/>
                <a:gd name="T27" fmla="*/ 1 h 337"/>
                <a:gd name="T28" fmla="*/ 2 w 659"/>
                <a:gd name="T29" fmla="*/ 1 h 337"/>
                <a:gd name="T30" fmla="*/ 2 w 659"/>
                <a:gd name="T31" fmla="*/ 1 h 337"/>
                <a:gd name="T32" fmla="*/ 2 w 659"/>
                <a:gd name="T33" fmla="*/ 1 h 337"/>
                <a:gd name="T34" fmla="*/ 2 w 659"/>
                <a:gd name="T35" fmla="*/ 1 h 337"/>
                <a:gd name="T36" fmla="*/ 2 w 659"/>
                <a:gd name="T37" fmla="*/ 1 h 337"/>
                <a:gd name="T38" fmla="*/ 2 w 659"/>
                <a:gd name="T39" fmla="*/ 1 h 337"/>
                <a:gd name="T40" fmla="*/ 2 w 659"/>
                <a:gd name="T41" fmla="*/ 1 h 337"/>
                <a:gd name="T42" fmla="*/ 2 w 659"/>
                <a:gd name="T43" fmla="*/ 1 h 337"/>
                <a:gd name="T44" fmla="*/ 1 w 659"/>
                <a:gd name="T45" fmla="*/ 1 h 337"/>
                <a:gd name="T46" fmla="*/ 1 w 659"/>
                <a:gd name="T47" fmla="*/ 1 h 337"/>
                <a:gd name="T48" fmla="*/ 1 w 659"/>
                <a:gd name="T49" fmla="*/ 1 h 337"/>
                <a:gd name="T50" fmla="*/ 1 w 659"/>
                <a:gd name="T51" fmla="*/ 1 h 337"/>
                <a:gd name="T52" fmla="*/ 1 w 659"/>
                <a:gd name="T53" fmla="*/ 1 h 337"/>
                <a:gd name="T54" fmla="*/ 1 w 659"/>
                <a:gd name="T55" fmla="*/ 1 h 337"/>
                <a:gd name="T56" fmla="*/ 1 w 659"/>
                <a:gd name="T57" fmla="*/ 1 h 337"/>
                <a:gd name="T58" fmla="*/ 1 w 659"/>
                <a:gd name="T59" fmla="*/ 1 h 337"/>
                <a:gd name="T60" fmla="*/ 1 w 659"/>
                <a:gd name="T61" fmla="*/ 1 h 337"/>
                <a:gd name="T62" fmla="*/ 0 w 659"/>
                <a:gd name="T63" fmla="*/ 1 h 337"/>
                <a:gd name="T64" fmla="*/ 0 w 659"/>
                <a:gd name="T65" fmla="*/ 1 h 337"/>
                <a:gd name="T66" fmla="*/ 0 w 659"/>
                <a:gd name="T67" fmla="*/ 1 h 337"/>
                <a:gd name="T68" fmla="*/ 0 w 659"/>
                <a:gd name="T69" fmla="*/ 1 h 337"/>
                <a:gd name="T70" fmla="*/ 0 w 659"/>
                <a:gd name="T71" fmla="*/ 1 h 337"/>
                <a:gd name="T72" fmla="*/ 0 w 659"/>
                <a:gd name="T73" fmla="*/ 1 h 337"/>
                <a:gd name="T74" fmla="*/ 0 w 659"/>
                <a:gd name="T75" fmla="*/ 1 h 337"/>
                <a:gd name="T76" fmla="*/ 0 w 659"/>
                <a:gd name="T77" fmla="*/ 0 h 337"/>
                <a:gd name="T78" fmla="*/ 0 w 659"/>
                <a:gd name="T79" fmla="*/ 0 h 337"/>
                <a:gd name="T80" fmla="*/ 0 w 659"/>
                <a:gd name="T81" fmla="*/ 0 h 337"/>
                <a:gd name="T82" fmla="*/ 0 w 659"/>
                <a:gd name="T83" fmla="*/ 0 h 337"/>
                <a:gd name="T84" fmla="*/ 1 w 659"/>
                <a:gd name="T85" fmla="*/ 0 h 337"/>
                <a:gd name="T86" fmla="*/ 1 w 659"/>
                <a:gd name="T87" fmla="*/ 0 h 337"/>
                <a:gd name="T88" fmla="*/ 1 w 659"/>
                <a:gd name="T89" fmla="*/ 0 h 337"/>
                <a:gd name="T90" fmla="*/ 1 w 659"/>
                <a:gd name="T91" fmla="*/ 0 h 337"/>
                <a:gd name="T92" fmla="*/ 2 w 659"/>
                <a:gd name="T93" fmla="*/ 0 h 337"/>
                <a:gd name="T94" fmla="*/ 2 w 659"/>
                <a:gd name="T95" fmla="*/ 0 h 33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59"/>
                <a:gd name="T145" fmla="*/ 0 h 337"/>
                <a:gd name="T146" fmla="*/ 659 w 659"/>
                <a:gd name="T147" fmla="*/ 337 h 33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59" h="337">
                  <a:moveTo>
                    <a:pt x="407" y="15"/>
                  </a:moveTo>
                  <a:lnTo>
                    <a:pt x="422" y="14"/>
                  </a:lnTo>
                  <a:lnTo>
                    <a:pt x="434" y="10"/>
                  </a:lnTo>
                  <a:lnTo>
                    <a:pt x="447" y="3"/>
                  </a:lnTo>
                  <a:lnTo>
                    <a:pt x="458" y="0"/>
                  </a:lnTo>
                  <a:lnTo>
                    <a:pt x="469" y="0"/>
                  </a:lnTo>
                  <a:lnTo>
                    <a:pt x="480" y="3"/>
                  </a:lnTo>
                  <a:lnTo>
                    <a:pt x="489" y="8"/>
                  </a:lnTo>
                  <a:lnTo>
                    <a:pt x="497" y="20"/>
                  </a:lnTo>
                  <a:lnTo>
                    <a:pt x="503" y="38"/>
                  </a:lnTo>
                  <a:lnTo>
                    <a:pt x="512" y="62"/>
                  </a:lnTo>
                  <a:lnTo>
                    <a:pt x="520" y="76"/>
                  </a:lnTo>
                  <a:lnTo>
                    <a:pt x="527" y="89"/>
                  </a:lnTo>
                  <a:lnTo>
                    <a:pt x="533" y="94"/>
                  </a:lnTo>
                  <a:lnTo>
                    <a:pt x="543" y="100"/>
                  </a:lnTo>
                  <a:lnTo>
                    <a:pt x="560" y="107"/>
                  </a:lnTo>
                  <a:lnTo>
                    <a:pt x="582" y="118"/>
                  </a:lnTo>
                  <a:lnTo>
                    <a:pt x="603" y="131"/>
                  </a:lnTo>
                  <a:lnTo>
                    <a:pt x="619" y="143"/>
                  </a:lnTo>
                  <a:lnTo>
                    <a:pt x="636" y="162"/>
                  </a:lnTo>
                  <a:lnTo>
                    <a:pt x="649" y="181"/>
                  </a:lnTo>
                  <a:lnTo>
                    <a:pt x="656" y="204"/>
                  </a:lnTo>
                  <a:lnTo>
                    <a:pt x="659" y="226"/>
                  </a:lnTo>
                  <a:lnTo>
                    <a:pt x="658" y="249"/>
                  </a:lnTo>
                  <a:lnTo>
                    <a:pt x="655" y="265"/>
                  </a:lnTo>
                  <a:lnTo>
                    <a:pt x="647" y="279"/>
                  </a:lnTo>
                  <a:lnTo>
                    <a:pt x="637" y="292"/>
                  </a:lnTo>
                  <a:lnTo>
                    <a:pt x="623" y="300"/>
                  </a:lnTo>
                  <a:lnTo>
                    <a:pt x="606" y="307"/>
                  </a:lnTo>
                  <a:lnTo>
                    <a:pt x="590" y="310"/>
                  </a:lnTo>
                  <a:lnTo>
                    <a:pt x="579" y="314"/>
                  </a:lnTo>
                  <a:lnTo>
                    <a:pt x="569" y="319"/>
                  </a:lnTo>
                  <a:lnTo>
                    <a:pt x="557" y="328"/>
                  </a:lnTo>
                  <a:lnTo>
                    <a:pt x="546" y="333"/>
                  </a:lnTo>
                  <a:lnTo>
                    <a:pt x="533" y="337"/>
                  </a:lnTo>
                  <a:lnTo>
                    <a:pt x="518" y="335"/>
                  </a:lnTo>
                  <a:lnTo>
                    <a:pt x="495" y="329"/>
                  </a:lnTo>
                  <a:lnTo>
                    <a:pt x="468" y="322"/>
                  </a:lnTo>
                  <a:lnTo>
                    <a:pt x="454" y="320"/>
                  </a:lnTo>
                  <a:lnTo>
                    <a:pt x="439" y="320"/>
                  </a:lnTo>
                  <a:lnTo>
                    <a:pt x="423" y="322"/>
                  </a:lnTo>
                  <a:lnTo>
                    <a:pt x="408" y="320"/>
                  </a:lnTo>
                  <a:lnTo>
                    <a:pt x="393" y="315"/>
                  </a:lnTo>
                  <a:lnTo>
                    <a:pt x="371" y="308"/>
                  </a:lnTo>
                  <a:lnTo>
                    <a:pt x="355" y="305"/>
                  </a:lnTo>
                  <a:lnTo>
                    <a:pt x="340" y="300"/>
                  </a:lnTo>
                  <a:lnTo>
                    <a:pt x="328" y="296"/>
                  </a:lnTo>
                  <a:lnTo>
                    <a:pt x="309" y="289"/>
                  </a:lnTo>
                  <a:lnTo>
                    <a:pt x="295" y="286"/>
                  </a:lnTo>
                  <a:lnTo>
                    <a:pt x="277" y="286"/>
                  </a:lnTo>
                  <a:lnTo>
                    <a:pt x="262" y="288"/>
                  </a:lnTo>
                  <a:lnTo>
                    <a:pt x="249" y="295"/>
                  </a:lnTo>
                  <a:lnTo>
                    <a:pt x="231" y="304"/>
                  </a:lnTo>
                  <a:lnTo>
                    <a:pt x="215" y="311"/>
                  </a:lnTo>
                  <a:lnTo>
                    <a:pt x="201" y="316"/>
                  </a:lnTo>
                  <a:lnTo>
                    <a:pt x="190" y="320"/>
                  </a:lnTo>
                  <a:lnTo>
                    <a:pt x="177" y="324"/>
                  </a:lnTo>
                  <a:lnTo>
                    <a:pt x="161" y="330"/>
                  </a:lnTo>
                  <a:lnTo>
                    <a:pt x="153" y="334"/>
                  </a:lnTo>
                  <a:lnTo>
                    <a:pt x="141" y="337"/>
                  </a:lnTo>
                  <a:lnTo>
                    <a:pt x="126" y="337"/>
                  </a:lnTo>
                  <a:lnTo>
                    <a:pt x="109" y="332"/>
                  </a:lnTo>
                  <a:lnTo>
                    <a:pt x="92" y="326"/>
                  </a:lnTo>
                  <a:lnTo>
                    <a:pt x="75" y="315"/>
                  </a:lnTo>
                  <a:lnTo>
                    <a:pt x="62" y="303"/>
                  </a:lnTo>
                  <a:lnTo>
                    <a:pt x="50" y="286"/>
                  </a:lnTo>
                  <a:lnTo>
                    <a:pt x="43" y="273"/>
                  </a:lnTo>
                  <a:lnTo>
                    <a:pt x="36" y="247"/>
                  </a:lnTo>
                  <a:lnTo>
                    <a:pt x="30" y="227"/>
                  </a:lnTo>
                  <a:lnTo>
                    <a:pt x="21" y="207"/>
                  </a:lnTo>
                  <a:lnTo>
                    <a:pt x="11" y="189"/>
                  </a:lnTo>
                  <a:lnTo>
                    <a:pt x="3" y="174"/>
                  </a:lnTo>
                  <a:lnTo>
                    <a:pt x="0" y="158"/>
                  </a:lnTo>
                  <a:lnTo>
                    <a:pt x="1" y="143"/>
                  </a:lnTo>
                  <a:lnTo>
                    <a:pt x="4" y="130"/>
                  </a:lnTo>
                  <a:lnTo>
                    <a:pt x="13" y="115"/>
                  </a:lnTo>
                  <a:lnTo>
                    <a:pt x="23" y="100"/>
                  </a:lnTo>
                  <a:lnTo>
                    <a:pt x="35" y="87"/>
                  </a:lnTo>
                  <a:lnTo>
                    <a:pt x="47" y="78"/>
                  </a:lnTo>
                  <a:lnTo>
                    <a:pt x="56" y="67"/>
                  </a:lnTo>
                  <a:lnTo>
                    <a:pt x="64" y="59"/>
                  </a:lnTo>
                  <a:lnTo>
                    <a:pt x="80" y="52"/>
                  </a:lnTo>
                  <a:lnTo>
                    <a:pt x="97" y="49"/>
                  </a:lnTo>
                  <a:lnTo>
                    <a:pt x="115" y="48"/>
                  </a:lnTo>
                  <a:lnTo>
                    <a:pt x="144" y="50"/>
                  </a:lnTo>
                  <a:lnTo>
                    <a:pt x="183" y="56"/>
                  </a:lnTo>
                  <a:lnTo>
                    <a:pt x="223" y="60"/>
                  </a:lnTo>
                  <a:lnTo>
                    <a:pt x="246" y="60"/>
                  </a:lnTo>
                  <a:lnTo>
                    <a:pt x="277" y="57"/>
                  </a:lnTo>
                  <a:lnTo>
                    <a:pt x="305" y="51"/>
                  </a:lnTo>
                  <a:lnTo>
                    <a:pt x="330" y="45"/>
                  </a:lnTo>
                  <a:lnTo>
                    <a:pt x="350" y="39"/>
                  </a:lnTo>
                  <a:lnTo>
                    <a:pt x="370" y="31"/>
                  </a:lnTo>
                  <a:lnTo>
                    <a:pt x="387" y="23"/>
                  </a:lnTo>
                  <a:lnTo>
                    <a:pt x="398" y="18"/>
                  </a:lnTo>
                  <a:lnTo>
                    <a:pt x="407" y="15"/>
                  </a:lnTo>
                  <a:close/>
                </a:path>
              </a:pathLst>
            </a:custGeom>
            <a:solidFill>
              <a:srgbClr val="00C000"/>
            </a:solidFill>
            <a:ln w="0">
              <a:solidFill>
                <a:srgbClr val="000000"/>
              </a:solidFill>
              <a:round/>
              <a:headEnd/>
              <a:tailEnd/>
            </a:ln>
          </p:spPr>
          <p:txBody>
            <a:bodyPr/>
            <a:lstStyle/>
            <a:p>
              <a:endParaRPr lang="en-GB"/>
            </a:p>
          </p:txBody>
        </p:sp>
        <p:sp>
          <p:nvSpPr>
            <p:cNvPr id="44700" name="Freeform 70"/>
            <p:cNvSpPr>
              <a:spLocks/>
            </p:cNvSpPr>
            <p:nvPr/>
          </p:nvSpPr>
          <p:spPr bwMode="auto">
            <a:xfrm>
              <a:off x="1008" y="1141"/>
              <a:ext cx="286" cy="157"/>
            </a:xfrm>
            <a:custGeom>
              <a:avLst/>
              <a:gdLst>
                <a:gd name="T0" fmla="*/ 2 w 859"/>
                <a:gd name="T1" fmla="*/ 2 h 471"/>
                <a:gd name="T2" fmla="*/ 2 w 859"/>
                <a:gd name="T3" fmla="*/ 2 h 471"/>
                <a:gd name="T4" fmla="*/ 2 w 859"/>
                <a:gd name="T5" fmla="*/ 2 h 471"/>
                <a:gd name="T6" fmla="*/ 2 w 859"/>
                <a:gd name="T7" fmla="*/ 2 h 471"/>
                <a:gd name="T8" fmla="*/ 2 w 859"/>
                <a:gd name="T9" fmla="*/ 2 h 471"/>
                <a:gd name="T10" fmla="*/ 2 w 859"/>
                <a:gd name="T11" fmla="*/ 2 h 471"/>
                <a:gd name="T12" fmla="*/ 2 w 859"/>
                <a:gd name="T13" fmla="*/ 2 h 471"/>
                <a:gd name="T14" fmla="*/ 2 w 859"/>
                <a:gd name="T15" fmla="*/ 2 h 471"/>
                <a:gd name="T16" fmla="*/ 2 w 859"/>
                <a:gd name="T17" fmla="*/ 2 h 471"/>
                <a:gd name="T18" fmla="*/ 2 w 859"/>
                <a:gd name="T19" fmla="*/ 2 h 471"/>
                <a:gd name="T20" fmla="*/ 1 w 859"/>
                <a:gd name="T21" fmla="*/ 2 h 471"/>
                <a:gd name="T22" fmla="*/ 1 w 859"/>
                <a:gd name="T23" fmla="*/ 2 h 471"/>
                <a:gd name="T24" fmla="*/ 1 w 859"/>
                <a:gd name="T25" fmla="*/ 2 h 471"/>
                <a:gd name="T26" fmla="*/ 1 w 859"/>
                <a:gd name="T27" fmla="*/ 2 h 471"/>
                <a:gd name="T28" fmla="*/ 1 w 859"/>
                <a:gd name="T29" fmla="*/ 2 h 471"/>
                <a:gd name="T30" fmla="*/ 1 w 859"/>
                <a:gd name="T31" fmla="*/ 2 h 471"/>
                <a:gd name="T32" fmla="*/ 0 w 859"/>
                <a:gd name="T33" fmla="*/ 1 h 471"/>
                <a:gd name="T34" fmla="*/ 0 w 859"/>
                <a:gd name="T35" fmla="*/ 1 h 471"/>
                <a:gd name="T36" fmla="*/ 0 w 859"/>
                <a:gd name="T37" fmla="*/ 1 h 471"/>
                <a:gd name="T38" fmla="*/ 0 w 859"/>
                <a:gd name="T39" fmla="*/ 1 h 471"/>
                <a:gd name="T40" fmla="*/ 0 w 859"/>
                <a:gd name="T41" fmla="*/ 1 h 471"/>
                <a:gd name="T42" fmla="*/ 0 w 859"/>
                <a:gd name="T43" fmla="*/ 1 h 471"/>
                <a:gd name="T44" fmla="*/ 0 w 859"/>
                <a:gd name="T45" fmla="*/ 1 h 471"/>
                <a:gd name="T46" fmla="*/ 0 w 859"/>
                <a:gd name="T47" fmla="*/ 1 h 471"/>
                <a:gd name="T48" fmla="*/ 0 w 859"/>
                <a:gd name="T49" fmla="*/ 0 h 471"/>
                <a:gd name="T50" fmla="*/ 1 w 859"/>
                <a:gd name="T51" fmla="*/ 0 h 471"/>
                <a:gd name="T52" fmla="*/ 1 w 859"/>
                <a:gd name="T53" fmla="*/ 0 h 471"/>
                <a:gd name="T54" fmla="*/ 1 w 859"/>
                <a:gd name="T55" fmla="*/ 0 h 471"/>
                <a:gd name="T56" fmla="*/ 1 w 859"/>
                <a:gd name="T57" fmla="*/ 0 h 471"/>
                <a:gd name="T58" fmla="*/ 2 w 859"/>
                <a:gd name="T59" fmla="*/ 0 h 471"/>
                <a:gd name="T60" fmla="*/ 2 w 859"/>
                <a:gd name="T61" fmla="*/ 0 h 471"/>
                <a:gd name="T62" fmla="*/ 2 w 859"/>
                <a:gd name="T63" fmla="*/ 0 h 471"/>
                <a:gd name="T64" fmla="*/ 2 w 859"/>
                <a:gd name="T65" fmla="*/ 0 h 471"/>
                <a:gd name="T66" fmla="*/ 3 w 859"/>
                <a:gd name="T67" fmla="*/ 0 h 471"/>
                <a:gd name="T68" fmla="*/ 3 w 859"/>
                <a:gd name="T69" fmla="*/ 0 h 471"/>
                <a:gd name="T70" fmla="*/ 3 w 859"/>
                <a:gd name="T71" fmla="*/ 0 h 471"/>
                <a:gd name="T72" fmla="*/ 3 w 859"/>
                <a:gd name="T73" fmla="*/ 0 h 471"/>
                <a:gd name="T74" fmla="*/ 3 w 859"/>
                <a:gd name="T75" fmla="*/ 0 h 471"/>
                <a:gd name="T76" fmla="*/ 4 w 859"/>
                <a:gd name="T77" fmla="*/ 0 h 471"/>
                <a:gd name="T78" fmla="*/ 4 w 859"/>
                <a:gd name="T79" fmla="*/ 0 h 471"/>
                <a:gd name="T80" fmla="*/ 3 w 859"/>
                <a:gd name="T81" fmla="*/ 1 h 471"/>
                <a:gd name="T82" fmla="*/ 3 w 859"/>
                <a:gd name="T83" fmla="*/ 1 h 471"/>
                <a:gd name="T84" fmla="*/ 3 w 859"/>
                <a:gd name="T85" fmla="*/ 1 h 471"/>
                <a:gd name="T86" fmla="*/ 3 w 859"/>
                <a:gd name="T87" fmla="*/ 1 h 471"/>
                <a:gd name="T88" fmla="*/ 3 w 859"/>
                <a:gd name="T89" fmla="*/ 1 h 471"/>
                <a:gd name="T90" fmla="*/ 2 w 859"/>
                <a:gd name="T91" fmla="*/ 1 h 471"/>
                <a:gd name="T92" fmla="*/ 2 w 859"/>
                <a:gd name="T93" fmla="*/ 1 h 471"/>
                <a:gd name="T94" fmla="*/ 2 w 859"/>
                <a:gd name="T95" fmla="*/ 1 h 471"/>
                <a:gd name="T96" fmla="*/ 2 w 859"/>
                <a:gd name="T97" fmla="*/ 1 h 471"/>
                <a:gd name="T98" fmla="*/ 2 w 859"/>
                <a:gd name="T99" fmla="*/ 1 h 471"/>
                <a:gd name="T100" fmla="*/ 2 w 859"/>
                <a:gd name="T101" fmla="*/ 1 h 471"/>
                <a:gd name="T102" fmla="*/ 2 w 859"/>
                <a:gd name="T103" fmla="*/ 1 h 471"/>
                <a:gd name="T104" fmla="*/ 2 w 859"/>
                <a:gd name="T105" fmla="*/ 1 h 471"/>
                <a:gd name="T106" fmla="*/ 2 w 859"/>
                <a:gd name="T107" fmla="*/ 1 h 471"/>
                <a:gd name="T108" fmla="*/ 2 w 859"/>
                <a:gd name="T109" fmla="*/ 2 h 471"/>
                <a:gd name="T110" fmla="*/ 2 w 859"/>
                <a:gd name="T111" fmla="*/ 2 h 471"/>
                <a:gd name="T112" fmla="*/ 2 w 859"/>
                <a:gd name="T113" fmla="*/ 2 h 47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59"/>
                <a:gd name="T172" fmla="*/ 0 h 471"/>
                <a:gd name="T173" fmla="*/ 859 w 859"/>
                <a:gd name="T174" fmla="*/ 471 h 47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59" h="471">
                  <a:moveTo>
                    <a:pt x="578" y="443"/>
                  </a:moveTo>
                  <a:lnTo>
                    <a:pt x="577" y="457"/>
                  </a:lnTo>
                  <a:lnTo>
                    <a:pt x="574" y="471"/>
                  </a:lnTo>
                  <a:lnTo>
                    <a:pt x="554" y="468"/>
                  </a:lnTo>
                  <a:lnTo>
                    <a:pt x="535" y="462"/>
                  </a:lnTo>
                  <a:lnTo>
                    <a:pt x="521" y="454"/>
                  </a:lnTo>
                  <a:lnTo>
                    <a:pt x="512" y="446"/>
                  </a:lnTo>
                  <a:lnTo>
                    <a:pt x="506" y="440"/>
                  </a:lnTo>
                  <a:lnTo>
                    <a:pt x="499" y="437"/>
                  </a:lnTo>
                  <a:lnTo>
                    <a:pt x="486" y="436"/>
                  </a:lnTo>
                  <a:lnTo>
                    <a:pt x="471" y="438"/>
                  </a:lnTo>
                  <a:lnTo>
                    <a:pt x="447" y="436"/>
                  </a:lnTo>
                  <a:lnTo>
                    <a:pt x="433" y="438"/>
                  </a:lnTo>
                  <a:lnTo>
                    <a:pt x="423" y="439"/>
                  </a:lnTo>
                  <a:lnTo>
                    <a:pt x="410" y="443"/>
                  </a:lnTo>
                  <a:lnTo>
                    <a:pt x="393" y="446"/>
                  </a:lnTo>
                  <a:lnTo>
                    <a:pt x="375" y="447"/>
                  </a:lnTo>
                  <a:lnTo>
                    <a:pt x="348" y="444"/>
                  </a:lnTo>
                  <a:lnTo>
                    <a:pt x="321" y="438"/>
                  </a:lnTo>
                  <a:lnTo>
                    <a:pt x="297" y="433"/>
                  </a:lnTo>
                  <a:lnTo>
                    <a:pt x="274" y="428"/>
                  </a:lnTo>
                  <a:lnTo>
                    <a:pt x="262" y="425"/>
                  </a:lnTo>
                  <a:lnTo>
                    <a:pt x="246" y="420"/>
                  </a:lnTo>
                  <a:lnTo>
                    <a:pt x="227" y="412"/>
                  </a:lnTo>
                  <a:lnTo>
                    <a:pt x="209" y="406"/>
                  </a:lnTo>
                  <a:lnTo>
                    <a:pt x="188" y="400"/>
                  </a:lnTo>
                  <a:lnTo>
                    <a:pt x="167" y="391"/>
                  </a:lnTo>
                  <a:lnTo>
                    <a:pt x="154" y="382"/>
                  </a:lnTo>
                  <a:lnTo>
                    <a:pt x="141" y="371"/>
                  </a:lnTo>
                  <a:lnTo>
                    <a:pt x="124" y="355"/>
                  </a:lnTo>
                  <a:lnTo>
                    <a:pt x="106" y="340"/>
                  </a:lnTo>
                  <a:lnTo>
                    <a:pt x="86" y="330"/>
                  </a:lnTo>
                  <a:lnTo>
                    <a:pt x="63" y="321"/>
                  </a:lnTo>
                  <a:lnTo>
                    <a:pt x="41" y="311"/>
                  </a:lnTo>
                  <a:lnTo>
                    <a:pt x="25" y="301"/>
                  </a:lnTo>
                  <a:lnTo>
                    <a:pt x="14" y="287"/>
                  </a:lnTo>
                  <a:lnTo>
                    <a:pt x="5" y="270"/>
                  </a:lnTo>
                  <a:lnTo>
                    <a:pt x="0" y="247"/>
                  </a:lnTo>
                  <a:lnTo>
                    <a:pt x="1" y="221"/>
                  </a:lnTo>
                  <a:lnTo>
                    <a:pt x="4" y="198"/>
                  </a:lnTo>
                  <a:lnTo>
                    <a:pt x="12" y="177"/>
                  </a:lnTo>
                  <a:lnTo>
                    <a:pt x="22" y="158"/>
                  </a:lnTo>
                  <a:lnTo>
                    <a:pt x="35" y="141"/>
                  </a:lnTo>
                  <a:lnTo>
                    <a:pt x="53" y="125"/>
                  </a:lnTo>
                  <a:lnTo>
                    <a:pt x="75" y="112"/>
                  </a:lnTo>
                  <a:lnTo>
                    <a:pt x="97" y="105"/>
                  </a:lnTo>
                  <a:lnTo>
                    <a:pt x="127" y="96"/>
                  </a:lnTo>
                  <a:lnTo>
                    <a:pt x="159" y="88"/>
                  </a:lnTo>
                  <a:lnTo>
                    <a:pt x="184" y="78"/>
                  </a:lnTo>
                  <a:lnTo>
                    <a:pt x="208" y="67"/>
                  </a:lnTo>
                  <a:lnTo>
                    <a:pt x="229" y="53"/>
                  </a:lnTo>
                  <a:lnTo>
                    <a:pt x="255" y="33"/>
                  </a:lnTo>
                  <a:lnTo>
                    <a:pt x="278" y="19"/>
                  </a:lnTo>
                  <a:lnTo>
                    <a:pt x="305" y="9"/>
                  </a:lnTo>
                  <a:lnTo>
                    <a:pt x="333" y="2"/>
                  </a:lnTo>
                  <a:lnTo>
                    <a:pt x="367" y="0"/>
                  </a:lnTo>
                  <a:lnTo>
                    <a:pt x="395" y="0"/>
                  </a:lnTo>
                  <a:lnTo>
                    <a:pt x="434" y="5"/>
                  </a:lnTo>
                  <a:lnTo>
                    <a:pt x="466" y="10"/>
                  </a:lnTo>
                  <a:lnTo>
                    <a:pt x="493" y="12"/>
                  </a:lnTo>
                  <a:lnTo>
                    <a:pt x="518" y="13"/>
                  </a:lnTo>
                  <a:lnTo>
                    <a:pt x="540" y="18"/>
                  </a:lnTo>
                  <a:lnTo>
                    <a:pt x="577" y="32"/>
                  </a:lnTo>
                  <a:lnTo>
                    <a:pt x="611" y="42"/>
                  </a:lnTo>
                  <a:lnTo>
                    <a:pt x="638" y="46"/>
                  </a:lnTo>
                  <a:lnTo>
                    <a:pt x="660" y="46"/>
                  </a:lnTo>
                  <a:lnTo>
                    <a:pt x="687" y="41"/>
                  </a:lnTo>
                  <a:lnTo>
                    <a:pt x="709" y="38"/>
                  </a:lnTo>
                  <a:lnTo>
                    <a:pt x="729" y="38"/>
                  </a:lnTo>
                  <a:lnTo>
                    <a:pt x="750" y="42"/>
                  </a:lnTo>
                  <a:lnTo>
                    <a:pt x="768" y="49"/>
                  </a:lnTo>
                  <a:lnTo>
                    <a:pt x="794" y="62"/>
                  </a:lnTo>
                  <a:lnTo>
                    <a:pt x="837" y="89"/>
                  </a:lnTo>
                  <a:lnTo>
                    <a:pt x="854" y="105"/>
                  </a:lnTo>
                  <a:lnTo>
                    <a:pt x="859" y="113"/>
                  </a:lnTo>
                  <a:lnTo>
                    <a:pt x="859" y="121"/>
                  </a:lnTo>
                  <a:lnTo>
                    <a:pt x="850" y="124"/>
                  </a:lnTo>
                  <a:lnTo>
                    <a:pt x="839" y="129"/>
                  </a:lnTo>
                  <a:lnTo>
                    <a:pt x="822" y="137"/>
                  </a:lnTo>
                  <a:lnTo>
                    <a:pt x="802" y="145"/>
                  </a:lnTo>
                  <a:lnTo>
                    <a:pt x="782" y="151"/>
                  </a:lnTo>
                  <a:lnTo>
                    <a:pt x="757" y="157"/>
                  </a:lnTo>
                  <a:lnTo>
                    <a:pt x="729" y="163"/>
                  </a:lnTo>
                  <a:lnTo>
                    <a:pt x="698" y="166"/>
                  </a:lnTo>
                  <a:lnTo>
                    <a:pt x="675" y="166"/>
                  </a:lnTo>
                  <a:lnTo>
                    <a:pt x="635" y="162"/>
                  </a:lnTo>
                  <a:lnTo>
                    <a:pt x="596" y="156"/>
                  </a:lnTo>
                  <a:lnTo>
                    <a:pt x="567" y="154"/>
                  </a:lnTo>
                  <a:lnTo>
                    <a:pt x="549" y="155"/>
                  </a:lnTo>
                  <a:lnTo>
                    <a:pt x="532" y="158"/>
                  </a:lnTo>
                  <a:lnTo>
                    <a:pt x="516" y="165"/>
                  </a:lnTo>
                  <a:lnTo>
                    <a:pt x="508" y="173"/>
                  </a:lnTo>
                  <a:lnTo>
                    <a:pt x="499" y="184"/>
                  </a:lnTo>
                  <a:lnTo>
                    <a:pt x="487" y="193"/>
                  </a:lnTo>
                  <a:lnTo>
                    <a:pt x="475" y="206"/>
                  </a:lnTo>
                  <a:lnTo>
                    <a:pt x="465" y="221"/>
                  </a:lnTo>
                  <a:lnTo>
                    <a:pt x="456" y="236"/>
                  </a:lnTo>
                  <a:lnTo>
                    <a:pt x="453" y="249"/>
                  </a:lnTo>
                  <a:lnTo>
                    <a:pt x="452" y="264"/>
                  </a:lnTo>
                  <a:lnTo>
                    <a:pt x="455" y="280"/>
                  </a:lnTo>
                  <a:lnTo>
                    <a:pt x="463" y="295"/>
                  </a:lnTo>
                  <a:lnTo>
                    <a:pt x="473" y="313"/>
                  </a:lnTo>
                  <a:lnTo>
                    <a:pt x="482" y="333"/>
                  </a:lnTo>
                  <a:lnTo>
                    <a:pt x="488" y="353"/>
                  </a:lnTo>
                  <a:lnTo>
                    <a:pt x="495" y="379"/>
                  </a:lnTo>
                  <a:lnTo>
                    <a:pt x="502" y="392"/>
                  </a:lnTo>
                  <a:lnTo>
                    <a:pt x="514" y="409"/>
                  </a:lnTo>
                  <a:lnTo>
                    <a:pt x="527" y="421"/>
                  </a:lnTo>
                  <a:lnTo>
                    <a:pt x="544" y="432"/>
                  </a:lnTo>
                  <a:lnTo>
                    <a:pt x="561" y="438"/>
                  </a:lnTo>
                  <a:lnTo>
                    <a:pt x="578" y="443"/>
                  </a:lnTo>
                  <a:close/>
                </a:path>
              </a:pathLst>
            </a:custGeom>
            <a:solidFill>
              <a:srgbClr val="00C000"/>
            </a:solidFill>
            <a:ln w="0">
              <a:solidFill>
                <a:srgbClr val="000000"/>
              </a:solidFill>
              <a:round/>
              <a:headEnd/>
              <a:tailEnd/>
            </a:ln>
          </p:spPr>
          <p:txBody>
            <a:bodyPr/>
            <a:lstStyle/>
            <a:p>
              <a:endParaRPr lang="en-GB"/>
            </a:p>
          </p:txBody>
        </p:sp>
        <p:sp>
          <p:nvSpPr>
            <p:cNvPr id="44701" name="Freeform 71"/>
            <p:cNvSpPr>
              <a:spLocks/>
            </p:cNvSpPr>
            <p:nvPr/>
          </p:nvSpPr>
          <p:spPr bwMode="auto">
            <a:xfrm>
              <a:off x="905" y="1195"/>
              <a:ext cx="159" cy="103"/>
            </a:xfrm>
            <a:custGeom>
              <a:avLst/>
              <a:gdLst>
                <a:gd name="T0" fmla="*/ 1 w 478"/>
                <a:gd name="T1" fmla="*/ 0 h 310"/>
                <a:gd name="T2" fmla="*/ 1 w 478"/>
                <a:gd name="T3" fmla="*/ 0 h 310"/>
                <a:gd name="T4" fmla="*/ 1 w 478"/>
                <a:gd name="T5" fmla="*/ 0 h 310"/>
                <a:gd name="T6" fmla="*/ 1 w 478"/>
                <a:gd name="T7" fmla="*/ 0 h 310"/>
                <a:gd name="T8" fmla="*/ 1 w 478"/>
                <a:gd name="T9" fmla="*/ 0 h 310"/>
                <a:gd name="T10" fmla="*/ 1 w 478"/>
                <a:gd name="T11" fmla="*/ 0 h 310"/>
                <a:gd name="T12" fmla="*/ 1 w 478"/>
                <a:gd name="T13" fmla="*/ 0 h 310"/>
                <a:gd name="T14" fmla="*/ 0 w 478"/>
                <a:gd name="T15" fmla="*/ 0 h 310"/>
                <a:gd name="T16" fmla="*/ 0 w 478"/>
                <a:gd name="T17" fmla="*/ 0 h 310"/>
                <a:gd name="T18" fmla="*/ 0 w 478"/>
                <a:gd name="T19" fmla="*/ 0 h 310"/>
                <a:gd name="T20" fmla="*/ 0 w 478"/>
                <a:gd name="T21" fmla="*/ 0 h 310"/>
                <a:gd name="T22" fmla="*/ 0 w 478"/>
                <a:gd name="T23" fmla="*/ 1 h 310"/>
                <a:gd name="T24" fmla="*/ 0 w 478"/>
                <a:gd name="T25" fmla="*/ 1 h 310"/>
                <a:gd name="T26" fmla="*/ 0 w 478"/>
                <a:gd name="T27" fmla="*/ 1 h 310"/>
                <a:gd name="T28" fmla="*/ 0 w 478"/>
                <a:gd name="T29" fmla="*/ 1 h 310"/>
                <a:gd name="T30" fmla="*/ 0 w 478"/>
                <a:gd name="T31" fmla="*/ 1 h 310"/>
                <a:gd name="T32" fmla="*/ 0 w 478"/>
                <a:gd name="T33" fmla="*/ 1 h 310"/>
                <a:gd name="T34" fmla="*/ 0 w 478"/>
                <a:gd name="T35" fmla="*/ 1 h 310"/>
                <a:gd name="T36" fmla="*/ 0 w 478"/>
                <a:gd name="T37" fmla="*/ 1 h 310"/>
                <a:gd name="T38" fmla="*/ 1 w 478"/>
                <a:gd name="T39" fmla="*/ 1 h 310"/>
                <a:gd name="T40" fmla="*/ 1 w 478"/>
                <a:gd name="T41" fmla="*/ 1 h 310"/>
                <a:gd name="T42" fmla="*/ 1 w 478"/>
                <a:gd name="T43" fmla="*/ 1 h 310"/>
                <a:gd name="T44" fmla="*/ 1 w 478"/>
                <a:gd name="T45" fmla="*/ 1 h 310"/>
                <a:gd name="T46" fmla="*/ 1 w 478"/>
                <a:gd name="T47" fmla="*/ 1 h 310"/>
                <a:gd name="T48" fmla="*/ 1 w 478"/>
                <a:gd name="T49" fmla="*/ 1 h 310"/>
                <a:gd name="T50" fmla="*/ 1 w 478"/>
                <a:gd name="T51" fmla="*/ 1 h 310"/>
                <a:gd name="T52" fmla="*/ 1 w 478"/>
                <a:gd name="T53" fmla="*/ 1 h 310"/>
                <a:gd name="T54" fmla="*/ 1 w 478"/>
                <a:gd name="T55" fmla="*/ 1 h 310"/>
                <a:gd name="T56" fmla="*/ 1 w 478"/>
                <a:gd name="T57" fmla="*/ 1 h 310"/>
                <a:gd name="T58" fmla="*/ 2 w 478"/>
                <a:gd name="T59" fmla="*/ 1 h 310"/>
                <a:gd name="T60" fmla="*/ 2 w 478"/>
                <a:gd name="T61" fmla="*/ 1 h 310"/>
                <a:gd name="T62" fmla="*/ 2 w 478"/>
                <a:gd name="T63" fmla="*/ 1 h 310"/>
                <a:gd name="T64" fmla="*/ 2 w 478"/>
                <a:gd name="T65" fmla="*/ 1 h 310"/>
                <a:gd name="T66" fmla="*/ 2 w 478"/>
                <a:gd name="T67" fmla="*/ 1 h 310"/>
                <a:gd name="T68" fmla="*/ 2 w 478"/>
                <a:gd name="T69" fmla="*/ 1 h 310"/>
                <a:gd name="T70" fmla="*/ 2 w 478"/>
                <a:gd name="T71" fmla="*/ 1 h 310"/>
                <a:gd name="T72" fmla="*/ 2 w 478"/>
                <a:gd name="T73" fmla="*/ 1 h 310"/>
                <a:gd name="T74" fmla="*/ 2 w 478"/>
                <a:gd name="T75" fmla="*/ 1 h 310"/>
                <a:gd name="T76" fmla="*/ 2 w 478"/>
                <a:gd name="T77" fmla="*/ 1 h 310"/>
                <a:gd name="T78" fmla="*/ 1 w 478"/>
                <a:gd name="T79" fmla="*/ 1 h 310"/>
                <a:gd name="T80" fmla="*/ 1 w 478"/>
                <a:gd name="T81" fmla="*/ 1 h 310"/>
                <a:gd name="T82" fmla="*/ 1 w 478"/>
                <a:gd name="T83" fmla="*/ 0 h 310"/>
                <a:gd name="T84" fmla="*/ 1 w 478"/>
                <a:gd name="T85" fmla="*/ 0 h 3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78"/>
                <a:gd name="T130" fmla="*/ 0 h 310"/>
                <a:gd name="T131" fmla="*/ 478 w 478"/>
                <a:gd name="T132" fmla="*/ 310 h 31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78" h="310">
                  <a:moveTo>
                    <a:pt x="322" y="15"/>
                  </a:moveTo>
                  <a:lnTo>
                    <a:pt x="306" y="7"/>
                  </a:lnTo>
                  <a:lnTo>
                    <a:pt x="293" y="3"/>
                  </a:lnTo>
                  <a:lnTo>
                    <a:pt x="278" y="1"/>
                  </a:lnTo>
                  <a:lnTo>
                    <a:pt x="265" y="0"/>
                  </a:lnTo>
                  <a:lnTo>
                    <a:pt x="248" y="1"/>
                  </a:lnTo>
                  <a:lnTo>
                    <a:pt x="234" y="2"/>
                  </a:lnTo>
                  <a:lnTo>
                    <a:pt x="218" y="6"/>
                  </a:lnTo>
                  <a:lnTo>
                    <a:pt x="200" y="14"/>
                  </a:lnTo>
                  <a:lnTo>
                    <a:pt x="187" y="23"/>
                  </a:lnTo>
                  <a:lnTo>
                    <a:pt x="173" y="35"/>
                  </a:lnTo>
                  <a:lnTo>
                    <a:pt x="162" y="47"/>
                  </a:lnTo>
                  <a:lnTo>
                    <a:pt x="149" y="64"/>
                  </a:lnTo>
                  <a:lnTo>
                    <a:pt x="141" y="71"/>
                  </a:lnTo>
                  <a:lnTo>
                    <a:pt x="129" y="75"/>
                  </a:lnTo>
                  <a:lnTo>
                    <a:pt x="105" y="79"/>
                  </a:lnTo>
                  <a:lnTo>
                    <a:pt x="64" y="82"/>
                  </a:lnTo>
                  <a:lnTo>
                    <a:pt x="51" y="84"/>
                  </a:lnTo>
                  <a:lnTo>
                    <a:pt x="40" y="89"/>
                  </a:lnTo>
                  <a:lnTo>
                    <a:pt x="32" y="94"/>
                  </a:lnTo>
                  <a:lnTo>
                    <a:pt x="28" y="102"/>
                  </a:lnTo>
                  <a:lnTo>
                    <a:pt x="24" y="113"/>
                  </a:lnTo>
                  <a:lnTo>
                    <a:pt x="22" y="125"/>
                  </a:lnTo>
                  <a:lnTo>
                    <a:pt x="19" y="137"/>
                  </a:lnTo>
                  <a:lnTo>
                    <a:pt x="15" y="148"/>
                  </a:lnTo>
                  <a:lnTo>
                    <a:pt x="6" y="165"/>
                  </a:lnTo>
                  <a:lnTo>
                    <a:pt x="1" y="178"/>
                  </a:lnTo>
                  <a:lnTo>
                    <a:pt x="0" y="192"/>
                  </a:lnTo>
                  <a:lnTo>
                    <a:pt x="2" y="202"/>
                  </a:lnTo>
                  <a:lnTo>
                    <a:pt x="8" y="211"/>
                  </a:lnTo>
                  <a:lnTo>
                    <a:pt x="15" y="218"/>
                  </a:lnTo>
                  <a:lnTo>
                    <a:pt x="34" y="228"/>
                  </a:lnTo>
                  <a:lnTo>
                    <a:pt x="53" y="237"/>
                  </a:lnTo>
                  <a:lnTo>
                    <a:pt x="67" y="247"/>
                  </a:lnTo>
                  <a:lnTo>
                    <a:pt x="76" y="255"/>
                  </a:lnTo>
                  <a:lnTo>
                    <a:pt x="84" y="266"/>
                  </a:lnTo>
                  <a:lnTo>
                    <a:pt x="94" y="287"/>
                  </a:lnTo>
                  <a:lnTo>
                    <a:pt x="102" y="298"/>
                  </a:lnTo>
                  <a:lnTo>
                    <a:pt x="111" y="305"/>
                  </a:lnTo>
                  <a:lnTo>
                    <a:pt x="123" y="309"/>
                  </a:lnTo>
                  <a:lnTo>
                    <a:pt x="140" y="310"/>
                  </a:lnTo>
                  <a:lnTo>
                    <a:pt x="159" y="309"/>
                  </a:lnTo>
                  <a:lnTo>
                    <a:pt x="180" y="305"/>
                  </a:lnTo>
                  <a:lnTo>
                    <a:pt x="202" y="296"/>
                  </a:lnTo>
                  <a:lnTo>
                    <a:pt x="210" y="294"/>
                  </a:lnTo>
                  <a:lnTo>
                    <a:pt x="224" y="289"/>
                  </a:lnTo>
                  <a:lnTo>
                    <a:pt x="239" y="285"/>
                  </a:lnTo>
                  <a:lnTo>
                    <a:pt x="250" y="279"/>
                  </a:lnTo>
                  <a:lnTo>
                    <a:pt x="268" y="270"/>
                  </a:lnTo>
                  <a:lnTo>
                    <a:pt x="279" y="265"/>
                  </a:lnTo>
                  <a:lnTo>
                    <a:pt x="294" y="263"/>
                  </a:lnTo>
                  <a:lnTo>
                    <a:pt x="301" y="263"/>
                  </a:lnTo>
                  <a:lnTo>
                    <a:pt x="317" y="263"/>
                  </a:lnTo>
                  <a:lnTo>
                    <a:pt x="336" y="265"/>
                  </a:lnTo>
                  <a:lnTo>
                    <a:pt x="343" y="265"/>
                  </a:lnTo>
                  <a:lnTo>
                    <a:pt x="366" y="267"/>
                  </a:lnTo>
                  <a:lnTo>
                    <a:pt x="394" y="266"/>
                  </a:lnTo>
                  <a:lnTo>
                    <a:pt x="406" y="265"/>
                  </a:lnTo>
                  <a:lnTo>
                    <a:pt x="417" y="261"/>
                  </a:lnTo>
                  <a:lnTo>
                    <a:pt x="427" y="254"/>
                  </a:lnTo>
                  <a:lnTo>
                    <a:pt x="436" y="250"/>
                  </a:lnTo>
                  <a:lnTo>
                    <a:pt x="446" y="247"/>
                  </a:lnTo>
                  <a:lnTo>
                    <a:pt x="451" y="245"/>
                  </a:lnTo>
                  <a:lnTo>
                    <a:pt x="458" y="244"/>
                  </a:lnTo>
                  <a:lnTo>
                    <a:pt x="464" y="242"/>
                  </a:lnTo>
                  <a:lnTo>
                    <a:pt x="471" y="239"/>
                  </a:lnTo>
                  <a:lnTo>
                    <a:pt x="476" y="233"/>
                  </a:lnTo>
                  <a:lnTo>
                    <a:pt x="478" y="229"/>
                  </a:lnTo>
                  <a:lnTo>
                    <a:pt x="464" y="220"/>
                  </a:lnTo>
                  <a:lnTo>
                    <a:pt x="451" y="209"/>
                  </a:lnTo>
                  <a:lnTo>
                    <a:pt x="434" y="193"/>
                  </a:lnTo>
                  <a:lnTo>
                    <a:pt x="416" y="178"/>
                  </a:lnTo>
                  <a:lnTo>
                    <a:pt x="396" y="168"/>
                  </a:lnTo>
                  <a:lnTo>
                    <a:pt x="373" y="159"/>
                  </a:lnTo>
                  <a:lnTo>
                    <a:pt x="351" y="149"/>
                  </a:lnTo>
                  <a:lnTo>
                    <a:pt x="335" y="139"/>
                  </a:lnTo>
                  <a:lnTo>
                    <a:pt x="324" y="125"/>
                  </a:lnTo>
                  <a:lnTo>
                    <a:pt x="315" y="108"/>
                  </a:lnTo>
                  <a:lnTo>
                    <a:pt x="310" y="85"/>
                  </a:lnTo>
                  <a:lnTo>
                    <a:pt x="311" y="59"/>
                  </a:lnTo>
                  <a:lnTo>
                    <a:pt x="314" y="36"/>
                  </a:lnTo>
                  <a:lnTo>
                    <a:pt x="322" y="15"/>
                  </a:lnTo>
                  <a:close/>
                </a:path>
              </a:pathLst>
            </a:custGeom>
            <a:solidFill>
              <a:srgbClr val="00C000"/>
            </a:solidFill>
            <a:ln w="0">
              <a:solidFill>
                <a:srgbClr val="000000"/>
              </a:solidFill>
              <a:round/>
              <a:headEnd/>
              <a:tailEnd/>
            </a:ln>
          </p:spPr>
          <p:txBody>
            <a:bodyPr/>
            <a:lstStyle/>
            <a:p>
              <a:endParaRPr lang="en-GB"/>
            </a:p>
          </p:txBody>
        </p:sp>
        <p:sp>
          <p:nvSpPr>
            <p:cNvPr id="44702" name="Freeform 72"/>
            <p:cNvSpPr>
              <a:spLocks/>
            </p:cNvSpPr>
            <p:nvPr/>
          </p:nvSpPr>
          <p:spPr bwMode="auto">
            <a:xfrm>
              <a:off x="1217" y="1272"/>
              <a:ext cx="55" cy="33"/>
            </a:xfrm>
            <a:custGeom>
              <a:avLst/>
              <a:gdLst>
                <a:gd name="T0" fmla="*/ 1 w 165"/>
                <a:gd name="T1" fmla="*/ 0 h 100"/>
                <a:gd name="T2" fmla="*/ 1 w 165"/>
                <a:gd name="T3" fmla="*/ 0 h 100"/>
                <a:gd name="T4" fmla="*/ 1 w 165"/>
                <a:gd name="T5" fmla="*/ 0 h 100"/>
                <a:gd name="T6" fmla="*/ 1 w 165"/>
                <a:gd name="T7" fmla="*/ 0 h 100"/>
                <a:gd name="T8" fmla="*/ 0 w 165"/>
                <a:gd name="T9" fmla="*/ 0 h 100"/>
                <a:gd name="T10" fmla="*/ 0 w 165"/>
                <a:gd name="T11" fmla="*/ 0 h 100"/>
                <a:gd name="T12" fmla="*/ 0 w 165"/>
                <a:gd name="T13" fmla="*/ 0 h 100"/>
                <a:gd name="T14" fmla="*/ 0 w 165"/>
                <a:gd name="T15" fmla="*/ 0 h 100"/>
                <a:gd name="T16" fmla="*/ 0 w 165"/>
                <a:gd name="T17" fmla="*/ 0 h 100"/>
                <a:gd name="T18" fmla="*/ 0 w 165"/>
                <a:gd name="T19" fmla="*/ 0 h 100"/>
                <a:gd name="T20" fmla="*/ 0 w 165"/>
                <a:gd name="T21" fmla="*/ 0 h 100"/>
                <a:gd name="T22" fmla="*/ 0 w 165"/>
                <a:gd name="T23" fmla="*/ 0 h 100"/>
                <a:gd name="T24" fmla="*/ 0 w 165"/>
                <a:gd name="T25" fmla="*/ 0 h 100"/>
                <a:gd name="T26" fmla="*/ 0 w 165"/>
                <a:gd name="T27" fmla="*/ 0 h 100"/>
                <a:gd name="T28" fmla="*/ 0 w 165"/>
                <a:gd name="T29" fmla="*/ 0 h 100"/>
                <a:gd name="T30" fmla="*/ 0 w 165"/>
                <a:gd name="T31" fmla="*/ 0 h 100"/>
                <a:gd name="T32" fmla="*/ 0 w 165"/>
                <a:gd name="T33" fmla="*/ 0 h 100"/>
                <a:gd name="T34" fmla="*/ 0 w 165"/>
                <a:gd name="T35" fmla="*/ 0 h 100"/>
                <a:gd name="T36" fmla="*/ 0 w 165"/>
                <a:gd name="T37" fmla="*/ 0 h 100"/>
                <a:gd name="T38" fmla="*/ 0 w 165"/>
                <a:gd name="T39" fmla="*/ 0 h 100"/>
                <a:gd name="T40" fmla="*/ 0 w 165"/>
                <a:gd name="T41" fmla="*/ 0 h 100"/>
                <a:gd name="T42" fmla="*/ 0 w 165"/>
                <a:gd name="T43" fmla="*/ 0 h 100"/>
                <a:gd name="T44" fmla="*/ 0 w 165"/>
                <a:gd name="T45" fmla="*/ 0 h 100"/>
                <a:gd name="T46" fmla="*/ 0 w 165"/>
                <a:gd name="T47" fmla="*/ 0 h 100"/>
                <a:gd name="T48" fmla="*/ 0 w 165"/>
                <a:gd name="T49" fmla="*/ 0 h 100"/>
                <a:gd name="T50" fmla="*/ 0 w 165"/>
                <a:gd name="T51" fmla="*/ 0 h 100"/>
                <a:gd name="T52" fmla="*/ 0 w 165"/>
                <a:gd name="T53" fmla="*/ 0 h 100"/>
                <a:gd name="T54" fmla="*/ 0 w 165"/>
                <a:gd name="T55" fmla="*/ 0 h 100"/>
                <a:gd name="T56" fmla="*/ 1 w 165"/>
                <a:gd name="T57" fmla="*/ 0 h 100"/>
                <a:gd name="T58" fmla="*/ 1 w 165"/>
                <a:gd name="T59" fmla="*/ 0 h 100"/>
                <a:gd name="T60" fmla="*/ 1 w 165"/>
                <a:gd name="T61" fmla="*/ 0 h 1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65"/>
                <a:gd name="T94" fmla="*/ 0 h 100"/>
                <a:gd name="T95" fmla="*/ 165 w 165"/>
                <a:gd name="T96" fmla="*/ 100 h 1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65" h="100">
                  <a:moveTo>
                    <a:pt x="165" y="14"/>
                  </a:moveTo>
                  <a:lnTo>
                    <a:pt x="158" y="17"/>
                  </a:lnTo>
                  <a:lnTo>
                    <a:pt x="145" y="19"/>
                  </a:lnTo>
                  <a:lnTo>
                    <a:pt x="134" y="25"/>
                  </a:lnTo>
                  <a:lnTo>
                    <a:pt x="116" y="37"/>
                  </a:lnTo>
                  <a:lnTo>
                    <a:pt x="93" y="58"/>
                  </a:lnTo>
                  <a:lnTo>
                    <a:pt x="72" y="78"/>
                  </a:lnTo>
                  <a:lnTo>
                    <a:pt x="54" y="92"/>
                  </a:lnTo>
                  <a:lnTo>
                    <a:pt x="39" y="98"/>
                  </a:lnTo>
                  <a:lnTo>
                    <a:pt x="32" y="100"/>
                  </a:lnTo>
                  <a:lnTo>
                    <a:pt x="25" y="99"/>
                  </a:lnTo>
                  <a:lnTo>
                    <a:pt x="16" y="98"/>
                  </a:lnTo>
                  <a:lnTo>
                    <a:pt x="10" y="94"/>
                  </a:lnTo>
                  <a:lnTo>
                    <a:pt x="0" y="91"/>
                  </a:lnTo>
                  <a:lnTo>
                    <a:pt x="0" y="88"/>
                  </a:lnTo>
                  <a:lnTo>
                    <a:pt x="2" y="66"/>
                  </a:lnTo>
                  <a:lnTo>
                    <a:pt x="5" y="54"/>
                  </a:lnTo>
                  <a:lnTo>
                    <a:pt x="10" y="43"/>
                  </a:lnTo>
                  <a:lnTo>
                    <a:pt x="16" y="35"/>
                  </a:lnTo>
                  <a:lnTo>
                    <a:pt x="27" y="31"/>
                  </a:lnTo>
                  <a:lnTo>
                    <a:pt x="41" y="25"/>
                  </a:lnTo>
                  <a:lnTo>
                    <a:pt x="57" y="18"/>
                  </a:lnTo>
                  <a:lnTo>
                    <a:pt x="75" y="10"/>
                  </a:lnTo>
                  <a:lnTo>
                    <a:pt x="87" y="3"/>
                  </a:lnTo>
                  <a:lnTo>
                    <a:pt x="102" y="0"/>
                  </a:lnTo>
                  <a:lnTo>
                    <a:pt x="120" y="0"/>
                  </a:lnTo>
                  <a:lnTo>
                    <a:pt x="134" y="4"/>
                  </a:lnTo>
                  <a:lnTo>
                    <a:pt x="152" y="11"/>
                  </a:lnTo>
                  <a:lnTo>
                    <a:pt x="165" y="14"/>
                  </a:lnTo>
                  <a:close/>
                </a:path>
              </a:pathLst>
            </a:custGeom>
            <a:solidFill>
              <a:srgbClr val="00C000"/>
            </a:solidFill>
            <a:ln w="0">
              <a:solidFill>
                <a:srgbClr val="000000"/>
              </a:solidFill>
              <a:round/>
              <a:headEnd/>
              <a:tailEnd/>
            </a:ln>
          </p:spPr>
          <p:txBody>
            <a:bodyPr/>
            <a:lstStyle/>
            <a:p>
              <a:endParaRPr lang="en-GB"/>
            </a:p>
          </p:txBody>
        </p:sp>
        <p:sp>
          <p:nvSpPr>
            <p:cNvPr id="44703" name="Freeform 73"/>
            <p:cNvSpPr>
              <a:spLocks/>
            </p:cNvSpPr>
            <p:nvPr/>
          </p:nvSpPr>
          <p:spPr bwMode="auto">
            <a:xfrm>
              <a:off x="1008" y="1200"/>
              <a:ext cx="56" cy="71"/>
            </a:xfrm>
            <a:custGeom>
              <a:avLst/>
              <a:gdLst>
                <a:gd name="T0" fmla="*/ 1 w 166"/>
                <a:gd name="T1" fmla="*/ 1 h 213"/>
                <a:gd name="T2" fmla="*/ 1 w 166"/>
                <a:gd name="T3" fmla="*/ 1 h 213"/>
                <a:gd name="T4" fmla="*/ 1 w 166"/>
                <a:gd name="T5" fmla="*/ 1 h 213"/>
                <a:gd name="T6" fmla="*/ 1 w 166"/>
                <a:gd name="T7" fmla="*/ 1 h 213"/>
                <a:gd name="T8" fmla="*/ 0 w 166"/>
                <a:gd name="T9" fmla="*/ 1 h 213"/>
                <a:gd name="T10" fmla="*/ 0 w 166"/>
                <a:gd name="T11" fmla="*/ 1 h 213"/>
                <a:gd name="T12" fmla="*/ 0 w 166"/>
                <a:gd name="T13" fmla="*/ 1 h 213"/>
                <a:gd name="T14" fmla="*/ 0 w 166"/>
                <a:gd name="T15" fmla="*/ 1 h 213"/>
                <a:gd name="T16" fmla="*/ 0 w 166"/>
                <a:gd name="T17" fmla="*/ 1 h 213"/>
                <a:gd name="T18" fmla="*/ 0 w 166"/>
                <a:gd name="T19" fmla="*/ 0 h 213"/>
                <a:gd name="T20" fmla="*/ 0 w 166"/>
                <a:gd name="T21" fmla="*/ 0 h 213"/>
                <a:gd name="T22" fmla="*/ 0 w 166"/>
                <a:gd name="T23" fmla="*/ 0 h 213"/>
                <a:gd name="T24" fmla="*/ 0 w 166"/>
                <a:gd name="T25" fmla="*/ 0 h 213"/>
                <a:gd name="T26" fmla="*/ 0 w 166"/>
                <a:gd name="T27" fmla="*/ 0 h 213"/>
                <a:gd name="T28" fmla="*/ 0 w 166"/>
                <a:gd name="T29" fmla="*/ 0 h 21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6"/>
                <a:gd name="T46" fmla="*/ 0 h 213"/>
                <a:gd name="T47" fmla="*/ 166 w 166"/>
                <a:gd name="T48" fmla="*/ 213 h 21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6" h="213">
                  <a:moveTo>
                    <a:pt x="166" y="213"/>
                  </a:moveTo>
                  <a:lnTo>
                    <a:pt x="153" y="204"/>
                  </a:lnTo>
                  <a:lnTo>
                    <a:pt x="141" y="193"/>
                  </a:lnTo>
                  <a:lnTo>
                    <a:pt x="123" y="177"/>
                  </a:lnTo>
                  <a:lnTo>
                    <a:pt x="105" y="162"/>
                  </a:lnTo>
                  <a:lnTo>
                    <a:pt x="86" y="152"/>
                  </a:lnTo>
                  <a:lnTo>
                    <a:pt x="63" y="143"/>
                  </a:lnTo>
                  <a:lnTo>
                    <a:pt x="41" y="133"/>
                  </a:lnTo>
                  <a:lnTo>
                    <a:pt x="25" y="123"/>
                  </a:lnTo>
                  <a:lnTo>
                    <a:pt x="14" y="109"/>
                  </a:lnTo>
                  <a:lnTo>
                    <a:pt x="5" y="93"/>
                  </a:lnTo>
                  <a:lnTo>
                    <a:pt x="0" y="70"/>
                  </a:lnTo>
                  <a:lnTo>
                    <a:pt x="1" y="44"/>
                  </a:lnTo>
                  <a:lnTo>
                    <a:pt x="4" y="21"/>
                  </a:lnTo>
                  <a:lnTo>
                    <a:pt x="12" y="0"/>
                  </a:lnTo>
                </a:path>
              </a:pathLst>
            </a:custGeom>
            <a:noFill/>
            <a:ln w="0">
              <a:solidFill>
                <a:srgbClr val="000000"/>
              </a:solidFill>
              <a:round/>
              <a:headEnd/>
              <a:tailEnd/>
            </a:ln>
          </p:spPr>
          <p:txBody>
            <a:bodyPr/>
            <a:lstStyle/>
            <a:p>
              <a:endParaRPr lang="en-GB"/>
            </a:p>
          </p:txBody>
        </p:sp>
        <p:sp>
          <p:nvSpPr>
            <p:cNvPr id="44704" name="Freeform 74"/>
            <p:cNvSpPr>
              <a:spLocks/>
            </p:cNvSpPr>
            <p:nvPr/>
          </p:nvSpPr>
          <p:spPr bwMode="auto">
            <a:xfrm>
              <a:off x="4077" y="1404"/>
              <a:ext cx="116" cy="105"/>
            </a:xfrm>
            <a:custGeom>
              <a:avLst/>
              <a:gdLst>
                <a:gd name="T0" fmla="*/ 1 w 348"/>
                <a:gd name="T1" fmla="*/ 1 h 315"/>
                <a:gd name="T2" fmla="*/ 1 w 348"/>
                <a:gd name="T3" fmla="*/ 1 h 315"/>
                <a:gd name="T4" fmla="*/ 1 w 348"/>
                <a:gd name="T5" fmla="*/ 1 h 315"/>
                <a:gd name="T6" fmla="*/ 1 w 348"/>
                <a:gd name="T7" fmla="*/ 1 h 315"/>
                <a:gd name="T8" fmla="*/ 1 w 348"/>
                <a:gd name="T9" fmla="*/ 1 h 315"/>
                <a:gd name="T10" fmla="*/ 0 w 348"/>
                <a:gd name="T11" fmla="*/ 1 h 315"/>
                <a:gd name="T12" fmla="*/ 0 w 348"/>
                <a:gd name="T13" fmla="*/ 0 h 315"/>
                <a:gd name="T14" fmla="*/ 0 w 348"/>
                <a:gd name="T15" fmla="*/ 0 h 315"/>
                <a:gd name="T16" fmla="*/ 0 w 348"/>
                <a:gd name="T17" fmla="*/ 0 h 315"/>
                <a:gd name="T18" fmla="*/ 0 w 348"/>
                <a:gd name="T19" fmla="*/ 0 h 315"/>
                <a:gd name="T20" fmla="*/ 0 w 348"/>
                <a:gd name="T21" fmla="*/ 0 h 315"/>
                <a:gd name="T22" fmla="*/ 0 w 348"/>
                <a:gd name="T23" fmla="*/ 0 h 315"/>
                <a:gd name="T24" fmla="*/ 0 w 348"/>
                <a:gd name="T25" fmla="*/ 0 h 315"/>
                <a:gd name="T26" fmla="*/ 0 w 348"/>
                <a:gd name="T27" fmla="*/ 0 h 315"/>
                <a:gd name="T28" fmla="*/ 0 w 348"/>
                <a:gd name="T29" fmla="*/ 0 h 315"/>
                <a:gd name="T30" fmla="*/ 1 w 348"/>
                <a:gd name="T31" fmla="*/ 0 h 315"/>
                <a:gd name="T32" fmla="*/ 0 w 348"/>
                <a:gd name="T33" fmla="*/ 0 h 315"/>
                <a:gd name="T34" fmla="*/ 0 w 348"/>
                <a:gd name="T35" fmla="*/ 0 h 315"/>
                <a:gd name="T36" fmla="*/ 0 w 348"/>
                <a:gd name="T37" fmla="*/ 0 h 315"/>
                <a:gd name="T38" fmla="*/ 0 w 348"/>
                <a:gd name="T39" fmla="*/ 0 h 315"/>
                <a:gd name="T40" fmla="*/ 1 w 348"/>
                <a:gd name="T41" fmla="*/ 0 h 315"/>
                <a:gd name="T42" fmla="*/ 1 w 348"/>
                <a:gd name="T43" fmla="*/ 1 h 315"/>
                <a:gd name="T44" fmla="*/ 1 w 348"/>
                <a:gd name="T45" fmla="*/ 1 h 315"/>
                <a:gd name="T46" fmla="*/ 1 w 348"/>
                <a:gd name="T47" fmla="*/ 0 h 315"/>
                <a:gd name="T48" fmla="*/ 1 w 348"/>
                <a:gd name="T49" fmla="*/ 0 h 315"/>
                <a:gd name="T50" fmla="*/ 1 w 348"/>
                <a:gd name="T51" fmla="*/ 0 h 315"/>
                <a:gd name="T52" fmla="*/ 1 w 348"/>
                <a:gd name="T53" fmla="*/ 0 h 315"/>
                <a:gd name="T54" fmla="*/ 1 w 348"/>
                <a:gd name="T55" fmla="*/ 1 h 315"/>
                <a:gd name="T56" fmla="*/ 1 w 348"/>
                <a:gd name="T57" fmla="*/ 1 h 315"/>
                <a:gd name="T58" fmla="*/ 1 w 348"/>
                <a:gd name="T59" fmla="*/ 1 h 315"/>
                <a:gd name="T60" fmla="*/ 1 w 348"/>
                <a:gd name="T61" fmla="*/ 1 h 315"/>
                <a:gd name="T62" fmla="*/ 1 w 348"/>
                <a:gd name="T63" fmla="*/ 1 h 315"/>
                <a:gd name="T64" fmla="*/ 1 w 348"/>
                <a:gd name="T65" fmla="*/ 1 h 315"/>
                <a:gd name="T66" fmla="*/ 1 w 348"/>
                <a:gd name="T67" fmla="*/ 0 h 315"/>
                <a:gd name="T68" fmla="*/ 1 w 348"/>
                <a:gd name="T69" fmla="*/ 0 h 315"/>
                <a:gd name="T70" fmla="*/ 1 w 348"/>
                <a:gd name="T71" fmla="*/ 0 h 315"/>
                <a:gd name="T72" fmla="*/ 1 w 348"/>
                <a:gd name="T73" fmla="*/ 0 h 315"/>
                <a:gd name="T74" fmla="*/ 1 w 348"/>
                <a:gd name="T75" fmla="*/ 0 h 315"/>
                <a:gd name="T76" fmla="*/ 1 w 348"/>
                <a:gd name="T77" fmla="*/ 0 h 315"/>
                <a:gd name="T78" fmla="*/ 1 w 348"/>
                <a:gd name="T79" fmla="*/ 1 h 315"/>
                <a:gd name="T80" fmla="*/ 1 w 348"/>
                <a:gd name="T81" fmla="*/ 0 h 315"/>
                <a:gd name="T82" fmla="*/ 1 w 348"/>
                <a:gd name="T83" fmla="*/ 0 h 315"/>
                <a:gd name="T84" fmla="*/ 1 w 348"/>
                <a:gd name="T85" fmla="*/ 0 h 315"/>
                <a:gd name="T86" fmla="*/ 1 w 348"/>
                <a:gd name="T87" fmla="*/ 0 h 315"/>
                <a:gd name="T88" fmla="*/ 1 w 348"/>
                <a:gd name="T89" fmla="*/ 0 h 315"/>
                <a:gd name="T90" fmla="*/ 1 w 348"/>
                <a:gd name="T91" fmla="*/ 1 h 315"/>
                <a:gd name="T92" fmla="*/ 1 w 348"/>
                <a:gd name="T93" fmla="*/ 1 h 315"/>
                <a:gd name="T94" fmla="*/ 1 w 348"/>
                <a:gd name="T95" fmla="*/ 1 h 3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48"/>
                <a:gd name="T145" fmla="*/ 0 h 315"/>
                <a:gd name="T146" fmla="*/ 348 w 348"/>
                <a:gd name="T147" fmla="*/ 315 h 3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48" h="315">
                  <a:moveTo>
                    <a:pt x="258" y="315"/>
                  </a:moveTo>
                  <a:lnTo>
                    <a:pt x="254" y="290"/>
                  </a:lnTo>
                  <a:lnTo>
                    <a:pt x="246" y="278"/>
                  </a:lnTo>
                  <a:lnTo>
                    <a:pt x="233" y="267"/>
                  </a:lnTo>
                  <a:lnTo>
                    <a:pt x="215" y="258"/>
                  </a:lnTo>
                  <a:lnTo>
                    <a:pt x="199" y="249"/>
                  </a:lnTo>
                  <a:lnTo>
                    <a:pt x="184" y="240"/>
                  </a:lnTo>
                  <a:lnTo>
                    <a:pt x="178" y="232"/>
                  </a:lnTo>
                  <a:lnTo>
                    <a:pt x="175" y="220"/>
                  </a:lnTo>
                  <a:lnTo>
                    <a:pt x="174" y="200"/>
                  </a:lnTo>
                  <a:lnTo>
                    <a:pt x="171" y="190"/>
                  </a:lnTo>
                  <a:lnTo>
                    <a:pt x="168" y="180"/>
                  </a:lnTo>
                  <a:lnTo>
                    <a:pt x="159" y="169"/>
                  </a:lnTo>
                  <a:lnTo>
                    <a:pt x="144" y="158"/>
                  </a:lnTo>
                  <a:lnTo>
                    <a:pt x="127" y="151"/>
                  </a:lnTo>
                  <a:lnTo>
                    <a:pt x="107" y="142"/>
                  </a:lnTo>
                  <a:lnTo>
                    <a:pt x="86" y="133"/>
                  </a:lnTo>
                  <a:lnTo>
                    <a:pt x="67" y="123"/>
                  </a:lnTo>
                  <a:lnTo>
                    <a:pt x="57" y="112"/>
                  </a:lnTo>
                  <a:lnTo>
                    <a:pt x="48" y="100"/>
                  </a:lnTo>
                  <a:lnTo>
                    <a:pt x="41" y="81"/>
                  </a:lnTo>
                  <a:lnTo>
                    <a:pt x="32" y="58"/>
                  </a:lnTo>
                  <a:lnTo>
                    <a:pt x="24" y="42"/>
                  </a:lnTo>
                  <a:lnTo>
                    <a:pt x="16" y="32"/>
                  </a:lnTo>
                  <a:lnTo>
                    <a:pt x="7" y="23"/>
                  </a:lnTo>
                  <a:lnTo>
                    <a:pt x="0" y="19"/>
                  </a:lnTo>
                  <a:lnTo>
                    <a:pt x="14" y="17"/>
                  </a:lnTo>
                  <a:lnTo>
                    <a:pt x="22" y="23"/>
                  </a:lnTo>
                  <a:lnTo>
                    <a:pt x="31" y="34"/>
                  </a:lnTo>
                  <a:lnTo>
                    <a:pt x="39" y="47"/>
                  </a:lnTo>
                  <a:lnTo>
                    <a:pt x="45" y="66"/>
                  </a:lnTo>
                  <a:lnTo>
                    <a:pt x="54" y="84"/>
                  </a:lnTo>
                  <a:lnTo>
                    <a:pt x="62" y="98"/>
                  </a:lnTo>
                  <a:lnTo>
                    <a:pt x="74" y="108"/>
                  </a:lnTo>
                  <a:lnTo>
                    <a:pt x="82" y="112"/>
                  </a:lnTo>
                  <a:lnTo>
                    <a:pt x="85" y="99"/>
                  </a:lnTo>
                  <a:lnTo>
                    <a:pt x="90" y="88"/>
                  </a:lnTo>
                  <a:lnTo>
                    <a:pt x="98" y="75"/>
                  </a:lnTo>
                  <a:lnTo>
                    <a:pt x="104" y="63"/>
                  </a:lnTo>
                  <a:lnTo>
                    <a:pt x="109" y="49"/>
                  </a:lnTo>
                  <a:lnTo>
                    <a:pt x="111" y="34"/>
                  </a:lnTo>
                  <a:lnTo>
                    <a:pt x="115" y="21"/>
                  </a:lnTo>
                  <a:lnTo>
                    <a:pt x="116" y="15"/>
                  </a:lnTo>
                  <a:lnTo>
                    <a:pt x="115" y="8"/>
                  </a:lnTo>
                  <a:lnTo>
                    <a:pt x="112" y="2"/>
                  </a:lnTo>
                  <a:lnTo>
                    <a:pt x="120" y="0"/>
                  </a:lnTo>
                  <a:lnTo>
                    <a:pt x="124" y="8"/>
                  </a:lnTo>
                  <a:lnTo>
                    <a:pt x="124" y="15"/>
                  </a:lnTo>
                  <a:lnTo>
                    <a:pt x="124" y="21"/>
                  </a:lnTo>
                  <a:lnTo>
                    <a:pt x="121" y="34"/>
                  </a:lnTo>
                  <a:lnTo>
                    <a:pt x="119" y="51"/>
                  </a:lnTo>
                  <a:lnTo>
                    <a:pt x="115" y="66"/>
                  </a:lnTo>
                  <a:lnTo>
                    <a:pt x="110" y="79"/>
                  </a:lnTo>
                  <a:lnTo>
                    <a:pt x="103" y="91"/>
                  </a:lnTo>
                  <a:lnTo>
                    <a:pt x="99" y="102"/>
                  </a:lnTo>
                  <a:lnTo>
                    <a:pt x="99" y="108"/>
                  </a:lnTo>
                  <a:lnTo>
                    <a:pt x="101" y="111"/>
                  </a:lnTo>
                  <a:lnTo>
                    <a:pt x="107" y="114"/>
                  </a:lnTo>
                  <a:lnTo>
                    <a:pt x="119" y="117"/>
                  </a:lnTo>
                  <a:lnTo>
                    <a:pt x="132" y="115"/>
                  </a:lnTo>
                  <a:lnTo>
                    <a:pt x="145" y="117"/>
                  </a:lnTo>
                  <a:lnTo>
                    <a:pt x="153" y="119"/>
                  </a:lnTo>
                  <a:lnTo>
                    <a:pt x="161" y="124"/>
                  </a:lnTo>
                  <a:lnTo>
                    <a:pt x="170" y="131"/>
                  </a:lnTo>
                  <a:lnTo>
                    <a:pt x="182" y="137"/>
                  </a:lnTo>
                  <a:lnTo>
                    <a:pt x="195" y="145"/>
                  </a:lnTo>
                  <a:lnTo>
                    <a:pt x="197" y="136"/>
                  </a:lnTo>
                  <a:lnTo>
                    <a:pt x="200" y="129"/>
                  </a:lnTo>
                  <a:lnTo>
                    <a:pt x="206" y="123"/>
                  </a:lnTo>
                  <a:lnTo>
                    <a:pt x="215" y="117"/>
                  </a:lnTo>
                  <a:lnTo>
                    <a:pt x="225" y="113"/>
                  </a:lnTo>
                  <a:lnTo>
                    <a:pt x="236" y="108"/>
                  </a:lnTo>
                  <a:lnTo>
                    <a:pt x="245" y="99"/>
                  </a:lnTo>
                  <a:lnTo>
                    <a:pt x="250" y="90"/>
                  </a:lnTo>
                  <a:lnTo>
                    <a:pt x="254" y="81"/>
                  </a:lnTo>
                  <a:lnTo>
                    <a:pt x="261" y="84"/>
                  </a:lnTo>
                  <a:lnTo>
                    <a:pt x="258" y="91"/>
                  </a:lnTo>
                  <a:lnTo>
                    <a:pt x="253" y="103"/>
                  </a:lnTo>
                  <a:lnTo>
                    <a:pt x="245" y="112"/>
                  </a:lnTo>
                  <a:lnTo>
                    <a:pt x="233" y="120"/>
                  </a:lnTo>
                  <a:lnTo>
                    <a:pt x="220" y="126"/>
                  </a:lnTo>
                  <a:lnTo>
                    <a:pt x="213" y="132"/>
                  </a:lnTo>
                  <a:lnTo>
                    <a:pt x="206" y="142"/>
                  </a:lnTo>
                  <a:lnTo>
                    <a:pt x="206" y="144"/>
                  </a:lnTo>
                  <a:lnTo>
                    <a:pt x="209" y="147"/>
                  </a:lnTo>
                  <a:lnTo>
                    <a:pt x="220" y="151"/>
                  </a:lnTo>
                  <a:lnTo>
                    <a:pt x="235" y="153"/>
                  </a:lnTo>
                  <a:lnTo>
                    <a:pt x="247" y="157"/>
                  </a:lnTo>
                  <a:lnTo>
                    <a:pt x="256" y="160"/>
                  </a:lnTo>
                  <a:lnTo>
                    <a:pt x="262" y="168"/>
                  </a:lnTo>
                  <a:lnTo>
                    <a:pt x="267" y="177"/>
                  </a:lnTo>
                  <a:lnTo>
                    <a:pt x="270" y="191"/>
                  </a:lnTo>
                  <a:lnTo>
                    <a:pt x="271" y="167"/>
                  </a:lnTo>
                  <a:lnTo>
                    <a:pt x="272" y="162"/>
                  </a:lnTo>
                  <a:lnTo>
                    <a:pt x="274" y="156"/>
                  </a:lnTo>
                  <a:lnTo>
                    <a:pt x="282" y="146"/>
                  </a:lnTo>
                  <a:lnTo>
                    <a:pt x="290" y="130"/>
                  </a:lnTo>
                  <a:lnTo>
                    <a:pt x="295" y="110"/>
                  </a:lnTo>
                  <a:lnTo>
                    <a:pt x="295" y="90"/>
                  </a:lnTo>
                  <a:lnTo>
                    <a:pt x="294" y="74"/>
                  </a:lnTo>
                  <a:lnTo>
                    <a:pt x="294" y="70"/>
                  </a:lnTo>
                  <a:lnTo>
                    <a:pt x="292" y="50"/>
                  </a:lnTo>
                  <a:lnTo>
                    <a:pt x="289" y="36"/>
                  </a:lnTo>
                  <a:lnTo>
                    <a:pt x="284" y="25"/>
                  </a:lnTo>
                  <a:lnTo>
                    <a:pt x="278" y="17"/>
                  </a:lnTo>
                  <a:lnTo>
                    <a:pt x="290" y="21"/>
                  </a:lnTo>
                  <a:lnTo>
                    <a:pt x="294" y="29"/>
                  </a:lnTo>
                  <a:lnTo>
                    <a:pt x="300" y="40"/>
                  </a:lnTo>
                  <a:lnTo>
                    <a:pt x="302" y="54"/>
                  </a:lnTo>
                  <a:lnTo>
                    <a:pt x="304" y="72"/>
                  </a:lnTo>
                  <a:lnTo>
                    <a:pt x="304" y="81"/>
                  </a:lnTo>
                  <a:lnTo>
                    <a:pt x="306" y="98"/>
                  </a:lnTo>
                  <a:lnTo>
                    <a:pt x="306" y="113"/>
                  </a:lnTo>
                  <a:lnTo>
                    <a:pt x="307" y="125"/>
                  </a:lnTo>
                  <a:lnTo>
                    <a:pt x="311" y="142"/>
                  </a:lnTo>
                  <a:lnTo>
                    <a:pt x="319" y="131"/>
                  </a:lnTo>
                  <a:lnTo>
                    <a:pt x="325" y="119"/>
                  </a:lnTo>
                  <a:lnTo>
                    <a:pt x="329" y="108"/>
                  </a:lnTo>
                  <a:lnTo>
                    <a:pt x="331" y="92"/>
                  </a:lnTo>
                  <a:lnTo>
                    <a:pt x="331" y="78"/>
                  </a:lnTo>
                  <a:lnTo>
                    <a:pt x="331" y="66"/>
                  </a:lnTo>
                  <a:lnTo>
                    <a:pt x="330" y="60"/>
                  </a:lnTo>
                  <a:lnTo>
                    <a:pt x="328" y="43"/>
                  </a:lnTo>
                  <a:lnTo>
                    <a:pt x="326" y="34"/>
                  </a:lnTo>
                  <a:lnTo>
                    <a:pt x="342" y="34"/>
                  </a:lnTo>
                  <a:lnTo>
                    <a:pt x="344" y="47"/>
                  </a:lnTo>
                  <a:lnTo>
                    <a:pt x="346" y="63"/>
                  </a:lnTo>
                  <a:lnTo>
                    <a:pt x="348" y="79"/>
                  </a:lnTo>
                  <a:lnTo>
                    <a:pt x="348" y="96"/>
                  </a:lnTo>
                  <a:lnTo>
                    <a:pt x="346" y="117"/>
                  </a:lnTo>
                  <a:lnTo>
                    <a:pt x="340" y="134"/>
                  </a:lnTo>
                  <a:lnTo>
                    <a:pt x="331" y="154"/>
                  </a:lnTo>
                  <a:lnTo>
                    <a:pt x="326" y="170"/>
                  </a:lnTo>
                  <a:lnTo>
                    <a:pt x="323" y="188"/>
                  </a:lnTo>
                  <a:lnTo>
                    <a:pt x="322" y="207"/>
                  </a:lnTo>
                  <a:lnTo>
                    <a:pt x="324" y="230"/>
                  </a:lnTo>
                  <a:lnTo>
                    <a:pt x="328" y="246"/>
                  </a:lnTo>
                  <a:lnTo>
                    <a:pt x="336" y="263"/>
                  </a:lnTo>
                  <a:lnTo>
                    <a:pt x="345" y="271"/>
                  </a:lnTo>
                  <a:lnTo>
                    <a:pt x="258" y="315"/>
                  </a:lnTo>
                  <a:close/>
                </a:path>
              </a:pathLst>
            </a:custGeom>
            <a:solidFill>
              <a:srgbClr val="008080"/>
            </a:solidFill>
            <a:ln w="0">
              <a:solidFill>
                <a:srgbClr val="800000"/>
              </a:solidFill>
              <a:round/>
              <a:headEnd/>
              <a:tailEnd/>
            </a:ln>
          </p:spPr>
          <p:txBody>
            <a:bodyPr/>
            <a:lstStyle/>
            <a:p>
              <a:endParaRPr lang="en-GB"/>
            </a:p>
          </p:txBody>
        </p:sp>
        <p:sp>
          <p:nvSpPr>
            <p:cNvPr id="44705" name="Freeform 75"/>
            <p:cNvSpPr>
              <a:spLocks/>
            </p:cNvSpPr>
            <p:nvPr/>
          </p:nvSpPr>
          <p:spPr bwMode="auto">
            <a:xfrm>
              <a:off x="4130" y="1494"/>
              <a:ext cx="102" cy="160"/>
            </a:xfrm>
            <a:custGeom>
              <a:avLst/>
              <a:gdLst>
                <a:gd name="T0" fmla="*/ 1 w 304"/>
                <a:gd name="T1" fmla="*/ 0 h 479"/>
                <a:gd name="T2" fmla="*/ 1 w 304"/>
                <a:gd name="T3" fmla="*/ 0 h 479"/>
                <a:gd name="T4" fmla="*/ 1 w 304"/>
                <a:gd name="T5" fmla="*/ 0 h 479"/>
                <a:gd name="T6" fmla="*/ 1 w 304"/>
                <a:gd name="T7" fmla="*/ 1 h 479"/>
                <a:gd name="T8" fmla="*/ 1 w 304"/>
                <a:gd name="T9" fmla="*/ 1 h 479"/>
                <a:gd name="T10" fmla="*/ 1 w 304"/>
                <a:gd name="T11" fmla="*/ 1 h 479"/>
                <a:gd name="T12" fmla="*/ 1 w 304"/>
                <a:gd name="T13" fmla="*/ 1 h 479"/>
                <a:gd name="T14" fmla="*/ 1 w 304"/>
                <a:gd name="T15" fmla="*/ 1 h 479"/>
                <a:gd name="T16" fmla="*/ 1 w 304"/>
                <a:gd name="T17" fmla="*/ 1 h 479"/>
                <a:gd name="T18" fmla="*/ 1 w 304"/>
                <a:gd name="T19" fmla="*/ 1 h 479"/>
                <a:gd name="T20" fmla="*/ 1 w 304"/>
                <a:gd name="T21" fmla="*/ 2 h 479"/>
                <a:gd name="T22" fmla="*/ 1 w 304"/>
                <a:gd name="T23" fmla="*/ 2 h 479"/>
                <a:gd name="T24" fmla="*/ 1 w 304"/>
                <a:gd name="T25" fmla="*/ 2 h 479"/>
                <a:gd name="T26" fmla="*/ 1 w 304"/>
                <a:gd name="T27" fmla="*/ 2 h 479"/>
                <a:gd name="T28" fmla="*/ 1 w 304"/>
                <a:gd name="T29" fmla="*/ 2 h 479"/>
                <a:gd name="T30" fmla="*/ 1 w 304"/>
                <a:gd name="T31" fmla="*/ 2 h 479"/>
                <a:gd name="T32" fmla="*/ 1 w 304"/>
                <a:gd name="T33" fmla="*/ 2 h 479"/>
                <a:gd name="T34" fmla="*/ 1 w 304"/>
                <a:gd name="T35" fmla="*/ 2 h 479"/>
                <a:gd name="T36" fmla="*/ 1 w 304"/>
                <a:gd name="T37" fmla="*/ 2 h 479"/>
                <a:gd name="T38" fmla="*/ 1 w 304"/>
                <a:gd name="T39" fmla="*/ 2 h 479"/>
                <a:gd name="T40" fmla="*/ 1 w 304"/>
                <a:gd name="T41" fmla="*/ 2 h 479"/>
                <a:gd name="T42" fmla="*/ 1 w 304"/>
                <a:gd name="T43" fmla="*/ 2 h 479"/>
                <a:gd name="T44" fmla="*/ 0 w 304"/>
                <a:gd name="T45" fmla="*/ 2 h 479"/>
                <a:gd name="T46" fmla="*/ 0 w 304"/>
                <a:gd name="T47" fmla="*/ 2 h 479"/>
                <a:gd name="T48" fmla="*/ 0 w 304"/>
                <a:gd name="T49" fmla="*/ 2 h 479"/>
                <a:gd name="T50" fmla="*/ 0 w 304"/>
                <a:gd name="T51" fmla="*/ 2 h 479"/>
                <a:gd name="T52" fmla="*/ 0 w 304"/>
                <a:gd name="T53" fmla="*/ 2 h 479"/>
                <a:gd name="T54" fmla="*/ 0 w 304"/>
                <a:gd name="T55" fmla="*/ 2 h 479"/>
                <a:gd name="T56" fmla="*/ 0 w 304"/>
                <a:gd name="T57" fmla="*/ 2 h 479"/>
                <a:gd name="T58" fmla="*/ 0 w 304"/>
                <a:gd name="T59" fmla="*/ 1 h 479"/>
                <a:gd name="T60" fmla="*/ 0 w 304"/>
                <a:gd name="T61" fmla="*/ 1 h 479"/>
                <a:gd name="T62" fmla="*/ 1 w 304"/>
                <a:gd name="T63" fmla="*/ 1 h 479"/>
                <a:gd name="T64" fmla="*/ 1 w 304"/>
                <a:gd name="T65" fmla="*/ 1 h 479"/>
                <a:gd name="T66" fmla="*/ 1 w 304"/>
                <a:gd name="T67" fmla="*/ 1 h 479"/>
                <a:gd name="T68" fmla="*/ 1 w 304"/>
                <a:gd name="T69" fmla="*/ 0 h 479"/>
                <a:gd name="T70" fmla="*/ 0 w 304"/>
                <a:gd name="T71" fmla="*/ 0 h 479"/>
                <a:gd name="T72" fmla="*/ 0 w 304"/>
                <a:gd name="T73" fmla="*/ 0 h 479"/>
                <a:gd name="T74" fmla="*/ 1 w 304"/>
                <a:gd name="T75" fmla="*/ 0 h 47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04"/>
                <a:gd name="T115" fmla="*/ 0 h 479"/>
                <a:gd name="T116" fmla="*/ 304 w 304"/>
                <a:gd name="T117" fmla="*/ 479 h 47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04" h="479">
                  <a:moveTo>
                    <a:pt x="217" y="29"/>
                  </a:moveTo>
                  <a:lnTo>
                    <a:pt x="211" y="42"/>
                  </a:lnTo>
                  <a:lnTo>
                    <a:pt x="210" y="55"/>
                  </a:lnTo>
                  <a:lnTo>
                    <a:pt x="213" y="67"/>
                  </a:lnTo>
                  <a:lnTo>
                    <a:pt x="221" y="79"/>
                  </a:lnTo>
                  <a:lnTo>
                    <a:pt x="230" y="94"/>
                  </a:lnTo>
                  <a:lnTo>
                    <a:pt x="236" y="110"/>
                  </a:lnTo>
                  <a:lnTo>
                    <a:pt x="239" y="129"/>
                  </a:lnTo>
                  <a:lnTo>
                    <a:pt x="237" y="146"/>
                  </a:lnTo>
                  <a:lnTo>
                    <a:pt x="233" y="163"/>
                  </a:lnTo>
                  <a:lnTo>
                    <a:pt x="230" y="175"/>
                  </a:lnTo>
                  <a:lnTo>
                    <a:pt x="231" y="184"/>
                  </a:lnTo>
                  <a:lnTo>
                    <a:pt x="236" y="199"/>
                  </a:lnTo>
                  <a:lnTo>
                    <a:pt x="240" y="213"/>
                  </a:lnTo>
                  <a:lnTo>
                    <a:pt x="242" y="231"/>
                  </a:lnTo>
                  <a:lnTo>
                    <a:pt x="241" y="255"/>
                  </a:lnTo>
                  <a:lnTo>
                    <a:pt x="242" y="275"/>
                  </a:lnTo>
                  <a:lnTo>
                    <a:pt x="242" y="292"/>
                  </a:lnTo>
                  <a:lnTo>
                    <a:pt x="237" y="313"/>
                  </a:lnTo>
                  <a:lnTo>
                    <a:pt x="235" y="330"/>
                  </a:lnTo>
                  <a:lnTo>
                    <a:pt x="233" y="350"/>
                  </a:lnTo>
                  <a:lnTo>
                    <a:pt x="234" y="380"/>
                  </a:lnTo>
                  <a:lnTo>
                    <a:pt x="239" y="400"/>
                  </a:lnTo>
                  <a:lnTo>
                    <a:pt x="244" y="416"/>
                  </a:lnTo>
                  <a:lnTo>
                    <a:pt x="255" y="428"/>
                  </a:lnTo>
                  <a:lnTo>
                    <a:pt x="269" y="439"/>
                  </a:lnTo>
                  <a:lnTo>
                    <a:pt x="304" y="458"/>
                  </a:lnTo>
                  <a:lnTo>
                    <a:pt x="286" y="454"/>
                  </a:lnTo>
                  <a:lnTo>
                    <a:pt x="267" y="451"/>
                  </a:lnTo>
                  <a:lnTo>
                    <a:pt x="246" y="454"/>
                  </a:lnTo>
                  <a:lnTo>
                    <a:pt x="226" y="458"/>
                  </a:lnTo>
                  <a:lnTo>
                    <a:pt x="209" y="462"/>
                  </a:lnTo>
                  <a:lnTo>
                    <a:pt x="195" y="465"/>
                  </a:lnTo>
                  <a:lnTo>
                    <a:pt x="184" y="462"/>
                  </a:lnTo>
                  <a:lnTo>
                    <a:pt x="175" y="456"/>
                  </a:lnTo>
                  <a:lnTo>
                    <a:pt x="167" y="446"/>
                  </a:lnTo>
                  <a:lnTo>
                    <a:pt x="158" y="426"/>
                  </a:lnTo>
                  <a:lnTo>
                    <a:pt x="163" y="446"/>
                  </a:lnTo>
                  <a:lnTo>
                    <a:pt x="164" y="459"/>
                  </a:lnTo>
                  <a:lnTo>
                    <a:pt x="167" y="476"/>
                  </a:lnTo>
                  <a:lnTo>
                    <a:pt x="167" y="479"/>
                  </a:lnTo>
                  <a:lnTo>
                    <a:pt x="160" y="471"/>
                  </a:lnTo>
                  <a:lnTo>
                    <a:pt x="151" y="459"/>
                  </a:lnTo>
                  <a:lnTo>
                    <a:pt x="141" y="448"/>
                  </a:lnTo>
                  <a:lnTo>
                    <a:pt x="127" y="438"/>
                  </a:lnTo>
                  <a:lnTo>
                    <a:pt x="112" y="434"/>
                  </a:lnTo>
                  <a:lnTo>
                    <a:pt x="93" y="433"/>
                  </a:lnTo>
                  <a:lnTo>
                    <a:pt x="74" y="433"/>
                  </a:lnTo>
                  <a:lnTo>
                    <a:pt x="54" y="435"/>
                  </a:lnTo>
                  <a:lnTo>
                    <a:pt x="38" y="438"/>
                  </a:lnTo>
                  <a:lnTo>
                    <a:pt x="17" y="442"/>
                  </a:lnTo>
                  <a:lnTo>
                    <a:pt x="0" y="446"/>
                  </a:lnTo>
                  <a:lnTo>
                    <a:pt x="17" y="438"/>
                  </a:lnTo>
                  <a:lnTo>
                    <a:pt x="31" y="427"/>
                  </a:lnTo>
                  <a:lnTo>
                    <a:pt x="39" y="420"/>
                  </a:lnTo>
                  <a:lnTo>
                    <a:pt x="43" y="412"/>
                  </a:lnTo>
                  <a:lnTo>
                    <a:pt x="56" y="390"/>
                  </a:lnTo>
                  <a:lnTo>
                    <a:pt x="64" y="368"/>
                  </a:lnTo>
                  <a:lnTo>
                    <a:pt x="71" y="346"/>
                  </a:lnTo>
                  <a:lnTo>
                    <a:pt x="78" y="324"/>
                  </a:lnTo>
                  <a:lnTo>
                    <a:pt x="89" y="304"/>
                  </a:lnTo>
                  <a:lnTo>
                    <a:pt x="105" y="279"/>
                  </a:lnTo>
                  <a:lnTo>
                    <a:pt x="126" y="251"/>
                  </a:lnTo>
                  <a:lnTo>
                    <a:pt x="144" y="218"/>
                  </a:lnTo>
                  <a:lnTo>
                    <a:pt x="146" y="198"/>
                  </a:lnTo>
                  <a:lnTo>
                    <a:pt x="146" y="179"/>
                  </a:lnTo>
                  <a:lnTo>
                    <a:pt x="144" y="159"/>
                  </a:lnTo>
                  <a:lnTo>
                    <a:pt x="140" y="144"/>
                  </a:lnTo>
                  <a:lnTo>
                    <a:pt x="131" y="125"/>
                  </a:lnTo>
                  <a:lnTo>
                    <a:pt x="121" y="111"/>
                  </a:lnTo>
                  <a:lnTo>
                    <a:pt x="113" y="99"/>
                  </a:lnTo>
                  <a:lnTo>
                    <a:pt x="109" y="88"/>
                  </a:lnTo>
                  <a:lnTo>
                    <a:pt x="104" y="62"/>
                  </a:lnTo>
                  <a:lnTo>
                    <a:pt x="97" y="44"/>
                  </a:lnTo>
                  <a:lnTo>
                    <a:pt x="184" y="0"/>
                  </a:lnTo>
                  <a:lnTo>
                    <a:pt x="217" y="29"/>
                  </a:lnTo>
                  <a:close/>
                </a:path>
              </a:pathLst>
            </a:custGeom>
            <a:solidFill>
              <a:srgbClr val="008080"/>
            </a:solidFill>
            <a:ln w="0">
              <a:solidFill>
                <a:srgbClr val="800000"/>
              </a:solidFill>
              <a:round/>
              <a:headEnd/>
              <a:tailEnd/>
            </a:ln>
          </p:spPr>
          <p:txBody>
            <a:bodyPr/>
            <a:lstStyle/>
            <a:p>
              <a:endParaRPr lang="en-GB"/>
            </a:p>
          </p:txBody>
        </p:sp>
        <p:sp>
          <p:nvSpPr>
            <p:cNvPr id="44706" name="Freeform 76"/>
            <p:cNvSpPr>
              <a:spLocks/>
            </p:cNvSpPr>
            <p:nvPr/>
          </p:nvSpPr>
          <p:spPr bwMode="auto">
            <a:xfrm>
              <a:off x="4192" y="1403"/>
              <a:ext cx="227" cy="101"/>
            </a:xfrm>
            <a:custGeom>
              <a:avLst/>
              <a:gdLst>
                <a:gd name="T0" fmla="*/ 0 w 683"/>
                <a:gd name="T1" fmla="*/ 1 h 303"/>
                <a:gd name="T2" fmla="*/ 1 w 683"/>
                <a:gd name="T3" fmla="*/ 1 h 303"/>
                <a:gd name="T4" fmla="*/ 1 w 683"/>
                <a:gd name="T5" fmla="*/ 1 h 303"/>
                <a:gd name="T6" fmla="*/ 1 w 683"/>
                <a:gd name="T7" fmla="*/ 1 h 303"/>
                <a:gd name="T8" fmla="*/ 2 w 683"/>
                <a:gd name="T9" fmla="*/ 1 h 303"/>
                <a:gd name="T10" fmla="*/ 2 w 683"/>
                <a:gd name="T11" fmla="*/ 1 h 303"/>
                <a:gd name="T12" fmla="*/ 2 w 683"/>
                <a:gd name="T13" fmla="*/ 1 h 303"/>
                <a:gd name="T14" fmla="*/ 3 w 683"/>
                <a:gd name="T15" fmla="*/ 0 h 303"/>
                <a:gd name="T16" fmla="*/ 3 w 683"/>
                <a:gd name="T17" fmla="*/ 0 h 303"/>
                <a:gd name="T18" fmla="*/ 3 w 683"/>
                <a:gd name="T19" fmla="*/ 0 h 303"/>
                <a:gd name="T20" fmla="*/ 3 w 683"/>
                <a:gd name="T21" fmla="*/ 0 h 303"/>
                <a:gd name="T22" fmla="*/ 2 w 683"/>
                <a:gd name="T23" fmla="*/ 0 h 303"/>
                <a:gd name="T24" fmla="*/ 2 w 683"/>
                <a:gd name="T25" fmla="*/ 0 h 303"/>
                <a:gd name="T26" fmla="*/ 2 w 683"/>
                <a:gd name="T27" fmla="*/ 0 h 303"/>
                <a:gd name="T28" fmla="*/ 2 w 683"/>
                <a:gd name="T29" fmla="*/ 0 h 303"/>
                <a:gd name="T30" fmla="*/ 2 w 683"/>
                <a:gd name="T31" fmla="*/ 0 h 303"/>
                <a:gd name="T32" fmla="*/ 2 w 683"/>
                <a:gd name="T33" fmla="*/ 0 h 303"/>
                <a:gd name="T34" fmla="*/ 2 w 683"/>
                <a:gd name="T35" fmla="*/ 0 h 303"/>
                <a:gd name="T36" fmla="*/ 2 w 683"/>
                <a:gd name="T37" fmla="*/ 0 h 303"/>
                <a:gd name="T38" fmla="*/ 2 w 683"/>
                <a:gd name="T39" fmla="*/ 0 h 303"/>
                <a:gd name="T40" fmla="*/ 2 w 683"/>
                <a:gd name="T41" fmla="*/ 0 h 303"/>
                <a:gd name="T42" fmla="*/ 1 w 683"/>
                <a:gd name="T43" fmla="*/ 0 h 303"/>
                <a:gd name="T44" fmla="*/ 2 w 683"/>
                <a:gd name="T45" fmla="*/ 0 h 303"/>
                <a:gd name="T46" fmla="*/ 2 w 683"/>
                <a:gd name="T47" fmla="*/ 0 h 303"/>
                <a:gd name="T48" fmla="*/ 2 w 683"/>
                <a:gd name="T49" fmla="*/ 0 h 303"/>
                <a:gd name="T50" fmla="*/ 2 w 683"/>
                <a:gd name="T51" fmla="*/ 0 h 303"/>
                <a:gd name="T52" fmla="*/ 2 w 683"/>
                <a:gd name="T53" fmla="*/ 0 h 303"/>
                <a:gd name="T54" fmla="*/ 1 w 683"/>
                <a:gd name="T55" fmla="*/ 0 h 303"/>
                <a:gd name="T56" fmla="*/ 1 w 683"/>
                <a:gd name="T57" fmla="*/ 0 h 303"/>
                <a:gd name="T58" fmla="*/ 1 w 683"/>
                <a:gd name="T59" fmla="*/ 0 h 303"/>
                <a:gd name="T60" fmla="*/ 1 w 683"/>
                <a:gd name="T61" fmla="*/ 0 h 303"/>
                <a:gd name="T62" fmla="*/ 1 w 683"/>
                <a:gd name="T63" fmla="*/ 0 h 303"/>
                <a:gd name="T64" fmla="*/ 1 w 683"/>
                <a:gd name="T65" fmla="*/ 1 h 303"/>
                <a:gd name="T66" fmla="*/ 1 w 683"/>
                <a:gd name="T67" fmla="*/ 1 h 303"/>
                <a:gd name="T68" fmla="*/ 0 w 683"/>
                <a:gd name="T69" fmla="*/ 1 h 303"/>
                <a:gd name="T70" fmla="*/ 0 w 683"/>
                <a:gd name="T71" fmla="*/ 1 h 303"/>
                <a:gd name="T72" fmla="*/ 0 w 683"/>
                <a:gd name="T73" fmla="*/ 1 h 303"/>
                <a:gd name="T74" fmla="*/ 1 w 683"/>
                <a:gd name="T75" fmla="*/ 0 h 303"/>
                <a:gd name="T76" fmla="*/ 0 w 683"/>
                <a:gd name="T77" fmla="*/ 0 h 303"/>
                <a:gd name="T78" fmla="*/ 1 w 683"/>
                <a:gd name="T79" fmla="*/ 0 h 303"/>
                <a:gd name="T80" fmla="*/ 0 w 683"/>
                <a:gd name="T81" fmla="*/ 0 h 303"/>
                <a:gd name="T82" fmla="*/ 0 w 683"/>
                <a:gd name="T83" fmla="*/ 0 h 303"/>
                <a:gd name="T84" fmla="*/ 0 w 683"/>
                <a:gd name="T85" fmla="*/ 0 h 303"/>
                <a:gd name="T86" fmla="*/ 0 w 683"/>
                <a:gd name="T87" fmla="*/ 0 h 303"/>
                <a:gd name="T88" fmla="*/ 0 w 683"/>
                <a:gd name="T89" fmla="*/ 0 h 303"/>
                <a:gd name="T90" fmla="*/ 0 w 683"/>
                <a:gd name="T91" fmla="*/ 1 h 303"/>
                <a:gd name="T92" fmla="*/ 0 w 683"/>
                <a:gd name="T93" fmla="*/ 1 h 303"/>
                <a:gd name="T94" fmla="*/ 0 w 683"/>
                <a:gd name="T95" fmla="*/ 1 h 30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83"/>
                <a:gd name="T145" fmla="*/ 0 h 303"/>
                <a:gd name="T146" fmla="*/ 683 w 683"/>
                <a:gd name="T147" fmla="*/ 303 h 30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83" h="303">
                  <a:moveTo>
                    <a:pt x="33" y="303"/>
                  </a:moveTo>
                  <a:lnTo>
                    <a:pt x="42" y="292"/>
                  </a:lnTo>
                  <a:lnTo>
                    <a:pt x="64" y="275"/>
                  </a:lnTo>
                  <a:lnTo>
                    <a:pt x="89" y="261"/>
                  </a:lnTo>
                  <a:lnTo>
                    <a:pt x="116" y="250"/>
                  </a:lnTo>
                  <a:lnTo>
                    <a:pt x="139" y="244"/>
                  </a:lnTo>
                  <a:lnTo>
                    <a:pt x="159" y="239"/>
                  </a:lnTo>
                  <a:lnTo>
                    <a:pt x="178" y="235"/>
                  </a:lnTo>
                  <a:lnTo>
                    <a:pt x="198" y="227"/>
                  </a:lnTo>
                  <a:lnTo>
                    <a:pt x="217" y="217"/>
                  </a:lnTo>
                  <a:lnTo>
                    <a:pt x="229" y="208"/>
                  </a:lnTo>
                  <a:lnTo>
                    <a:pt x="245" y="194"/>
                  </a:lnTo>
                  <a:lnTo>
                    <a:pt x="262" y="179"/>
                  </a:lnTo>
                  <a:lnTo>
                    <a:pt x="279" y="161"/>
                  </a:lnTo>
                  <a:lnTo>
                    <a:pt x="293" y="151"/>
                  </a:lnTo>
                  <a:lnTo>
                    <a:pt x="308" y="145"/>
                  </a:lnTo>
                  <a:lnTo>
                    <a:pt x="325" y="139"/>
                  </a:lnTo>
                  <a:lnTo>
                    <a:pt x="345" y="136"/>
                  </a:lnTo>
                  <a:lnTo>
                    <a:pt x="366" y="135"/>
                  </a:lnTo>
                  <a:lnTo>
                    <a:pt x="387" y="135"/>
                  </a:lnTo>
                  <a:lnTo>
                    <a:pt x="412" y="137"/>
                  </a:lnTo>
                  <a:lnTo>
                    <a:pt x="436" y="140"/>
                  </a:lnTo>
                  <a:lnTo>
                    <a:pt x="459" y="146"/>
                  </a:lnTo>
                  <a:lnTo>
                    <a:pt x="483" y="149"/>
                  </a:lnTo>
                  <a:lnTo>
                    <a:pt x="504" y="148"/>
                  </a:lnTo>
                  <a:lnTo>
                    <a:pt x="525" y="145"/>
                  </a:lnTo>
                  <a:lnTo>
                    <a:pt x="543" y="139"/>
                  </a:lnTo>
                  <a:lnTo>
                    <a:pt x="559" y="129"/>
                  </a:lnTo>
                  <a:lnTo>
                    <a:pt x="575" y="116"/>
                  </a:lnTo>
                  <a:lnTo>
                    <a:pt x="589" y="106"/>
                  </a:lnTo>
                  <a:lnTo>
                    <a:pt x="603" y="98"/>
                  </a:lnTo>
                  <a:lnTo>
                    <a:pt x="618" y="92"/>
                  </a:lnTo>
                  <a:lnTo>
                    <a:pt x="637" y="87"/>
                  </a:lnTo>
                  <a:lnTo>
                    <a:pt x="657" y="80"/>
                  </a:lnTo>
                  <a:lnTo>
                    <a:pt x="668" y="76"/>
                  </a:lnTo>
                  <a:lnTo>
                    <a:pt x="674" y="71"/>
                  </a:lnTo>
                  <a:lnTo>
                    <a:pt x="679" y="66"/>
                  </a:lnTo>
                  <a:lnTo>
                    <a:pt x="683" y="53"/>
                  </a:lnTo>
                  <a:lnTo>
                    <a:pt x="675" y="49"/>
                  </a:lnTo>
                  <a:lnTo>
                    <a:pt x="672" y="59"/>
                  </a:lnTo>
                  <a:lnTo>
                    <a:pt x="668" y="67"/>
                  </a:lnTo>
                  <a:lnTo>
                    <a:pt x="659" y="71"/>
                  </a:lnTo>
                  <a:lnTo>
                    <a:pt x="637" y="77"/>
                  </a:lnTo>
                  <a:lnTo>
                    <a:pt x="613" y="84"/>
                  </a:lnTo>
                  <a:lnTo>
                    <a:pt x="596" y="88"/>
                  </a:lnTo>
                  <a:lnTo>
                    <a:pt x="591" y="90"/>
                  </a:lnTo>
                  <a:lnTo>
                    <a:pt x="592" y="79"/>
                  </a:lnTo>
                  <a:lnTo>
                    <a:pt x="592" y="66"/>
                  </a:lnTo>
                  <a:lnTo>
                    <a:pt x="592" y="49"/>
                  </a:lnTo>
                  <a:lnTo>
                    <a:pt x="591" y="32"/>
                  </a:lnTo>
                  <a:lnTo>
                    <a:pt x="591" y="19"/>
                  </a:lnTo>
                  <a:lnTo>
                    <a:pt x="584" y="19"/>
                  </a:lnTo>
                  <a:lnTo>
                    <a:pt x="585" y="31"/>
                  </a:lnTo>
                  <a:lnTo>
                    <a:pt x="585" y="49"/>
                  </a:lnTo>
                  <a:lnTo>
                    <a:pt x="584" y="67"/>
                  </a:lnTo>
                  <a:lnTo>
                    <a:pt x="579" y="82"/>
                  </a:lnTo>
                  <a:lnTo>
                    <a:pt x="572" y="91"/>
                  </a:lnTo>
                  <a:lnTo>
                    <a:pt x="565" y="97"/>
                  </a:lnTo>
                  <a:lnTo>
                    <a:pt x="554" y="103"/>
                  </a:lnTo>
                  <a:lnTo>
                    <a:pt x="541" y="109"/>
                  </a:lnTo>
                  <a:lnTo>
                    <a:pt x="525" y="112"/>
                  </a:lnTo>
                  <a:lnTo>
                    <a:pt x="508" y="115"/>
                  </a:lnTo>
                  <a:lnTo>
                    <a:pt x="496" y="115"/>
                  </a:lnTo>
                  <a:lnTo>
                    <a:pt x="508" y="108"/>
                  </a:lnTo>
                  <a:lnTo>
                    <a:pt x="522" y="95"/>
                  </a:lnTo>
                  <a:lnTo>
                    <a:pt x="533" y="84"/>
                  </a:lnTo>
                  <a:lnTo>
                    <a:pt x="542" y="71"/>
                  </a:lnTo>
                  <a:lnTo>
                    <a:pt x="546" y="58"/>
                  </a:lnTo>
                  <a:lnTo>
                    <a:pt x="549" y="43"/>
                  </a:lnTo>
                  <a:lnTo>
                    <a:pt x="550" y="32"/>
                  </a:lnTo>
                  <a:lnTo>
                    <a:pt x="549" y="21"/>
                  </a:lnTo>
                  <a:lnTo>
                    <a:pt x="542" y="22"/>
                  </a:lnTo>
                  <a:lnTo>
                    <a:pt x="542" y="28"/>
                  </a:lnTo>
                  <a:lnTo>
                    <a:pt x="542" y="44"/>
                  </a:lnTo>
                  <a:lnTo>
                    <a:pt x="538" y="58"/>
                  </a:lnTo>
                  <a:lnTo>
                    <a:pt x="532" y="70"/>
                  </a:lnTo>
                  <a:lnTo>
                    <a:pt x="521" y="82"/>
                  </a:lnTo>
                  <a:lnTo>
                    <a:pt x="509" y="93"/>
                  </a:lnTo>
                  <a:lnTo>
                    <a:pt x="494" y="102"/>
                  </a:lnTo>
                  <a:lnTo>
                    <a:pt x="478" y="110"/>
                  </a:lnTo>
                  <a:lnTo>
                    <a:pt x="464" y="112"/>
                  </a:lnTo>
                  <a:lnTo>
                    <a:pt x="447" y="108"/>
                  </a:lnTo>
                  <a:lnTo>
                    <a:pt x="429" y="100"/>
                  </a:lnTo>
                  <a:lnTo>
                    <a:pt x="408" y="94"/>
                  </a:lnTo>
                  <a:lnTo>
                    <a:pt x="385" y="90"/>
                  </a:lnTo>
                  <a:lnTo>
                    <a:pt x="370" y="90"/>
                  </a:lnTo>
                  <a:lnTo>
                    <a:pt x="354" y="91"/>
                  </a:lnTo>
                  <a:lnTo>
                    <a:pt x="333" y="94"/>
                  </a:lnTo>
                  <a:lnTo>
                    <a:pt x="354" y="78"/>
                  </a:lnTo>
                  <a:lnTo>
                    <a:pt x="366" y="70"/>
                  </a:lnTo>
                  <a:lnTo>
                    <a:pt x="381" y="61"/>
                  </a:lnTo>
                  <a:lnTo>
                    <a:pt x="396" y="56"/>
                  </a:lnTo>
                  <a:lnTo>
                    <a:pt x="404" y="50"/>
                  </a:lnTo>
                  <a:lnTo>
                    <a:pt x="409" y="47"/>
                  </a:lnTo>
                  <a:lnTo>
                    <a:pt x="411" y="43"/>
                  </a:lnTo>
                  <a:lnTo>
                    <a:pt x="417" y="33"/>
                  </a:lnTo>
                  <a:lnTo>
                    <a:pt x="421" y="22"/>
                  </a:lnTo>
                  <a:lnTo>
                    <a:pt x="425" y="13"/>
                  </a:lnTo>
                  <a:lnTo>
                    <a:pt x="433" y="1"/>
                  </a:lnTo>
                  <a:lnTo>
                    <a:pt x="428" y="0"/>
                  </a:lnTo>
                  <a:lnTo>
                    <a:pt x="420" y="10"/>
                  </a:lnTo>
                  <a:lnTo>
                    <a:pt x="415" y="19"/>
                  </a:lnTo>
                  <a:lnTo>
                    <a:pt x="411" y="27"/>
                  </a:lnTo>
                  <a:lnTo>
                    <a:pt x="408" y="35"/>
                  </a:lnTo>
                  <a:lnTo>
                    <a:pt x="400" y="43"/>
                  </a:lnTo>
                  <a:lnTo>
                    <a:pt x="390" y="49"/>
                  </a:lnTo>
                  <a:lnTo>
                    <a:pt x="375" y="57"/>
                  </a:lnTo>
                  <a:lnTo>
                    <a:pt x="357" y="64"/>
                  </a:lnTo>
                  <a:lnTo>
                    <a:pt x="341" y="75"/>
                  </a:lnTo>
                  <a:lnTo>
                    <a:pt x="329" y="82"/>
                  </a:lnTo>
                  <a:lnTo>
                    <a:pt x="312" y="94"/>
                  </a:lnTo>
                  <a:lnTo>
                    <a:pt x="317" y="78"/>
                  </a:lnTo>
                  <a:lnTo>
                    <a:pt x="319" y="65"/>
                  </a:lnTo>
                  <a:lnTo>
                    <a:pt x="317" y="54"/>
                  </a:lnTo>
                  <a:lnTo>
                    <a:pt x="313" y="41"/>
                  </a:lnTo>
                  <a:lnTo>
                    <a:pt x="312" y="28"/>
                  </a:lnTo>
                  <a:lnTo>
                    <a:pt x="313" y="19"/>
                  </a:lnTo>
                  <a:lnTo>
                    <a:pt x="301" y="23"/>
                  </a:lnTo>
                  <a:lnTo>
                    <a:pt x="301" y="27"/>
                  </a:lnTo>
                  <a:lnTo>
                    <a:pt x="302" y="41"/>
                  </a:lnTo>
                  <a:lnTo>
                    <a:pt x="306" y="57"/>
                  </a:lnTo>
                  <a:lnTo>
                    <a:pt x="306" y="70"/>
                  </a:lnTo>
                  <a:lnTo>
                    <a:pt x="301" y="86"/>
                  </a:lnTo>
                  <a:lnTo>
                    <a:pt x="294" y="102"/>
                  </a:lnTo>
                  <a:lnTo>
                    <a:pt x="286" y="112"/>
                  </a:lnTo>
                  <a:lnTo>
                    <a:pt x="274" y="120"/>
                  </a:lnTo>
                  <a:lnTo>
                    <a:pt x="259" y="126"/>
                  </a:lnTo>
                  <a:lnTo>
                    <a:pt x="228" y="135"/>
                  </a:lnTo>
                  <a:lnTo>
                    <a:pt x="206" y="145"/>
                  </a:lnTo>
                  <a:lnTo>
                    <a:pt x="197" y="150"/>
                  </a:lnTo>
                  <a:lnTo>
                    <a:pt x="189" y="158"/>
                  </a:lnTo>
                  <a:lnTo>
                    <a:pt x="182" y="162"/>
                  </a:lnTo>
                  <a:lnTo>
                    <a:pt x="174" y="166"/>
                  </a:lnTo>
                  <a:lnTo>
                    <a:pt x="143" y="176"/>
                  </a:lnTo>
                  <a:lnTo>
                    <a:pt x="118" y="185"/>
                  </a:lnTo>
                  <a:lnTo>
                    <a:pt x="98" y="194"/>
                  </a:lnTo>
                  <a:lnTo>
                    <a:pt x="74" y="206"/>
                  </a:lnTo>
                  <a:lnTo>
                    <a:pt x="62" y="216"/>
                  </a:lnTo>
                  <a:lnTo>
                    <a:pt x="62" y="212"/>
                  </a:lnTo>
                  <a:lnTo>
                    <a:pt x="67" y="203"/>
                  </a:lnTo>
                  <a:lnTo>
                    <a:pt x="74" y="191"/>
                  </a:lnTo>
                  <a:lnTo>
                    <a:pt x="87" y="179"/>
                  </a:lnTo>
                  <a:lnTo>
                    <a:pt x="99" y="168"/>
                  </a:lnTo>
                  <a:lnTo>
                    <a:pt x="109" y="159"/>
                  </a:lnTo>
                  <a:lnTo>
                    <a:pt x="117" y="148"/>
                  </a:lnTo>
                  <a:lnTo>
                    <a:pt x="123" y="135"/>
                  </a:lnTo>
                  <a:lnTo>
                    <a:pt x="124" y="118"/>
                  </a:lnTo>
                  <a:lnTo>
                    <a:pt x="121" y="102"/>
                  </a:lnTo>
                  <a:lnTo>
                    <a:pt x="117" y="90"/>
                  </a:lnTo>
                  <a:lnTo>
                    <a:pt x="116" y="82"/>
                  </a:lnTo>
                  <a:lnTo>
                    <a:pt x="116" y="75"/>
                  </a:lnTo>
                  <a:lnTo>
                    <a:pt x="118" y="67"/>
                  </a:lnTo>
                  <a:lnTo>
                    <a:pt x="123" y="60"/>
                  </a:lnTo>
                  <a:lnTo>
                    <a:pt x="137" y="49"/>
                  </a:lnTo>
                  <a:lnTo>
                    <a:pt x="152" y="34"/>
                  </a:lnTo>
                  <a:lnTo>
                    <a:pt x="142" y="32"/>
                  </a:lnTo>
                  <a:lnTo>
                    <a:pt x="132" y="42"/>
                  </a:lnTo>
                  <a:lnTo>
                    <a:pt x="121" y="49"/>
                  </a:lnTo>
                  <a:lnTo>
                    <a:pt x="115" y="57"/>
                  </a:lnTo>
                  <a:lnTo>
                    <a:pt x="107" y="67"/>
                  </a:lnTo>
                  <a:lnTo>
                    <a:pt x="105" y="77"/>
                  </a:lnTo>
                  <a:lnTo>
                    <a:pt x="105" y="94"/>
                  </a:lnTo>
                  <a:lnTo>
                    <a:pt x="98" y="82"/>
                  </a:lnTo>
                  <a:lnTo>
                    <a:pt x="91" y="68"/>
                  </a:lnTo>
                  <a:lnTo>
                    <a:pt x="85" y="53"/>
                  </a:lnTo>
                  <a:lnTo>
                    <a:pt x="81" y="42"/>
                  </a:lnTo>
                  <a:lnTo>
                    <a:pt x="75" y="32"/>
                  </a:lnTo>
                  <a:lnTo>
                    <a:pt x="69" y="35"/>
                  </a:lnTo>
                  <a:lnTo>
                    <a:pt x="63" y="39"/>
                  </a:lnTo>
                  <a:lnTo>
                    <a:pt x="69" y="48"/>
                  </a:lnTo>
                  <a:lnTo>
                    <a:pt x="75" y="64"/>
                  </a:lnTo>
                  <a:lnTo>
                    <a:pt x="82" y="80"/>
                  </a:lnTo>
                  <a:lnTo>
                    <a:pt x="90" y="98"/>
                  </a:lnTo>
                  <a:lnTo>
                    <a:pt x="96" y="111"/>
                  </a:lnTo>
                  <a:lnTo>
                    <a:pt x="99" y="124"/>
                  </a:lnTo>
                  <a:lnTo>
                    <a:pt x="99" y="136"/>
                  </a:lnTo>
                  <a:lnTo>
                    <a:pt x="95" y="149"/>
                  </a:lnTo>
                  <a:lnTo>
                    <a:pt x="87" y="160"/>
                  </a:lnTo>
                  <a:lnTo>
                    <a:pt x="75" y="170"/>
                  </a:lnTo>
                  <a:lnTo>
                    <a:pt x="63" y="183"/>
                  </a:lnTo>
                  <a:lnTo>
                    <a:pt x="49" y="199"/>
                  </a:lnTo>
                  <a:lnTo>
                    <a:pt x="37" y="211"/>
                  </a:lnTo>
                  <a:lnTo>
                    <a:pt x="24" y="226"/>
                  </a:lnTo>
                  <a:lnTo>
                    <a:pt x="16" y="238"/>
                  </a:lnTo>
                  <a:lnTo>
                    <a:pt x="10" y="250"/>
                  </a:lnTo>
                  <a:lnTo>
                    <a:pt x="4" y="261"/>
                  </a:lnTo>
                  <a:lnTo>
                    <a:pt x="0" y="274"/>
                  </a:lnTo>
                  <a:lnTo>
                    <a:pt x="33" y="303"/>
                  </a:lnTo>
                  <a:close/>
                </a:path>
              </a:pathLst>
            </a:custGeom>
            <a:solidFill>
              <a:srgbClr val="008080"/>
            </a:solidFill>
            <a:ln w="0">
              <a:solidFill>
                <a:srgbClr val="800000"/>
              </a:solidFill>
              <a:round/>
              <a:headEnd/>
              <a:tailEnd/>
            </a:ln>
          </p:spPr>
          <p:txBody>
            <a:bodyPr/>
            <a:lstStyle/>
            <a:p>
              <a:endParaRPr lang="en-GB"/>
            </a:p>
          </p:txBody>
        </p:sp>
        <p:sp>
          <p:nvSpPr>
            <p:cNvPr id="44707" name="Freeform 77"/>
            <p:cNvSpPr>
              <a:spLocks/>
            </p:cNvSpPr>
            <p:nvPr/>
          </p:nvSpPr>
          <p:spPr bwMode="auto">
            <a:xfrm>
              <a:off x="4178" y="1554"/>
              <a:ext cx="5" cy="13"/>
            </a:xfrm>
            <a:custGeom>
              <a:avLst/>
              <a:gdLst>
                <a:gd name="T0" fmla="*/ 0 w 14"/>
                <a:gd name="T1" fmla="*/ 0 h 39"/>
                <a:gd name="T2" fmla="*/ 0 w 14"/>
                <a:gd name="T3" fmla="*/ 0 h 39"/>
                <a:gd name="T4" fmla="*/ 0 w 14"/>
                <a:gd name="T5" fmla="*/ 0 h 39"/>
                <a:gd name="T6" fmla="*/ 0 w 14"/>
                <a:gd name="T7" fmla="*/ 0 h 39"/>
                <a:gd name="T8" fmla="*/ 0 w 14"/>
                <a:gd name="T9" fmla="*/ 0 h 39"/>
                <a:gd name="T10" fmla="*/ 0 60000 65536"/>
                <a:gd name="T11" fmla="*/ 0 60000 65536"/>
                <a:gd name="T12" fmla="*/ 0 60000 65536"/>
                <a:gd name="T13" fmla="*/ 0 60000 65536"/>
                <a:gd name="T14" fmla="*/ 0 60000 65536"/>
                <a:gd name="T15" fmla="*/ 0 w 14"/>
                <a:gd name="T16" fmla="*/ 0 h 39"/>
                <a:gd name="T17" fmla="*/ 14 w 14"/>
                <a:gd name="T18" fmla="*/ 39 h 39"/>
              </a:gdLst>
              <a:ahLst/>
              <a:cxnLst>
                <a:cxn ang="T10">
                  <a:pos x="T0" y="T1"/>
                </a:cxn>
                <a:cxn ang="T11">
                  <a:pos x="T2" y="T3"/>
                </a:cxn>
                <a:cxn ang="T12">
                  <a:pos x="T4" y="T5"/>
                </a:cxn>
                <a:cxn ang="T13">
                  <a:pos x="T6" y="T7"/>
                </a:cxn>
                <a:cxn ang="T14">
                  <a:pos x="T8" y="T9"/>
                </a:cxn>
              </a:cxnLst>
              <a:rect l="T15" t="T16" r="T17" b="T18"/>
              <a:pathLst>
                <a:path w="14" h="39">
                  <a:moveTo>
                    <a:pt x="0" y="39"/>
                  </a:moveTo>
                  <a:lnTo>
                    <a:pt x="6" y="25"/>
                  </a:lnTo>
                  <a:lnTo>
                    <a:pt x="12" y="17"/>
                  </a:lnTo>
                  <a:lnTo>
                    <a:pt x="14" y="9"/>
                  </a:lnTo>
                  <a:lnTo>
                    <a:pt x="14" y="0"/>
                  </a:lnTo>
                </a:path>
              </a:pathLst>
            </a:custGeom>
            <a:noFill/>
            <a:ln w="0">
              <a:solidFill>
                <a:srgbClr val="000000"/>
              </a:solidFill>
              <a:round/>
              <a:headEnd/>
              <a:tailEnd/>
            </a:ln>
          </p:spPr>
          <p:txBody>
            <a:bodyPr/>
            <a:lstStyle/>
            <a:p>
              <a:endParaRPr lang="en-GB"/>
            </a:p>
          </p:txBody>
        </p:sp>
        <p:sp>
          <p:nvSpPr>
            <p:cNvPr id="44708" name="Freeform 78"/>
            <p:cNvSpPr>
              <a:spLocks/>
            </p:cNvSpPr>
            <p:nvPr/>
          </p:nvSpPr>
          <p:spPr bwMode="auto">
            <a:xfrm>
              <a:off x="4303" y="1403"/>
              <a:ext cx="69" cy="37"/>
            </a:xfrm>
            <a:custGeom>
              <a:avLst/>
              <a:gdLst>
                <a:gd name="T0" fmla="*/ 1 w 208"/>
                <a:gd name="T1" fmla="*/ 0 h 110"/>
                <a:gd name="T2" fmla="*/ 1 w 208"/>
                <a:gd name="T3" fmla="*/ 0 h 110"/>
                <a:gd name="T4" fmla="*/ 1 w 208"/>
                <a:gd name="T5" fmla="*/ 0 h 110"/>
                <a:gd name="T6" fmla="*/ 1 w 208"/>
                <a:gd name="T7" fmla="*/ 0 h 110"/>
                <a:gd name="T8" fmla="*/ 1 w 208"/>
                <a:gd name="T9" fmla="*/ 0 h 110"/>
                <a:gd name="T10" fmla="*/ 1 w 208"/>
                <a:gd name="T11" fmla="*/ 0 h 110"/>
                <a:gd name="T12" fmla="*/ 1 w 208"/>
                <a:gd name="T13" fmla="*/ 0 h 110"/>
                <a:gd name="T14" fmla="*/ 1 w 208"/>
                <a:gd name="T15" fmla="*/ 0 h 110"/>
                <a:gd name="T16" fmla="*/ 1 w 208"/>
                <a:gd name="T17" fmla="*/ 0 h 110"/>
                <a:gd name="T18" fmla="*/ 1 w 208"/>
                <a:gd name="T19" fmla="*/ 0 h 110"/>
                <a:gd name="T20" fmla="*/ 0 w 208"/>
                <a:gd name="T21" fmla="*/ 0 h 110"/>
                <a:gd name="T22" fmla="*/ 0 w 208"/>
                <a:gd name="T23" fmla="*/ 0 h 110"/>
                <a:gd name="T24" fmla="*/ 0 w 208"/>
                <a:gd name="T25" fmla="*/ 0 h 110"/>
                <a:gd name="T26" fmla="*/ 0 w 208"/>
                <a:gd name="T27" fmla="*/ 0 h 110"/>
                <a:gd name="T28" fmla="*/ 0 w 208"/>
                <a:gd name="T29" fmla="*/ 0 h 110"/>
                <a:gd name="T30" fmla="*/ 0 w 208"/>
                <a:gd name="T31" fmla="*/ 0 h 110"/>
                <a:gd name="T32" fmla="*/ 0 w 208"/>
                <a:gd name="T33" fmla="*/ 0 h 110"/>
                <a:gd name="T34" fmla="*/ 0 w 208"/>
                <a:gd name="T35" fmla="*/ 0 h 110"/>
                <a:gd name="T36" fmla="*/ 0 w 208"/>
                <a:gd name="T37" fmla="*/ 0 h 110"/>
                <a:gd name="T38" fmla="*/ 0 w 208"/>
                <a:gd name="T39" fmla="*/ 0 h 110"/>
                <a:gd name="T40" fmla="*/ 0 w 208"/>
                <a:gd name="T41" fmla="*/ 0 h 110"/>
                <a:gd name="T42" fmla="*/ 0 w 208"/>
                <a:gd name="T43" fmla="*/ 0 h 110"/>
                <a:gd name="T44" fmla="*/ 0 w 208"/>
                <a:gd name="T45" fmla="*/ 0 h 110"/>
                <a:gd name="T46" fmla="*/ 0 w 208"/>
                <a:gd name="T47" fmla="*/ 0 h 110"/>
                <a:gd name="T48" fmla="*/ 0 w 208"/>
                <a:gd name="T49" fmla="*/ 0 h 110"/>
                <a:gd name="T50" fmla="*/ 0 w 208"/>
                <a:gd name="T51" fmla="*/ 0 h 110"/>
                <a:gd name="T52" fmla="*/ 0 w 208"/>
                <a:gd name="T53" fmla="*/ 0 h 110"/>
                <a:gd name="T54" fmla="*/ 0 w 208"/>
                <a:gd name="T55" fmla="*/ 0 h 11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08"/>
                <a:gd name="T85" fmla="*/ 0 h 110"/>
                <a:gd name="T86" fmla="*/ 208 w 208"/>
                <a:gd name="T87" fmla="*/ 110 h 11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08" h="110">
                  <a:moveTo>
                    <a:pt x="208" y="20"/>
                  </a:moveTo>
                  <a:lnTo>
                    <a:pt x="208" y="28"/>
                  </a:lnTo>
                  <a:lnTo>
                    <a:pt x="208" y="42"/>
                  </a:lnTo>
                  <a:lnTo>
                    <a:pt x="204" y="56"/>
                  </a:lnTo>
                  <a:lnTo>
                    <a:pt x="198" y="68"/>
                  </a:lnTo>
                  <a:lnTo>
                    <a:pt x="187" y="80"/>
                  </a:lnTo>
                  <a:lnTo>
                    <a:pt x="175" y="91"/>
                  </a:lnTo>
                  <a:lnTo>
                    <a:pt x="160" y="100"/>
                  </a:lnTo>
                  <a:lnTo>
                    <a:pt x="144" y="108"/>
                  </a:lnTo>
                  <a:lnTo>
                    <a:pt x="130" y="110"/>
                  </a:lnTo>
                  <a:lnTo>
                    <a:pt x="113" y="106"/>
                  </a:lnTo>
                  <a:lnTo>
                    <a:pt x="96" y="98"/>
                  </a:lnTo>
                  <a:lnTo>
                    <a:pt x="75" y="92"/>
                  </a:lnTo>
                  <a:lnTo>
                    <a:pt x="52" y="88"/>
                  </a:lnTo>
                  <a:lnTo>
                    <a:pt x="38" y="88"/>
                  </a:lnTo>
                  <a:lnTo>
                    <a:pt x="21" y="89"/>
                  </a:lnTo>
                  <a:lnTo>
                    <a:pt x="0" y="92"/>
                  </a:lnTo>
                  <a:lnTo>
                    <a:pt x="21" y="76"/>
                  </a:lnTo>
                  <a:lnTo>
                    <a:pt x="33" y="68"/>
                  </a:lnTo>
                  <a:lnTo>
                    <a:pt x="49" y="59"/>
                  </a:lnTo>
                  <a:lnTo>
                    <a:pt x="63" y="54"/>
                  </a:lnTo>
                  <a:lnTo>
                    <a:pt x="72" y="48"/>
                  </a:lnTo>
                  <a:lnTo>
                    <a:pt x="76" y="45"/>
                  </a:lnTo>
                  <a:lnTo>
                    <a:pt x="78" y="41"/>
                  </a:lnTo>
                  <a:lnTo>
                    <a:pt x="84" y="32"/>
                  </a:lnTo>
                  <a:lnTo>
                    <a:pt x="88" y="20"/>
                  </a:lnTo>
                  <a:lnTo>
                    <a:pt x="92" y="12"/>
                  </a:lnTo>
                  <a:lnTo>
                    <a:pt x="100" y="0"/>
                  </a:lnTo>
                </a:path>
              </a:pathLst>
            </a:custGeom>
            <a:noFill/>
            <a:ln w="0">
              <a:solidFill>
                <a:srgbClr val="000000"/>
              </a:solidFill>
              <a:round/>
              <a:headEnd/>
              <a:tailEnd/>
            </a:ln>
          </p:spPr>
          <p:txBody>
            <a:bodyPr/>
            <a:lstStyle/>
            <a:p>
              <a:endParaRPr lang="en-GB"/>
            </a:p>
          </p:txBody>
        </p:sp>
        <p:sp>
          <p:nvSpPr>
            <p:cNvPr id="44709" name="Freeform 79"/>
            <p:cNvSpPr>
              <a:spLocks/>
            </p:cNvSpPr>
            <p:nvPr/>
          </p:nvSpPr>
          <p:spPr bwMode="auto">
            <a:xfrm>
              <a:off x="4357" y="1409"/>
              <a:ext cx="30" cy="32"/>
            </a:xfrm>
            <a:custGeom>
              <a:avLst/>
              <a:gdLst>
                <a:gd name="T0" fmla="*/ 0 w 89"/>
                <a:gd name="T1" fmla="*/ 0 h 96"/>
                <a:gd name="T2" fmla="*/ 0 w 89"/>
                <a:gd name="T3" fmla="*/ 0 h 96"/>
                <a:gd name="T4" fmla="*/ 0 w 89"/>
                <a:gd name="T5" fmla="*/ 0 h 96"/>
                <a:gd name="T6" fmla="*/ 0 w 89"/>
                <a:gd name="T7" fmla="*/ 0 h 96"/>
                <a:gd name="T8" fmla="*/ 0 w 89"/>
                <a:gd name="T9" fmla="*/ 0 h 96"/>
                <a:gd name="T10" fmla="*/ 0 w 89"/>
                <a:gd name="T11" fmla="*/ 0 h 96"/>
                <a:gd name="T12" fmla="*/ 0 w 89"/>
                <a:gd name="T13" fmla="*/ 0 h 96"/>
                <a:gd name="T14" fmla="*/ 0 w 89"/>
                <a:gd name="T15" fmla="*/ 0 h 96"/>
                <a:gd name="T16" fmla="*/ 0 w 89"/>
                <a:gd name="T17" fmla="*/ 0 h 96"/>
                <a:gd name="T18" fmla="*/ 0 w 89"/>
                <a:gd name="T19" fmla="*/ 0 h 96"/>
                <a:gd name="T20" fmla="*/ 0 w 89"/>
                <a:gd name="T21" fmla="*/ 0 h 96"/>
                <a:gd name="T22" fmla="*/ 0 w 89"/>
                <a:gd name="T23" fmla="*/ 0 h 96"/>
                <a:gd name="T24" fmla="*/ 0 w 89"/>
                <a:gd name="T25" fmla="*/ 0 h 96"/>
                <a:gd name="T26" fmla="*/ 0 w 89"/>
                <a:gd name="T27" fmla="*/ 0 h 96"/>
                <a:gd name="T28" fmla="*/ 0 w 89"/>
                <a:gd name="T29" fmla="*/ 0 h 96"/>
                <a:gd name="T30" fmla="*/ 0 w 89"/>
                <a:gd name="T31" fmla="*/ 0 h 96"/>
                <a:gd name="T32" fmla="*/ 0 w 89"/>
                <a:gd name="T33" fmla="*/ 0 h 96"/>
                <a:gd name="T34" fmla="*/ 0 w 89"/>
                <a:gd name="T35" fmla="*/ 0 h 96"/>
                <a:gd name="T36" fmla="*/ 0 w 89"/>
                <a:gd name="T37" fmla="*/ 0 h 96"/>
                <a:gd name="T38" fmla="*/ 0 w 89"/>
                <a:gd name="T39" fmla="*/ 0 h 9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9"/>
                <a:gd name="T61" fmla="*/ 0 h 96"/>
                <a:gd name="T62" fmla="*/ 89 w 89"/>
                <a:gd name="T63" fmla="*/ 96 h 9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9" h="96">
                  <a:moveTo>
                    <a:pt x="53" y="3"/>
                  </a:moveTo>
                  <a:lnTo>
                    <a:pt x="54" y="13"/>
                  </a:lnTo>
                  <a:lnTo>
                    <a:pt x="53" y="24"/>
                  </a:lnTo>
                  <a:lnTo>
                    <a:pt x="50" y="40"/>
                  </a:lnTo>
                  <a:lnTo>
                    <a:pt x="46" y="52"/>
                  </a:lnTo>
                  <a:lnTo>
                    <a:pt x="37" y="65"/>
                  </a:lnTo>
                  <a:lnTo>
                    <a:pt x="27" y="76"/>
                  </a:lnTo>
                  <a:lnTo>
                    <a:pt x="12" y="89"/>
                  </a:lnTo>
                  <a:lnTo>
                    <a:pt x="0" y="96"/>
                  </a:lnTo>
                  <a:lnTo>
                    <a:pt x="12" y="96"/>
                  </a:lnTo>
                  <a:lnTo>
                    <a:pt x="29" y="93"/>
                  </a:lnTo>
                  <a:lnTo>
                    <a:pt x="45" y="90"/>
                  </a:lnTo>
                  <a:lnTo>
                    <a:pt x="58" y="84"/>
                  </a:lnTo>
                  <a:lnTo>
                    <a:pt x="69" y="78"/>
                  </a:lnTo>
                  <a:lnTo>
                    <a:pt x="76" y="72"/>
                  </a:lnTo>
                  <a:lnTo>
                    <a:pt x="83" y="63"/>
                  </a:lnTo>
                  <a:lnTo>
                    <a:pt x="88" y="48"/>
                  </a:lnTo>
                  <a:lnTo>
                    <a:pt x="89" y="31"/>
                  </a:lnTo>
                  <a:lnTo>
                    <a:pt x="89" y="12"/>
                  </a:lnTo>
                  <a:lnTo>
                    <a:pt x="88" y="0"/>
                  </a:lnTo>
                </a:path>
              </a:pathLst>
            </a:custGeom>
            <a:noFill/>
            <a:ln w="0">
              <a:solidFill>
                <a:srgbClr val="000000"/>
              </a:solidFill>
              <a:round/>
              <a:headEnd/>
              <a:tailEnd/>
            </a:ln>
          </p:spPr>
          <p:txBody>
            <a:bodyPr/>
            <a:lstStyle/>
            <a:p>
              <a:endParaRPr lang="en-GB"/>
            </a:p>
          </p:txBody>
        </p:sp>
        <p:sp>
          <p:nvSpPr>
            <p:cNvPr id="44710" name="Freeform 80"/>
            <p:cNvSpPr>
              <a:spLocks/>
            </p:cNvSpPr>
            <p:nvPr/>
          </p:nvSpPr>
          <p:spPr bwMode="auto">
            <a:xfrm>
              <a:off x="4389" y="1409"/>
              <a:ext cx="28" cy="24"/>
            </a:xfrm>
            <a:custGeom>
              <a:avLst/>
              <a:gdLst>
                <a:gd name="T0" fmla="*/ 0 w 83"/>
                <a:gd name="T1" fmla="*/ 0 h 71"/>
                <a:gd name="T2" fmla="*/ 0 w 83"/>
                <a:gd name="T3" fmla="*/ 0 h 71"/>
                <a:gd name="T4" fmla="*/ 0 w 83"/>
                <a:gd name="T5" fmla="*/ 0 h 71"/>
                <a:gd name="T6" fmla="*/ 0 w 83"/>
                <a:gd name="T7" fmla="*/ 0 h 71"/>
                <a:gd name="T8" fmla="*/ 0 w 83"/>
                <a:gd name="T9" fmla="*/ 0 h 71"/>
                <a:gd name="T10" fmla="*/ 0 w 83"/>
                <a:gd name="T11" fmla="*/ 0 h 71"/>
                <a:gd name="T12" fmla="*/ 0 w 83"/>
                <a:gd name="T13" fmla="*/ 0 h 71"/>
                <a:gd name="T14" fmla="*/ 0 w 83"/>
                <a:gd name="T15" fmla="*/ 0 h 71"/>
                <a:gd name="T16" fmla="*/ 0 w 83"/>
                <a:gd name="T17" fmla="*/ 0 h 71"/>
                <a:gd name="T18" fmla="*/ 0 w 83"/>
                <a:gd name="T19" fmla="*/ 0 h 71"/>
                <a:gd name="T20" fmla="*/ 0 w 83"/>
                <a:gd name="T21" fmla="*/ 0 h 71"/>
                <a:gd name="T22" fmla="*/ 0 w 83"/>
                <a:gd name="T23" fmla="*/ 0 h 71"/>
                <a:gd name="T24" fmla="*/ 0 w 83"/>
                <a:gd name="T25" fmla="*/ 0 h 7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3"/>
                <a:gd name="T40" fmla="*/ 0 h 71"/>
                <a:gd name="T41" fmla="*/ 83 w 83"/>
                <a:gd name="T42" fmla="*/ 71 h 7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3" h="71">
                  <a:moveTo>
                    <a:pt x="0" y="0"/>
                  </a:moveTo>
                  <a:lnTo>
                    <a:pt x="0" y="13"/>
                  </a:lnTo>
                  <a:lnTo>
                    <a:pt x="0" y="30"/>
                  </a:lnTo>
                  <a:lnTo>
                    <a:pt x="0" y="47"/>
                  </a:lnTo>
                  <a:lnTo>
                    <a:pt x="0" y="60"/>
                  </a:lnTo>
                  <a:lnTo>
                    <a:pt x="0" y="71"/>
                  </a:lnTo>
                  <a:lnTo>
                    <a:pt x="4" y="69"/>
                  </a:lnTo>
                  <a:lnTo>
                    <a:pt x="21" y="65"/>
                  </a:lnTo>
                  <a:lnTo>
                    <a:pt x="45" y="58"/>
                  </a:lnTo>
                  <a:lnTo>
                    <a:pt x="67" y="52"/>
                  </a:lnTo>
                  <a:lnTo>
                    <a:pt x="76" y="48"/>
                  </a:lnTo>
                  <a:lnTo>
                    <a:pt x="80" y="40"/>
                  </a:lnTo>
                  <a:lnTo>
                    <a:pt x="83" y="30"/>
                  </a:lnTo>
                </a:path>
              </a:pathLst>
            </a:custGeom>
            <a:noFill/>
            <a:ln w="0">
              <a:solidFill>
                <a:srgbClr val="000000"/>
              </a:solidFill>
              <a:round/>
              <a:headEnd/>
              <a:tailEnd/>
            </a:ln>
          </p:spPr>
          <p:txBody>
            <a:bodyPr/>
            <a:lstStyle/>
            <a:p>
              <a:endParaRPr lang="en-GB"/>
            </a:p>
          </p:txBody>
        </p:sp>
        <p:sp>
          <p:nvSpPr>
            <p:cNvPr id="44711" name="Freeform 81"/>
            <p:cNvSpPr>
              <a:spLocks/>
            </p:cNvSpPr>
            <p:nvPr/>
          </p:nvSpPr>
          <p:spPr bwMode="auto">
            <a:xfrm>
              <a:off x="4296" y="1403"/>
              <a:ext cx="38" cy="31"/>
            </a:xfrm>
            <a:custGeom>
              <a:avLst/>
              <a:gdLst>
                <a:gd name="T0" fmla="*/ 0 w 115"/>
                <a:gd name="T1" fmla="*/ 0 h 94"/>
                <a:gd name="T2" fmla="*/ 0 w 115"/>
                <a:gd name="T3" fmla="*/ 0 h 94"/>
                <a:gd name="T4" fmla="*/ 0 w 115"/>
                <a:gd name="T5" fmla="*/ 0 h 94"/>
                <a:gd name="T6" fmla="*/ 0 w 115"/>
                <a:gd name="T7" fmla="*/ 0 h 94"/>
                <a:gd name="T8" fmla="*/ 0 w 115"/>
                <a:gd name="T9" fmla="*/ 0 h 94"/>
                <a:gd name="T10" fmla="*/ 0 w 115"/>
                <a:gd name="T11" fmla="*/ 0 h 94"/>
                <a:gd name="T12" fmla="*/ 0 w 115"/>
                <a:gd name="T13" fmla="*/ 0 h 94"/>
                <a:gd name="T14" fmla="*/ 0 w 115"/>
                <a:gd name="T15" fmla="*/ 0 h 94"/>
                <a:gd name="T16" fmla="*/ 0 w 115"/>
                <a:gd name="T17" fmla="*/ 0 h 94"/>
                <a:gd name="T18" fmla="*/ 0 w 115"/>
                <a:gd name="T19" fmla="*/ 0 h 94"/>
                <a:gd name="T20" fmla="*/ 0 w 115"/>
                <a:gd name="T21" fmla="*/ 0 h 94"/>
                <a:gd name="T22" fmla="*/ 0 w 115"/>
                <a:gd name="T23" fmla="*/ 0 h 94"/>
                <a:gd name="T24" fmla="*/ 0 w 115"/>
                <a:gd name="T25" fmla="*/ 0 h 94"/>
                <a:gd name="T26" fmla="*/ 0 w 115"/>
                <a:gd name="T27" fmla="*/ 0 h 94"/>
                <a:gd name="T28" fmla="*/ 0 w 115"/>
                <a:gd name="T29" fmla="*/ 0 h 94"/>
                <a:gd name="T30" fmla="*/ 0 w 115"/>
                <a:gd name="T31" fmla="*/ 0 h 94"/>
                <a:gd name="T32" fmla="*/ 0 w 115"/>
                <a:gd name="T33" fmla="*/ 0 h 94"/>
                <a:gd name="T34" fmla="*/ 0 w 115"/>
                <a:gd name="T35" fmla="*/ 0 h 9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5"/>
                <a:gd name="T55" fmla="*/ 0 h 94"/>
                <a:gd name="T56" fmla="*/ 115 w 115"/>
                <a:gd name="T57" fmla="*/ 94 h 9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5" h="94">
                  <a:moveTo>
                    <a:pt x="115" y="0"/>
                  </a:moveTo>
                  <a:lnTo>
                    <a:pt x="107" y="10"/>
                  </a:lnTo>
                  <a:lnTo>
                    <a:pt x="102" y="20"/>
                  </a:lnTo>
                  <a:lnTo>
                    <a:pt x="98" y="27"/>
                  </a:lnTo>
                  <a:lnTo>
                    <a:pt x="95" y="35"/>
                  </a:lnTo>
                  <a:lnTo>
                    <a:pt x="87" y="44"/>
                  </a:lnTo>
                  <a:lnTo>
                    <a:pt x="77" y="49"/>
                  </a:lnTo>
                  <a:lnTo>
                    <a:pt x="62" y="57"/>
                  </a:lnTo>
                  <a:lnTo>
                    <a:pt x="44" y="64"/>
                  </a:lnTo>
                  <a:lnTo>
                    <a:pt x="29" y="75"/>
                  </a:lnTo>
                  <a:lnTo>
                    <a:pt x="16" y="82"/>
                  </a:lnTo>
                  <a:lnTo>
                    <a:pt x="0" y="94"/>
                  </a:lnTo>
                  <a:lnTo>
                    <a:pt x="4" y="78"/>
                  </a:lnTo>
                  <a:lnTo>
                    <a:pt x="6" y="65"/>
                  </a:lnTo>
                  <a:lnTo>
                    <a:pt x="4" y="54"/>
                  </a:lnTo>
                  <a:lnTo>
                    <a:pt x="2" y="41"/>
                  </a:lnTo>
                  <a:lnTo>
                    <a:pt x="0" y="28"/>
                  </a:lnTo>
                  <a:lnTo>
                    <a:pt x="2" y="20"/>
                  </a:lnTo>
                </a:path>
              </a:pathLst>
            </a:custGeom>
            <a:noFill/>
            <a:ln w="0">
              <a:solidFill>
                <a:srgbClr val="000000"/>
              </a:solidFill>
              <a:round/>
              <a:headEnd/>
              <a:tailEnd/>
            </a:ln>
          </p:spPr>
          <p:txBody>
            <a:bodyPr/>
            <a:lstStyle/>
            <a:p>
              <a:endParaRPr lang="en-GB"/>
            </a:p>
          </p:txBody>
        </p:sp>
        <p:sp>
          <p:nvSpPr>
            <p:cNvPr id="44712" name="Freeform 82"/>
            <p:cNvSpPr>
              <a:spLocks/>
            </p:cNvSpPr>
            <p:nvPr/>
          </p:nvSpPr>
          <p:spPr bwMode="auto">
            <a:xfrm>
              <a:off x="4217" y="1413"/>
              <a:ext cx="22" cy="21"/>
            </a:xfrm>
            <a:custGeom>
              <a:avLst/>
              <a:gdLst>
                <a:gd name="T0" fmla="*/ 0 w 67"/>
                <a:gd name="T1" fmla="*/ 0 h 62"/>
                <a:gd name="T2" fmla="*/ 0 w 67"/>
                <a:gd name="T3" fmla="*/ 0 h 62"/>
                <a:gd name="T4" fmla="*/ 0 w 67"/>
                <a:gd name="T5" fmla="*/ 0 h 62"/>
                <a:gd name="T6" fmla="*/ 0 w 67"/>
                <a:gd name="T7" fmla="*/ 0 h 62"/>
                <a:gd name="T8" fmla="*/ 0 w 67"/>
                <a:gd name="T9" fmla="*/ 0 h 62"/>
                <a:gd name="T10" fmla="*/ 0 w 67"/>
                <a:gd name="T11" fmla="*/ 0 h 62"/>
                <a:gd name="T12" fmla="*/ 0 w 67"/>
                <a:gd name="T13" fmla="*/ 0 h 62"/>
                <a:gd name="T14" fmla="*/ 0 w 67"/>
                <a:gd name="T15" fmla="*/ 0 h 62"/>
                <a:gd name="T16" fmla="*/ 0 w 67"/>
                <a:gd name="T17" fmla="*/ 0 h 62"/>
                <a:gd name="T18" fmla="*/ 0 w 67"/>
                <a:gd name="T19" fmla="*/ 0 h 62"/>
                <a:gd name="T20" fmla="*/ 0 w 67"/>
                <a:gd name="T21" fmla="*/ 0 h 62"/>
                <a:gd name="T22" fmla="*/ 0 w 67"/>
                <a:gd name="T23" fmla="*/ 0 h 6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7"/>
                <a:gd name="T37" fmla="*/ 0 h 62"/>
                <a:gd name="T38" fmla="*/ 67 w 67"/>
                <a:gd name="T39" fmla="*/ 62 h 6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7" h="62">
                  <a:moveTo>
                    <a:pt x="0" y="0"/>
                  </a:moveTo>
                  <a:lnTo>
                    <a:pt x="6" y="10"/>
                  </a:lnTo>
                  <a:lnTo>
                    <a:pt x="10" y="21"/>
                  </a:lnTo>
                  <a:lnTo>
                    <a:pt x="16" y="36"/>
                  </a:lnTo>
                  <a:lnTo>
                    <a:pt x="23" y="50"/>
                  </a:lnTo>
                  <a:lnTo>
                    <a:pt x="30" y="62"/>
                  </a:lnTo>
                  <a:lnTo>
                    <a:pt x="30" y="45"/>
                  </a:lnTo>
                  <a:lnTo>
                    <a:pt x="32" y="35"/>
                  </a:lnTo>
                  <a:lnTo>
                    <a:pt x="40" y="25"/>
                  </a:lnTo>
                  <a:lnTo>
                    <a:pt x="46" y="17"/>
                  </a:lnTo>
                  <a:lnTo>
                    <a:pt x="57" y="10"/>
                  </a:lnTo>
                  <a:lnTo>
                    <a:pt x="67" y="0"/>
                  </a:lnTo>
                </a:path>
              </a:pathLst>
            </a:custGeom>
            <a:noFill/>
            <a:ln w="0">
              <a:solidFill>
                <a:srgbClr val="000000"/>
              </a:solidFill>
              <a:round/>
              <a:headEnd/>
              <a:tailEnd/>
            </a:ln>
          </p:spPr>
          <p:txBody>
            <a:bodyPr/>
            <a:lstStyle/>
            <a:p>
              <a:endParaRPr lang="en-GB"/>
            </a:p>
          </p:txBody>
        </p:sp>
        <p:sp>
          <p:nvSpPr>
            <p:cNvPr id="44713" name="Freeform 83"/>
            <p:cNvSpPr>
              <a:spLocks/>
            </p:cNvSpPr>
            <p:nvPr/>
          </p:nvSpPr>
          <p:spPr bwMode="auto">
            <a:xfrm>
              <a:off x="4212" y="1411"/>
              <a:ext cx="82" cy="64"/>
            </a:xfrm>
            <a:custGeom>
              <a:avLst/>
              <a:gdLst>
                <a:gd name="T0" fmla="*/ 0 w 244"/>
                <a:gd name="T1" fmla="*/ 0 h 192"/>
                <a:gd name="T2" fmla="*/ 0 w 244"/>
                <a:gd name="T3" fmla="*/ 0 h 192"/>
                <a:gd name="T4" fmla="*/ 0 w 244"/>
                <a:gd name="T5" fmla="*/ 0 h 192"/>
                <a:gd name="T6" fmla="*/ 0 w 244"/>
                <a:gd name="T7" fmla="*/ 0 h 192"/>
                <a:gd name="T8" fmla="*/ 0 w 244"/>
                <a:gd name="T9" fmla="*/ 0 h 192"/>
                <a:gd name="T10" fmla="*/ 0 w 244"/>
                <a:gd name="T11" fmla="*/ 0 h 192"/>
                <a:gd name="T12" fmla="*/ 0 w 244"/>
                <a:gd name="T13" fmla="*/ 0 h 192"/>
                <a:gd name="T14" fmla="*/ 0 w 244"/>
                <a:gd name="T15" fmla="*/ 0 h 192"/>
                <a:gd name="T16" fmla="*/ 0 w 244"/>
                <a:gd name="T17" fmla="*/ 0 h 192"/>
                <a:gd name="T18" fmla="*/ 0 w 244"/>
                <a:gd name="T19" fmla="*/ 0 h 192"/>
                <a:gd name="T20" fmla="*/ 0 w 244"/>
                <a:gd name="T21" fmla="*/ 1 h 192"/>
                <a:gd name="T22" fmla="*/ 0 w 244"/>
                <a:gd name="T23" fmla="*/ 1 h 192"/>
                <a:gd name="T24" fmla="*/ 0 w 244"/>
                <a:gd name="T25" fmla="*/ 1 h 192"/>
                <a:gd name="T26" fmla="*/ 0 w 244"/>
                <a:gd name="T27" fmla="*/ 1 h 192"/>
                <a:gd name="T28" fmla="*/ 0 w 244"/>
                <a:gd name="T29" fmla="*/ 1 h 192"/>
                <a:gd name="T30" fmla="*/ 0 w 244"/>
                <a:gd name="T31" fmla="*/ 1 h 192"/>
                <a:gd name="T32" fmla="*/ 0 w 244"/>
                <a:gd name="T33" fmla="*/ 1 h 192"/>
                <a:gd name="T34" fmla="*/ 0 w 244"/>
                <a:gd name="T35" fmla="*/ 1 h 192"/>
                <a:gd name="T36" fmla="*/ 0 w 244"/>
                <a:gd name="T37" fmla="*/ 1 h 192"/>
                <a:gd name="T38" fmla="*/ 0 w 244"/>
                <a:gd name="T39" fmla="*/ 1 h 192"/>
                <a:gd name="T40" fmla="*/ 0 w 244"/>
                <a:gd name="T41" fmla="*/ 1 h 192"/>
                <a:gd name="T42" fmla="*/ 0 w 244"/>
                <a:gd name="T43" fmla="*/ 1 h 192"/>
                <a:gd name="T44" fmla="*/ 0 w 244"/>
                <a:gd name="T45" fmla="*/ 1 h 192"/>
                <a:gd name="T46" fmla="*/ 0 w 244"/>
                <a:gd name="T47" fmla="*/ 1 h 192"/>
                <a:gd name="T48" fmla="*/ 1 w 244"/>
                <a:gd name="T49" fmla="*/ 1 h 192"/>
                <a:gd name="T50" fmla="*/ 1 w 244"/>
                <a:gd name="T51" fmla="*/ 1 h 192"/>
                <a:gd name="T52" fmla="*/ 1 w 244"/>
                <a:gd name="T53" fmla="*/ 0 h 192"/>
                <a:gd name="T54" fmla="*/ 1 w 244"/>
                <a:gd name="T55" fmla="*/ 0 h 192"/>
                <a:gd name="T56" fmla="*/ 1 w 244"/>
                <a:gd name="T57" fmla="*/ 0 h 192"/>
                <a:gd name="T58" fmla="*/ 1 w 244"/>
                <a:gd name="T59" fmla="*/ 0 h 192"/>
                <a:gd name="T60" fmla="*/ 1 w 244"/>
                <a:gd name="T61" fmla="*/ 0 h 192"/>
                <a:gd name="T62" fmla="*/ 1 w 244"/>
                <a:gd name="T63" fmla="*/ 0 h 192"/>
                <a:gd name="T64" fmla="*/ 1 w 244"/>
                <a:gd name="T65" fmla="*/ 0 h 192"/>
                <a:gd name="T66" fmla="*/ 1 w 244"/>
                <a:gd name="T67" fmla="*/ 0 h 192"/>
                <a:gd name="T68" fmla="*/ 1 w 244"/>
                <a:gd name="T69" fmla="*/ 0 h 192"/>
                <a:gd name="T70" fmla="*/ 1 w 244"/>
                <a:gd name="T71" fmla="*/ 0 h 192"/>
                <a:gd name="T72" fmla="*/ 1 w 244"/>
                <a:gd name="T73" fmla="*/ 0 h 192"/>
                <a:gd name="T74" fmla="*/ 1 w 244"/>
                <a:gd name="T75" fmla="*/ 0 h 19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4"/>
                <a:gd name="T115" fmla="*/ 0 h 192"/>
                <a:gd name="T116" fmla="*/ 244 w 244"/>
                <a:gd name="T117" fmla="*/ 192 h 19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4" h="192">
                  <a:moveTo>
                    <a:pt x="90" y="11"/>
                  </a:moveTo>
                  <a:lnTo>
                    <a:pt x="75" y="26"/>
                  </a:lnTo>
                  <a:lnTo>
                    <a:pt x="61" y="37"/>
                  </a:lnTo>
                  <a:lnTo>
                    <a:pt x="56" y="43"/>
                  </a:lnTo>
                  <a:lnTo>
                    <a:pt x="54" y="52"/>
                  </a:lnTo>
                  <a:lnTo>
                    <a:pt x="54" y="59"/>
                  </a:lnTo>
                  <a:lnTo>
                    <a:pt x="55" y="67"/>
                  </a:lnTo>
                  <a:lnTo>
                    <a:pt x="59" y="79"/>
                  </a:lnTo>
                  <a:lnTo>
                    <a:pt x="62" y="96"/>
                  </a:lnTo>
                  <a:lnTo>
                    <a:pt x="61" y="111"/>
                  </a:lnTo>
                  <a:lnTo>
                    <a:pt x="55" y="124"/>
                  </a:lnTo>
                  <a:lnTo>
                    <a:pt x="47" y="135"/>
                  </a:lnTo>
                  <a:lnTo>
                    <a:pt x="37" y="144"/>
                  </a:lnTo>
                  <a:lnTo>
                    <a:pt x="25" y="155"/>
                  </a:lnTo>
                  <a:lnTo>
                    <a:pt x="12" y="167"/>
                  </a:lnTo>
                  <a:lnTo>
                    <a:pt x="5" y="179"/>
                  </a:lnTo>
                  <a:lnTo>
                    <a:pt x="0" y="188"/>
                  </a:lnTo>
                  <a:lnTo>
                    <a:pt x="0" y="192"/>
                  </a:lnTo>
                  <a:lnTo>
                    <a:pt x="12" y="182"/>
                  </a:lnTo>
                  <a:lnTo>
                    <a:pt x="36" y="170"/>
                  </a:lnTo>
                  <a:lnTo>
                    <a:pt x="56" y="161"/>
                  </a:lnTo>
                  <a:lnTo>
                    <a:pt x="81" y="152"/>
                  </a:lnTo>
                  <a:lnTo>
                    <a:pt x="112" y="142"/>
                  </a:lnTo>
                  <a:lnTo>
                    <a:pt x="120" y="138"/>
                  </a:lnTo>
                  <a:lnTo>
                    <a:pt x="127" y="134"/>
                  </a:lnTo>
                  <a:lnTo>
                    <a:pt x="135" y="126"/>
                  </a:lnTo>
                  <a:lnTo>
                    <a:pt x="144" y="121"/>
                  </a:lnTo>
                  <a:lnTo>
                    <a:pt x="166" y="111"/>
                  </a:lnTo>
                  <a:lnTo>
                    <a:pt x="197" y="102"/>
                  </a:lnTo>
                  <a:lnTo>
                    <a:pt x="212" y="96"/>
                  </a:lnTo>
                  <a:lnTo>
                    <a:pt x="224" y="89"/>
                  </a:lnTo>
                  <a:lnTo>
                    <a:pt x="232" y="79"/>
                  </a:lnTo>
                  <a:lnTo>
                    <a:pt x="239" y="63"/>
                  </a:lnTo>
                  <a:lnTo>
                    <a:pt x="244" y="47"/>
                  </a:lnTo>
                  <a:lnTo>
                    <a:pt x="244" y="34"/>
                  </a:lnTo>
                  <a:lnTo>
                    <a:pt x="240" y="18"/>
                  </a:lnTo>
                  <a:lnTo>
                    <a:pt x="239" y="4"/>
                  </a:lnTo>
                  <a:lnTo>
                    <a:pt x="239" y="0"/>
                  </a:lnTo>
                </a:path>
              </a:pathLst>
            </a:custGeom>
            <a:noFill/>
            <a:ln w="0">
              <a:solidFill>
                <a:srgbClr val="800000"/>
              </a:solidFill>
              <a:round/>
              <a:headEnd/>
              <a:tailEnd/>
            </a:ln>
          </p:spPr>
          <p:txBody>
            <a:bodyPr/>
            <a:lstStyle/>
            <a:p>
              <a:endParaRPr lang="en-GB"/>
            </a:p>
          </p:txBody>
        </p:sp>
        <p:sp>
          <p:nvSpPr>
            <p:cNvPr id="44714" name="Freeform 84"/>
            <p:cNvSpPr>
              <a:spLocks/>
            </p:cNvSpPr>
            <p:nvPr/>
          </p:nvSpPr>
          <p:spPr bwMode="auto">
            <a:xfrm>
              <a:off x="4110" y="1404"/>
              <a:ext cx="51" cy="48"/>
            </a:xfrm>
            <a:custGeom>
              <a:avLst/>
              <a:gdLst>
                <a:gd name="T0" fmla="*/ 0 w 155"/>
                <a:gd name="T1" fmla="*/ 0 h 144"/>
                <a:gd name="T2" fmla="*/ 0 w 155"/>
                <a:gd name="T3" fmla="*/ 0 h 144"/>
                <a:gd name="T4" fmla="*/ 0 w 155"/>
                <a:gd name="T5" fmla="*/ 0 h 144"/>
                <a:gd name="T6" fmla="*/ 0 w 155"/>
                <a:gd name="T7" fmla="*/ 0 h 144"/>
                <a:gd name="T8" fmla="*/ 0 w 155"/>
                <a:gd name="T9" fmla="*/ 0 h 144"/>
                <a:gd name="T10" fmla="*/ 0 w 155"/>
                <a:gd name="T11" fmla="*/ 0 h 144"/>
                <a:gd name="T12" fmla="*/ 0 w 155"/>
                <a:gd name="T13" fmla="*/ 0 h 144"/>
                <a:gd name="T14" fmla="*/ 0 w 155"/>
                <a:gd name="T15" fmla="*/ 0 h 144"/>
                <a:gd name="T16" fmla="*/ 0 w 155"/>
                <a:gd name="T17" fmla="*/ 0 h 144"/>
                <a:gd name="T18" fmla="*/ 0 w 155"/>
                <a:gd name="T19" fmla="*/ 0 h 144"/>
                <a:gd name="T20" fmla="*/ 0 w 155"/>
                <a:gd name="T21" fmla="*/ 0 h 144"/>
                <a:gd name="T22" fmla="*/ 0 w 155"/>
                <a:gd name="T23" fmla="*/ 0 h 144"/>
                <a:gd name="T24" fmla="*/ 0 w 155"/>
                <a:gd name="T25" fmla="*/ 0 h 144"/>
                <a:gd name="T26" fmla="*/ 0 w 155"/>
                <a:gd name="T27" fmla="*/ 0 h 144"/>
                <a:gd name="T28" fmla="*/ 0 w 155"/>
                <a:gd name="T29" fmla="*/ 0 h 144"/>
                <a:gd name="T30" fmla="*/ 0 w 155"/>
                <a:gd name="T31" fmla="*/ 0 h 144"/>
                <a:gd name="T32" fmla="*/ 0 w 155"/>
                <a:gd name="T33" fmla="*/ 0 h 144"/>
                <a:gd name="T34" fmla="*/ 0 w 155"/>
                <a:gd name="T35" fmla="*/ 1 h 144"/>
                <a:gd name="T36" fmla="*/ 0 w 155"/>
                <a:gd name="T37" fmla="*/ 1 h 144"/>
                <a:gd name="T38" fmla="*/ 0 w 155"/>
                <a:gd name="T39" fmla="*/ 1 h 144"/>
                <a:gd name="T40" fmla="*/ 0 w 155"/>
                <a:gd name="T41" fmla="*/ 1 h 144"/>
                <a:gd name="T42" fmla="*/ 0 w 155"/>
                <a:gd name="T43" fmla="*/ 1 h 144"/>
                <a:gd name="T44" fmla="*/ 0 w 155"/>
                <a:gd name="T45" fmla="*/ 1 h 144"/>
                <a:gd name="T46" fmla="*/ 0 w 155"/>
                <a:gd name="T47" fmla="*/ 1 h 144"/>
                <a:gd name="T48" fmla="*/ 0 w 155"/>
                <a:gd name="T49" fmla="*/ 0 h 144"/>
                <a:gd name="T50" fmla="*/ 0 w 155"/>
                <a:gd name="T51" fmla="*/ 0 h 144"/>
                <a:gd name="T52" fmla="*/ 1 w 155"/>
                <a:gd name="T53" fmla="*/ 0 h 144"/>
                <a:gd name="T54" fmla="*/ 1 w 155"/>
                <a:gd name="T55" fmla="*/ 0 h 144"/>
                <a:gd name="T56" fmla="*/ 1 w 155"/>
                <a:gd name="T57" fmla="*/ 0 h 144"/>
                <a:gd name="T58" fmla="*/ 1 w 155"/>
                <a:gd name="T59" fmla="*/ 0 h 14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55"/>
                <a:gd name="T91" fmla="*/ 0 h 144"/>
                <a:gd name="T92" fmla="*/ 155 w 155"/>
                <a:gd name="T93" fmla="*/ 144 h 14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55" h="144">
                  <a:moveTo>
                    <a:pt x="22" y="0"/>
                  </a:moveTo>
                  <a:lnTo>
                    <a:pt x="26" y="8"/>
                  </a:lnTo>
                  <a:lnTo>
                    <a:pt x="26" y="15"/>
                  </a:lnTo>
                  <a:lnTo>
                    <a:pt x="26" y="21"/>
                  </a:lnTo>
                  <a:lnTo>
                    <a:pt x="23" y="34"/>
                  </a:lnTo>
                  <a:lnTo>
                    <a:pt x="21" y="51"/>
                  </a:lnTo>
                  <a:lnTo>
                    <a:pt x="17" y="66"/>
                  </a:lnTo>
                  <a:lnTo>
                    <a:pt x="11" y="78"/>
                  </a:lnTo>
                  <a:lnTo>
                    <a:pt x="5" y="90"/>
                  </a:lnTo>
                  <a:lnTo>
                    <a:pt x="0" y="101"/>
                  </a:lnTo>
                  <a:lnTo>
                    <a:pt x="0" y="107"/>
                  </a:lnTo>
                  <a:lnTo>
                    <a:pt x="3" y="110"/>
                  </a:lnTo>
                  <a:lnTo>
                    <a:pt x="9" y="113"/>
                  </a:lnTo>
                  <a:lnTo>
                    <a:pt x="21" y="116"/>
                  </a:lnTo>
                  <a:lnTo>
                    <a:pt x="34" y="114"/>
                  </a:lnTo>
                  <a:lnTo>
                    <a:pt x="47" y="116"/>
                  </a:lnTo>
                  <a:lnTo>
                    <a:pt x="54" y="118"/>
                  </a:lnTo>
                  <a:lnTo>
                    <a:pt x="64" y="123"/>
                  </a:lnTo>
                  <a:lnTo>
                    <a:pt x="72" y="130"/>
                  </a:lnTo>
                  <a:lnTo>
                    <a:pt x="83" y="136"/>
                  </a:lnTo>
                  <a:lnTo>
                    <a:pt x="96" y="144"/>
                  </a:lnTo>
                  <a:lnTo>
                    <a:pt x="98" y="135"/>
                  </a:lnTo>
                  <a:lnTo>
                    <a:pt x="101" y="128"/>
                  </a:lnTo>
                  <a:lnTo>
                    <a:pt x="107" y="122"/>
                  </a:lnTo>
                  <a:lnTo>
                    <a:pt x="116" y="116"/>
                  </a:lnTo>
                  <a:lnTo>
                    <a:pt x="126" y="112"/>
                  </a:lnTo>
                  <a:lnTo>
                    <a:pt x="137" y="107"/>
                  </a:lnTo>
                  <a:lnTo>
                    <a:pt x="146" y="98"/>
                  </a:lnTo>
                  <a:lnTo>
                    <a:pt x="151" y="89"/>
                  </a:lnTo>
                  <a:lnTo>
                    <a:pt x="155" y="80"/>
                  </a:lnTo>
                </a:path>
              </a:pathLst>
            </a:custGeom>
            <a:noFill/>
            <a:ln w="0">
              <a:solidFill>
                <a:srgbClr val="000000"/>
              </a:solidFill>
              <a:round/>
              <a:headEnd/>
              <a:tailEnd/>
            </a:ln>
          </p:spPr>
          <p:txBody>
            <a:bodyPr/>
            <a:lstStyle/>
            <a:p>
              <a:endParaRPr lang="en-GB"/>
            </a:p>
          </p:txBody>
        </p:sp>
        <p:sp>
          <p:nvSpPr>
            <p:cNvPr id="44715" name="Freeform 85"/>
            <p:cNvSpPr>
              <a:spLocks/>
            </p:cNvSpPr>
            <p:nvPr/>
          </p:nvSpPr>
          <p:spPr bwMode="auto">
            <a:xfrm>
              <a:off x="4081" y="1405"/>
              <a:ext cx="34" cy="36"/>
            </a:xfrm>
            <a:custGeom>
              <a:avLst/>
              <a:gdLst>
                <a:gd name="T0" fmla="*/ 0 w 102"/>
                <a:gd name="T1" fmla="*/ 0 h 108"/>
                <a:gd name="T2" fmla="*/ 0 w 102"/>
                <a:gd name="T3" fmla="*/ 0 h 108"/>
                <a:gd name="T4" fmla="*/ 0 w 102"/>
                <a:gd name="T5" fmla="*/ 0 h 108"/>
                <a:gd name="T6" fmla="*/ 0 w 102"/>
                <a:gd name="T7" fmla="*/ 0 h 108"/>
                <a:gd name="T8" fmla="*/ 0 w 102"/>
                <a:gd name="T9" fmla="*/ 0 h 108"/>
                <a:gd name="T10" fmla="*/ 0 w 102"/>
                <a:gd name="T11" fmla="*/ 0 h 108"/>
                <a:gd name="T12" fmla="*/ 0 w 102"/>
                <a:gd name="T13" fmla="*/ 0 h 108"/>
                <a:gd name="T14" fmla="*/ 0 w 102"/>
                <a:gd name="T15" fmla="*/ 0 h 108"/>
                <a:gd name="T16" fmla="*/ 0 w 102"/>
                <a:gd name="T17" fmla="*/ 0 h 108"/>
                <a:gd name="T18" fmla="*/ 0 w 102"/>
                <a:gd name="T19" fmla="*/ 0 h 108"/>
                <a:gd name="T20" fmla="*/ 0 w 102"/>
                <a:gd name="T21" fmla="*/ 0 h 108"/>
                <a:gd name="T22" fmla="*/ 0 w 102"/>
                <a:gd name="T23" fmla="*/ 0 h 108"/>
                <a:gd name="T24" fmla="*/ 0 w 102"/>
                <a:gd name="T25" fmla="*/ 0 h 108"/>
                <a:gd name="T26" fmla="*/ 0 w 102"/>
                <a:gd name="T27" fmla="*/ 0 h 108"/>
                <a:gd name="T28" fmla="*/ 0 w 102"/>
                <a:gd name="T29" fmla="*/ 0 h 108"/>
                <a:gd name="T30" fmla="*/ 0 w 102"/>
                <a:gd name="T31" fmla="*/ 0 h 108"/>
                <a:gd name="T32" fmla="*/ 0 w 102"/>
                <a:gd name="T33" fmla="*/ 0 h 108"/>
                <a:gd name="T34" fmla="*/ 0 w 102"/>
                <a:gd name="T35" fmla="*/ 0 h 108"/>
                <a:gd name="T36" fmla="*/ 0 w 102"/>
                <a:gd name="T37" fmla="*/ 0 h 10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2"/>
                <a:gd name="T58" fmla="*/ 0 h 108"/>
                <a:gd name="T59" fmla="*/ 102 w 102"/>
                <a:gd name="T60" fmla="*/ 108 h 10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2" h="108">
                  <a:moveTo>
                    <a:pt x="0" y="14"/>
                  </a:moveTo>
                  <a:lnTo>
                    <a:pt x="8" y="20"/>
                  </a:lnTo>
                  <a:lnTo>
                    <a:pt x="17" y="31"/>
                  </a:lnTo>
                  <a:lnTo>
                    <a:pt x="26" y="45"/>
                  </a:lnTo>
                  <a:lnTo>
                    <a:pt x="32" y="62"/>
                  </a:lnTo>
                  <a:lnTo>
                    <a:pt x="41" y="80"/>
                  </a:lnTo>
                  <a:lnTo>
                    <a:pt x="49" y="94"/>
                  </a:lnTo>
                  <a:lnTo>
                    <a:pt x="60" y="104"/>
                  </a:lnTo>
                  <a:lnTo>
                    <a:pt x="68" y="108"/>
                  </a:lnTo>
                  <a:lnTo>
                    <a:pt x="71" y="95"/>
                  </a:lnTo>
                  <a:lnTo>
                    <a:pt x="76" y="84"/>
                  </a:lnTo>
                  <a:lnTo>
                    <a:pt x="84" y="71"/>
                  </a:lnTo>
                  <a:lnTo>
                    <a:pt x="90" y="59"/>
                  </a:lnTo>
                  <a:lnTo>
                    <a:pt x="95" y="46"/>
                  </a:lnTo>
                  <a:lnTo>
                    <a:pt x="97" y="31"/>
                  </a:lnTo>
                  <a:lnTo>
                    <a:pt x="101" y="18"/>
                  </a:lnTo>
                  <a:lnTo>
                    <a:pt x="102" y="12"/>
                  </a:lnTo>
                  <a:lnTo>
                    <a:pt x="101" y="5"/>
                  </a:lnTo>
                  <a:lnTo>
                    <a:pt x="98" y="0"/>
                  </a:lnTo>
                </a:path>
              </a:pathLst>
            </a:custGeom>
            <a:noFill/>
            <a:ln w="0">
              <a:solidFill>
                <a:srgbClr val="000000"/>
              </a:solidFill>
              <a:round/>
              <a:headEnd/>
              <a:tailEnd/>
            </a:ln>
          </p:spPr>
          <p:txBody>
            <a:bodyPr/>
            <a:lstStyle/>
            <a:p>
              <a:endParaRPr lang="en-GB"/>
            </a:p>
          </p:txBody>
        </p:sp>
        <p:sp>
          <p:nvSpPr>
            <p:cNvPr id="44716" name="Freeform 86"/>
            <p:cNvSpPr>
              <a:spLocks/>
            </p:cNvSpPr>
            <p:nvPr/>
          </p:nvSpPr>
          <p:spPr bwMode="auto">
            <a:xfrm>
              <a:off x="4077" y="1410"/>
              <a:ext cx="342" cy="244"/>
            </a:xfrm>
            <a:custGeom>
              <a:avLst/>
              <a:gdLst>
                <a:gd name="T0" fmla="*/ 0 w 1028"/>
                <a:gd name="T1" fmla="*/ 0 h 731"/>
                <a:gd name="T2" fmla="*/ 0 w 1028"/>
                <a:gd name="T3" fmla="*/ 0 h 731"/>
                <a:gd name="T4" fmla="*/ 0 w 1028"/>
                <a:gd name="T5" fmla="*/ 0 h 731"/>
                <a:gd name="T6" fmla="*/ 1 w 1028"/>
                <a:gd name="T7" fmla="*/ 1 h 731"/>
                <a:gd name="T8" fmla="*/ 1 w 1028"/>
                <a:gd name="T9" fmla="*/ 1 h 731"/>
                <a:gd name="T10" fmla="*/ 1 w 1028"/>
                <a:gd name="T11" fmla="*/ 1 h 731"/>
                <a:gd name="T12" fmla="*/ 1 w 1028"/>
                <a:gd name="T13" fmla="*/ 1 h 731"/>
                <a:gd name="T14" fmla="*/ 1 w 1028"/>
                <a:gd name="T15" fmla="*/ 1 h 731"/>
                <a:gd name="T16" fmla="*/ 1 w 1028"/>
                <a:gd name="T17" fmla="*/ 1 h 731"/>
                <a:gd name="T18" fmla="*/ 1 w 1028"/>
                <a:gd name="T19" fmla="*/ 1 h 731"/>
                <a:gd name="T20" fmla="*/ 1 w 1028"/>
                <a:gd name="T21" fmla="*/ 2 h 731"/>
                <a:gd name="T22" fmla="*/ 1 w 1028"/>
                <a:gd name="T23" fmla="*/ 2 h 731"/>
                <a:gd name="T24" fmla="*/ 1 w 1028"/>
                <a:gd name="T25" fmla="*/ 2 h 731"/>
                <a:gd name="T26" fmla="*/ 1 w 1028"/>
                <a:gd name="T27" fmla="*/ 3 h 731"/>
                <a:gd name="T28" fmla="*/ 1 w 1028"/>
                <a:gd name="T29" fmla="*/ 3 h 731"/>
                <a:gd name="T30" fmla="*/ 1 w 1028"/>
                <a:gd name="T31" fmla="*/ 3 h 731"/>
                <a:gd name="T32" fmla="*/ 1 w 1028"/>
                <a:gd name="T33" fmla="*/ 3 h 731"/>
                <a:gd name="T34" fmla="*/ 1 w 1028"/>
                <a:gd name="T35" fmla="*/ 3 h 731"/>
                <a:gd name="T36" fmla="*/ 1 w 1028"/>
                <a:gd name="T37" fmla="*/ 3 h 731"/>
                <a:gd name="T38" fmla="*/ 1 w 1028"/>
                <a:gd name="T39" fmla="*/ 3 h 731"/>
                <a:gd name="T40" fmla="*/ 1 w 1028"/>
                <a:gd name="T41" fmla="*/ 3 h 731"/>
                <a:gd name="T42" fmla="*/ 1 w 1028"/>
                <a:gd name="T43" fmla="*/ 3 h 731"/>
                <a:gd name="T44" fmla="*/ 2 w 1028"/>
                <a:gd name="T45" fmla="*/ 3 h 731"/>
                <a:gd name="T46" fmla="*/ 2 w 1028"/>
                <a:gd name="T47" fmla="*/ 3 h 731"/>
                <a:gd name="T48" fmla="*/ 2 w 1028"/>
                <a:gd name="T49" fmla="*/ 3 h 731"/>
                <a:gd name="T50" fmla="*/ 2 w 1028"/>
                <a:gd name="T51" fmla="*/ 3 h 731"/>
                <a:gd name="T52" fmla="*/ 2 w 1028"/>
                <a:gd name="T53" fmla="*/ 2 h 731"/>
                <a:gd name="T54" fmla="*/ 2 w 1028"/>
                <a:gd name="T55" fmla="*/ 2 h 731"/>
                <a:gd name="T56" fmla="*/ 2 w 1028"/>
                <a:gd name="T57" fmla="*/ 2 h 731"/>
                <a:gd name="T58" fmla="*/ 2 w 1028"/>
                <a:gd name="T59" fmla="*/ 2 h 731"/>
                <a:gd name="T60" fmla="*/ 2 w 1028"/>
                <a:gd name="T61" fmla="*/ 1 h 731"/>
                <a:gd name="T62" fmla="*/ 2 w 1028"/>
                <a:gd name="T63" fmla="*/ 1 h 731"/>
                <a:gd name="T64" fmla="*/ 2 w 1028"/>
                <a:gd name="T65" fmla="*/ 1 h 731"/>
                <a:gd name="T66" fmla="*/ 2 w 1028"/>
                <a:gd name="T67" fmla="*/ 1 h 731"/>
                <a:gd name="T68" fmla="*/ 2 w 1028"/>
                <a:gd name="T69" fmla="*/ 1 h 731"/>
                <a:gd name="T70" fmla="*/ 2 w 1028"/>
                <a:gd name="T71" fmla="*/ 1 h 731"/>
                <a:gd name="T72" fmla="*/ 2 w 1028"/>
                <a:gd name="T73" fmla="*/ 1 h 731"/>
                <a:gd name="T74" fmla="*/ 3 w 1028"/>
                <a:gd name="T75" fmla="*/ 1 h 731"/>
                <a:gd name="T76" fmla="*/ 3 w 1028"/>
                <a:gd name="T77" fmla="*/ 0 h 731"/>
                <a:gd name="T78" fmla="*/ 3 w 1028"/>
                <a:gd name="T79" fmla="*/ 0 h 731"/>
                <a:gd name="T80" fmla="*/ 3 w 1028"/>
                <a:gd name="T81" fmla="*/ 1 h 731"/>
                <a:gd name="T82" fmla="*/ 4 w 1028"/>
                <a:gd name="T83" fmla="*/ 0 h 731"/>
                <a:gd name="T84" fmla="*/ 4 w 1028"/>
                <a:gd name="T85" fmla="*/ 0 h 731"/>
                <a:gd name="T86" fmla="*/ 4 w 1028"/>
                <a:gd name="T87" fmla="*/ 0 h 731"/>
                <a:gd name="T88" fmla="*/ 4 w 1028"/>
                <a:gd name="T89" fmla="*/ 0 h 73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28"/>
                <a:gd name="T136" fmla="*/ 0 h 731"/>
                <a:gd name="T137" fmla="*/ 1028 w 1028"/>
                <a:gd name="T138" fmla="*/ 731 h 73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28" h="731">
                  <a:moveTo>
                    <a:pt x="0" y="0"/>
                  </a:moveTo>
                  <a:lnTo>
                    <a:pt x="7" y="4"/>
                  </a:lnTo>
                  <a:lnTo>
                    <a:pt x="16" y="13"/>
                  </a:lnTo>
                  <a:lnTo>
                    <a:pt x="24" y="23"/>
                  </a:lnTo>
                  <a:lnTo>
                    <a:pt x="32" y="39"/>
                  </a:lnTo>
                  <a:lnTo>
                    <a:pt x="41" y="62"/>
                  </a:lnTo>
                  <a:lnTo>
                    <a:pt x="48" y="81"/>
                  </a:lnTo>
                  <a:lnTo>
                    <a:pt x="57" y="93"/>
                  </a:lnTo>
                  <a:lnTo>
                    <a:pt x="67" y="104"/>
                  </a:lnTo>
                  <a:lnTo>
                    <a:pt x="86" y="114"/>
                  </a:lnTo>
                  <a:lnTo>
                    <a:pt x="107" y="123"/>
                  </a:lnTo>
                  <a:lnTo>
                    <a:pt x="127" y="132"/>
                  </a:lnTo>
                  <a:lnTo>
                    <a:pt x="144" y="139"/>
                  </a:lnTo>
                  <a:lnTo>
                    <a:pt x="159" y="150"/>
                  </a:lnTo>
                  <a:lnTo>
                    <a:pt x="168" y="161"/>
                  </a:lnTo>
                  <a:lnTo>
                    <a:pt x="171" y="171"/>
                  </a:lnTo>
                  <a:lnTo>
                    <a:pt x="174" y="181"/>
                  </a:lnTo>
                  <a:lnTo>
                    <a:pt x="175" y="201"/>
                  </a:lnTo>
                  <a:lnTo>
                    <a:pt x="178" y="213"/>
                  </a:lnTo>
                  <a:lnTo>
                    <a:pt x="184" y="221"/>
                  </a:lnTo>
                  <a:lnTo>
                    <a:pt x="199" y="230"/>
                  </a:lnTo>
                  <a:lnTo>
                    <a:pt x="215" y="239"/>
                  </a:lnTo>
                  <a:lnTo>
                    <a:pt x="233" y="248"/>
                  </a:lnTo>
                  <a:lnTo>
                    <a:pt x="246" y="259"/>
                  </a:lnTo>
                  <a:lnTo>
                    <a:pt x="254" y="271"/>
                  </a:lnTo>
                  <a:lnTo>
                    <a:pt x="258" y="296"/>
                  </a:lnTo>
                  <a:lnTo>
                    <a:pt x="265" y="314"/>
                  </a:lnTo>
                  <a:lnTo>
                    <a:pt x="270" y="340"/>
                  </a:lnTo>
                  <a:lnTo>
                    <a:pt x="274" y="351"/>
                  </a:lnTo>
                  <a:lnTo>
                    <a:pt x="282" y="363"/>
                  </a:lnTo>
                  <a:lnTo>
                    <a:pt x="292" y="377"/>
                  </a:lnTo>
                  <a:lnTo>
                    <a:pt x="301" y="396"/>
                  </a:lnTo>
                  <a:lnTo>
                    <a:pt x="305" y="411"/>
                  </a:lnTo>
                  <a:lnTo>
                    <a:pt x="307" y="431"/>
                  </a:lnTo>
                  <a:lnTo>
                    <a:pt x="307" y="450"/>
                  </a:lnTo>
                  <a:lnTo>
                    <a:pt x="305" y="470"/>
                  </a:lnTo>
                  <a:lnTo>
                    <a:pt x="287" y="503"/>
                  </a:lnTo>
                  <a:lnTo>
                    <a:pt x="266" y="531"/>
                  </a:lnTo>
                  <a:lnTo>
                    <a:pt x="250" y="556"/>
                  </a:lnTo>
                  <a:lnTo>
                    <a:pt x="239" y="576"/>
                  </a:lnTo>
                  <a:lnTo>
                    <a:pt x="232" y="598"/>
                  </a:lnTo>
                  <a:lnTo>
                    <a:pt x="225" y="620"/>
                  </a:lnTo>
                  <a:lnTo>
                    <a:pt x="217" y="642"/>
                  </a:lnTo>
                  <a:lnTo>
                    <a:pt x="204" y="664"/>
                  </a:lnTo>
                  <a:lnTo>
                    <a:pt x="200" y="672"/>
                  </a:lnTo>
                  <a:lnTo>
                    <a:pt x="192" y="679"/>
                  </a:lnTo>
                  <a:lnTo>
                    <a:pt x="178" y="690"/>
                  </a:lnTo>
                  <a:lnTo>
                    <a:pt x="161" y="698"/>
                  </a:lnTo>
                  <a:lnTo>
                    <a:pt x="178" y="694"/>
                  </a:lnTo>
                  <a:lnTo>
                    <a:pt x="199" y="690"/>
                  </a:lnTo>
                  <a:lnTo>
                    <a:pt x="215" y="687"/>
                  </a:lnTo>
                  <a:lnTo>
                    <a:pt x="235" y="685"/>
                  </a:lnTo>
                  <a:lnTo>
                    <a:pt x="254" y="685"/>
                  </a:lnTo>
                  <a:lnTo>
                    <a:pt x="273" y="686"/>
                  </a:lnTo>
                  <a:lnTo>
                    <a:pt x="288" y="690"/>
                  </a:lnTo>
                  <a:lnTo>
                    <a:pt x="302" y="700"/>
                  </a:lnTo>
                  <a:lnTo>
                    <a:pt x="312" y="711"/>
                  </a:lnTo>
                  <a:lnTo>
                    <a:pt x="321" y="723"/>
                  </a:lnTo>
                  <a:lnTo>
                    <a:pt x="328" y="731"/>
                  </a:lnTo>
                  <a:lnTo>
                    <a:pt x="328" y="728"/>
                  </a:lnTo>
                  <a:lnTo>
                    <a:pt x="325" y="711"/>
                  </a:lnTo>
                  <a:lnTo>
                    <a:pt x="324" y="698"/>
                  </a:lnTo>
                  <a:lnTo>
                    <a:pt x="319" y="678"/>
                  </a:lnTo>
                  <a:lnTo>
                    <a:pt x="328" y="698"/>
                  </a:lnTo>
                  <a:lnTo>
                    <a:pt x="336" y="708"/>
                  </a:lnTo>
                  <a:lnTo>
                    <a:pt x="345" y="714"/>
                  </a:lnTo>
                  <a:lnTo>
                    <a:pt x="356" y="717"/>
                  </a:lnTo>
                  <a:lnTo>
                    <a:pt x="370" y="714"/>
                  </a:lnTo>
                  <a:lnTo>
                    <a:pt x="387" y="710"/>
                  </a:lnTo>
                  <a:lnTo>
                    <a:pt x="407" y="706"/>
                  </a:lnTo>
                  <a:lnTo>
                    <a:pt x="428" y="703"/>
                  </a:lnTo>
                  <a:lnTo>
                    <a:pt x="447" y="706"/>
                  </a:lnTo>
                  <a:lnTo>
                    <a:pt x="465" y="710"/>
                  </a:lnTo>
                  <a:lnTo>
                    <a:pt x="430" y="691"/>
                  </a:lnTo>
                  <a:lnTo>
                    <a:pt x="416" y="680"/>
                  </a:lnTo>
                  <a:lnTo>
                    <a:pt x="405" y="668"/>
                  </a:lnTo>
                  <a:lnTo>
                    <a:pt x="400" y="652"/>
                  </a:lnTo>
                  <a:lnTo>
                    <a:pt x="395" y="632"/>
                  </a:lnTo>
                  <a:lnTo>
                    <a:pt x="394" y="602"/>
                  </a:lnTo>
                  <a:lnTo>
                    <a:pt x="396" y="582"/>
                  </a:lnTo>
                  <a:lnTo>
                    <a:pt x="398" y="565"/>
                  </a:lnTo>
                  <a:lnTo>
                    <a:pt x="403" y="544"/>
                  </a:lnTo>
                  <a:lnTo>
                    <a:pt x="403" y="527"/>
                  </a:lnTo>
                  <a:lnTo>
                    <a:pt x="402" y="507"/>
                  </a:lnTo>
                  <a:lnTo>
                    <a:pt x="403" y="483"/>
                  </a:lnTo>
                  <a:lnTo>
                    <a:pt x="401" y="465"/>
                  </a:lnTo>
                  <a:lnTo>
                    <a:pt x="397" y="451"/>
                  </a:lnTo>
                  <a:lnTo>
                    <a:pt x="392" y="436"/>
                  </a:lnTo>
                  <a:lnTo>
                    <a:pt x="391" y="427"/>
                  </a:lnTo>
                  <a:lnTo>
                    <a:pt x="394" y="415"/>
                  </a:lnTo>
                  <a:lnTo>
                    <a:pt x="398" y="398"/>
                  </a:lnTo>
                  <a:lnTo>
                    <a:pt x="400" y="381"/>
                  </a:lnTo>
                  <a:lnTo>
                    <a:pt x="397" y="362"/>
                  </a:lnTo>
                  <a:lnTo>
                    <a:pt x="391" y="346"/>
                  </a:lnTo>
                  <a:lnTo>
                    <a:pt x="382" y="331"/>
                  </a:lnTo>
                  <a:lnTo>
                    <a:pt x="374" y="319"/>
                  </a:lnTo>
                  <a:lnTo>
                    <a:pt x="371" y="307"/>
                  </a:lnTo>
                  <a:lnTo>
                    <a:pt x="372" y="294"/>
                  </a:lnTo>
                  <a:lnTo>
                    <a:pt x="378" y="281"/>
                  </a:lnTo>
                  <a:lnTo>
                    <a:pt x="387" y="270"/>
                  </a:lnTo>
                  <a:lnTo>
                    <a:pt x="409" y="253"/>
                  </a:lnTo>
                  <a:lnTo>
                    <a:pt x="434" y="239"/>
                  </a:lnTo>
                  <a:lnTo>
                    <a:pt x="461" y="228"/>
                  </a:lnTo>
                  <a:lnTo>
                    <a:pt x="484" y="222"/>
                  </a:lnTo>
                  <a:lnTo>
                    <a:pt x="504" y="217"/>
                  </a:lnTo>
                  <a:lnTo>
                    <a:pt x="523" y="213"/>
                  </a:lnTo>
                  <a:lnTo>
                    <a:pt x="543" y="205"/>
                  </a:lnTo>
                  <a:lnTo>
                    <a:pt x="562" y="195"/>
                  </a:lnTo>
                  <a:lnTo>
                    <a:pt x="574" y="186"/>
                  </a:lnTo>
                  <a:lnTo>
                    <a:pt x="590" y="172"/>
                  </a:lnTo>
                  <a:lnTo>
                    <a:pt x="607" y="157"/>
                  </a:lnTo>
                  <a:lnTo>
                    <a:pt x="624" y="139"/>
                  </a:lnTo>
                  <a:lnTo>
                    <a:pt x="638" y="129"/>
                  </a:lnTo>
                  <a:lnTo>
                    <a:pt x="653" y="123"/>
                  </a:lnTo>
                  <a:lnTo>
                    <a:pt x="670" y="117"/>
                  </a:lnTo>
                  <a:lnTo>
                    <a:pt x="690" y="114"/>
                  </a:lnTo>
                  <a:lnTo>
                    <a:pt x="711" y="113"/>
                  </a:lnTo>
                  <a:lnTo>
                    <a:pt x="732" y="113"/>
                  </a:lnTo>
                  <a:lnTo>
                    <a:pt x="757" y="115"/>
                  </a:lnTo>
                  <a:lnTo>
                    <a:pt x="781" y="118"/>
                  </a:lnTo>
                  <a:lnTo>
                    <a:pt x="804" y="124"/>
                  </a:lnTo>
                  <a:lnTo>
                    <a:pt x="828" y="127"/>
                  </a:lnTo>
                  <a:lnTo>
                    <a:pt x="849" y="126"/>
                  </a:lnTo>
                  <a:lnTo>
                    <a:pt x="870" y="123"/>
                  </a:lnTo>
                  <a:lnTo>
                    <a:pt x="888" y="117"/>
                  </a:lnTo>
                  <a:lnTo>
                    <a:pt x="904" y="107"/>
                  </a:lnTo>
                  <a:lnTo>
                    <a:pt x="920" y="94"/>
                  </a:lnTo>
                  <a:lnTo>
                    <a:pt x="934" y="84"/>
                  </a:lnTo>
                  <a:lnTo>
                    <a:pt x="948" y="76"/>
                  </a:lnTo>
                  <a:lnTo>
                    <a:pt x="963" y="70"/>
                  </a:lnTo>
                  <a:lnTo>
                    <a:pt x="982" y="65"/>
                  </a:lnTo>
                  <a:lnTo>
                    <a:pt x="1002" y="58"/>
                  </a:lnTo>
                  <a:lnTo>
                    <a:pt x="1013" y="54"/>
                  </a:lnTo>
                  <a:lnTo>
                    <a:pt x="1019" y="49"/>
                  </a:lnTo>
                  <a:lnTo>
                    <a:pt x="1024" y="44"/>
                  </a:lnTo>
                  <a:lnTo>
                    <a:pt x="1028" y="31"/>
                  </a:lnTo>
                </a:path>
              </a:pathLst>
            </a:custGeom>
            <a:noFill/>
            <a:ln w="0">
              <a:solidFill>
                <a:srgbClr val="000000"/>
              </a:solidFill>
              <a:round/>
              <a:headEnd/>
              <a:tailEnd/>
            </a:ln>
          </p:spPr>
          <p:txBody>
            <a:bodyPr/>
            <a:lstStyle/>
            <a:p>
              <a:endParaRPr lang="en-GB"/>
            </a:p>
          </p:txBody>
        </p:sp>
        <p:sp>
          <p:nvSpPr>
            <p:cNvPr id="44717" name="Freeform 87"/>
            <p:cNvSpPr>
              <a:spLocks/>
            </p:cNvSpPr>
            <p:nvPr/>
          </p:nvSpPr>
          <p:spPr bwMode="auto">
            <a:xfrm>
              <a:off x="4145" y="1410"/>
              <a:ext cx="30" cy="57"/>
            </a:xfrm>
            <a:custGeom>
              <a:avLst/>
              <a:gdLst>
                <a:gd name="T0" fmla="*/ 0 w 89"/>
                <a:gd name="T1" fmla="*/ 0 h 173"/>
                <a:gd name="T2" fmla="*/ 0 w 89"/>
                <a:gd name="T3" fmla="*/ 0 h 173"/>
                <a:gd name="T4" fmla="*/ 0 w 89"/>
                <a:gd name="T5" fmla="*/ 0 h 173"/>
                <a:gd name="T6" fmla="*/ 0 w 89"/>
                <a:gd name="T7" fmla="*/ 0 h 173"/>
                <a:gd name="T8" fmla="*/ 0 w 89"/>
                <a:gd name="T9" fmla="*/ 0 h 173"/>
                <a:gd name="T10" fmla="*/ 0 w 89"/>
                <a:gd name="T11" fmla="*/ 0 h 173"/>
                <a:gd name="T12" fmla="*/ 0 w 89"/>
                <a:gd name="T13" fmla="*/ 0 h 173"/>
                <a:gd name="T14" fmla="*/ 0 w 89"/>
                <a:gd name="T15" fmla="*/ 1 h 173"/>
                <a:gd name="T16" fmla="*/ 0 w 89"/>
                <a:gd name="T17" fmla="*/ 1 h 173"/>
                <a:gd name="T18" fmla="*/ 0 w 89"/>
                <a:gd name="T19" fmla="*/ 1 h 173"/>
                <a:gd name="T20" fmla="*/ 0 w 89"/>
                <a:gd name="T21" fmla="*/ 1 h 173"/>
                <a:gd name="T22" fmla="*/ 0 w 89"/>
                <a:gd name="T23" fmla="*/ 1 h 173"/>
                <a:gd name="T24" fmla="*/ 0 w 89"/>
                <a:gd name="T25" fmla="*/ 1 h 173"/>
                <a:gd name="T26" fmla="*/ 0 w 89"/>
                <a:gd name="T27" fmla="*/ 1 h 173"/>
                <a:gd name="T28" fmla="*/ 0 w 89"/>
                <a:gd name="T29" fmla="*/ 1 h 173"/>
                <a:gd name="T30" fmla="*/ 0 w 89"/>
                <a:gd name="T31" fmla="*/ 1 h 173"/>
                <a:gd name="T32" fmla="*/ 0 w 89"/>
                <a:gd name="T33" fmla="*/ 1 h 173"/>
                <a:gd name="T34" fmla="*/ 0 w 89"/>
                <a:gd name="T35" fmla="*/ 1 h 173"/>
                <a:gd name="T36" fmla="*/ 0 w 89"/>
                <a:gd name="T37" fmla="*/ 1 h 173"/>
                <a:gd name="T38" fmla="*/ 0 w 89"/>
                <a:gd name="T39" fmla="*/ 1 h 173"/>
                <a:gd name="T40" fmla="*/ 0 w 89"/>
                <a:gd name="T41" fmla="*/ 1 h 173"/>
                <a:gd name="T42" fmla="*/ 0 w 89"/>
                <a:gd name="T43" fmla="*/ 0 h 173"/>
                <a:gd name="T44" fmla="*/ 0 w 89"/>
                <a:gd name="T45" fmla="*/ 0 h 173"/>
                <a:gd name="T46" fmla="*/ 0 w 89"/>
                <a:gd name="T47" fmla="*/ 0 h 173"/>
                <a:gd name="T48" fmla="*/ 0 w 89"/>
                <a:gd name="T49" fmla="*/ 0 h 173"/>
                <a:gd name="T50" fmla="*/ 0 w 89"/>
                <a:gd name="T51" fmla="*/ 0 h 173"/>
                <a:gd name="T52" fmla="*/ 0 w 89"/>
                <a:gd name="T53" fmla="*/ 0 h 173"/>
                <a:gd name="T54" fmla="*/ 0 w 89"/>
                <a:gd name="T55" fmla="*/ 0 h 173"/>
                <a:gd name="T56" fmla="*/ 0 w 89"/>
                <a:gd name="T57" fmla="*/ 0 h 173"/>
                <a:gd name="T58" fmla="*/ 0 w 89"/>
                <a:gd name="T59" fmla="*/ 0 h 17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9"/>
                <a:gd name="T91" fmla="*/ 0 h 173"/>
                <a:gd name="T92" fmla="*/ 89 w 89"/>
                <a:gd name="T93" fmla="*/ 173 h 17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9" h="173">
                  <a:moveTo>
                    <a:pt x="55" y="66"/>
                  </a:moveTo>
                  <a:lnTo>
                    <a:pt x="52" y="74"/>
                  </a:lnTo>
                  <a:lnTo>
                    <a:pt x="47" y="85"/>
                  </a:lnTo>
                  <a:lnTo>
                    <a:pt x="39" y="94"/>
                  </a:lnTo>
                  <a:lnTo>
                    <a:pt x="27" y="102"/>
                  </a:lnTo>
                  <a:lnTo>
                    <a:pt x="15" y="108"/>
                  </a:lnTo>
                  <a:lnTo>
                    <a:pt x="7" y="114"/>
                  </a:lnTo>
                  <a:lnTo>
                    <a:pt x="0" y="124"/>
                  </a:lnTo>
                  <a:lnTo>
                    <a:pt x="0" y="126"/>
                  </a:lnTo>
                  <a:lnTo>
                    <a:pt x="3" y="129"/>
                  </a:lnTo>
                  <a:lnTo>
                    <a:pt x="15" y="133"/>
                  </a:lnTo>
                  <a:lnTo>
                    <a:pt x="29" y="135"/>
                  </a:lnTo>
                  <a:lnTo>
                    <a:pt x="42" y="139"/>
                  </a:lnTo>
                  <a:lnTo>
                    <a:pt x="50" y="142"/>
                  </a:lnTo>
                  <a:lnTo>
                    <a:pt x="56" y="150"/>
                  </a:lnTo>
                  <a:lnTo>
                    <a:pt x="61" y="159"/>
                  </a:lnTo>
                  <a:lnTo>
                    <a:pt x="64" y="173"/>
                  </a:lnTo>
                  <a:lnTo>
                    <a:pt x="65" y="149"/>
                  </a:lnTo>
                  <a:lnTo>
                    <a:pt x="66" y="144"/>
                  </a:lnTo>
                  <a:lnTo>
                    <a:pt x="68" y="138"/>
                  </a:lnTo>
                  <a:lnTo>
                    <a:pt x="76" y="128"/>
                  </a:lnTo>
                  <a:lnTo>
                    <a:pt x="84" y="112"/>
                  </a:lnTo>
                  <a:lnTo>
                    <a:pt x="89" y="92"/>
                  </a:lnTo>
                  <a:lnTo>
                    <a:pt x="89" y="73"/>
                  </a:lnTo>
                  <a:lnTo>
                    <a:pt x="88" y="57"/>
                  </a:lnTo>
                  <a:lnTo>
                    <a:pt x="88" y="52"/>
                  </a:lnTo>
                  <a:lnTo>
                    <a:pt x="86" y="33"/>
                  </a:lnTo>
                  <a:lnTo>
                    <a:pt x="83" y="20"/>
                  </a:lnTo>
                  <a:lnTo>
                    <a:pt x="78" y="9"/>
                  </a:lnTo>
                  <a:lnTo>
                    <a:pt x="72" y="0"/>
                  </a:lnTo>
                </a:path>
              </a:pathLst>
            </a:custGeom>
            <a:noFill/>
            <a:ln w="0">
              <a:solidFill>
                <a:srgbClr val="000000"/>
              </a:solidFill>
              <a:round/>
              <a:headEnd/>
              <a:tailEnd/>
            </a:ln>
          </p:spPr>
          <p:txBody>
            <a:bodyPr/>
            <a:lstStyle/>
            <a:p>
              <a:endParaRPr lang="en-GB"/>
            </a:p>
          </p:txBody>
        </p:sp>
        <p:sp>
          <p:nvSpPr>
            <p:cNvPr id="44718" name="Freeform 88"/>
            <p:cNvSpPr>
              <a:spLocks/>
            </p:cNvSpPr>
            <p:nvPr/>
          </p:nvSpPr>
          <p:spPr bwMode="auto">
            <a:xfrm>
              <a:off x="4173" y="1411"/>
              <a:ext cx="14" cy="40"/>
            </a:xfrm>
            <a:custGeom>
              <a:avLst/>
              <a:gdLst>
                <a:gd name="T0" fmla="*/ 0 w 41"/>
                <a:gd name="T1" fmla="*/ 0 h 120"/>
                <a:gd name="T2" fmla="*/ 0 w 41"/>
                <a:gd name="T3" fmla="*/ 0 h 120"/>
                <a:gd name="T4" fmla="*/ 0 w 41"/>
                <a:gd name="T5" fmla="*/ 0 h 120"/>
                <a:gd name="T6" fmla="*/ 0 w 41"/>
                <a:gd name="T7" fmla="*/ 0 h 120"/>
                <a:gd name="T8" fmla="*/ 0 w 41"/>
                <a:gd name="T9" fmla="*/ 0 h 120"/>
                <a:gd name="T10" fmla="*/ 0 w 41"/>
                <a:gd name="T11" fmla="*/ 0 h 120"/>
                <a:gd name="T12" fmla="*/ 0 w 41"/>
                <a:gd name="T13" fmla="*/ 0 h 120"/>
                <a:gd name="T14" fmla="*/ 0 w 41"/>
                <a:gd name="T15" fmla="*/ 0 h 120"/>
                <a:gd name="T16" fmla="*/ 0 w 41"/>
                <a:gd name="T17" fmla="*/ 0 h 120"/>
                <a:gd name="T18" fmla="*/ 0 w 41"/>
                <a:gd name="T19" fmla="*/ 0 h 120"/>
                <a:gd name="T20" fmla="*/ 0 w 41"/>
                <a:gd name="T21" fmla="*/ 0 h 120"/>
                <a:gd name="T22" fmla="*/ 0 w 41"/>
                <a:gd name="T23" fmla="*/ 0 h 120"/>
                <a:gd name="T24" fmla="*/ 0 w 41"/>
                <a:gd name="T25" fmla="*/ 0 h 120"/>
                <a:gd name="T26" fmla="*/ 0 w 41"/>
                <a:gd name="T27" fmla="*/ 0 h 120"/>
                <a:gd name="T28" fmla="*/ 0 w 41"/>
                <a:gd name="T29" fmla="*/ 0 h 120"/>
                <a:gd name="T30" fmla="*/ 0 w 41"/>
                <a:gd name="T31" fmla="*/ 0 h 120"/>
                <a:gd name="T32" fmla="*/ 0 w 41"/>
                <a:gd name="T33" fmla="*/ 0 h 120"/>
                <a:gd name="T34" fmla="*/ 0 w 41"/>
                <a:gd name="T35" fmla="*/ 0 h 120"/>
                <a:gd name="T36" fmla="*/ 0 w 41"/>
                <a:gd name="T37" fmla="*/ 0 h 120"/>
                <a:gd name="T38" fmla="*/ 0 w 41"/>
                <a:gd name="T39" fmla="*/ 0 h 12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1"/>
                <a:gd name="T61" fmla="*/ 0 h 120"/>
                <a:gd name="T62" fmla="*/ 41 w 41"/>
                <a:gd name="T63" fmla="*/ 120 h 12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1" h="120">
                  <a:moveTo>
                    <a:pt x="0" y="0"/>
                  </a:moveTo>
                  <a:lnTo>
                    <a:pt x="4" y="8"/>
                  </a:lnTo>
                  <a:lnTo>
                    <a:pt x="10" y="19"/>
                  </a:lnTo>
                  <a:lnTo>
                    <a:pt x="12" y="33"/>
                  </a:lnTo>
                  <a:lnTo>
                    <a:pt x="14" y="51"/>
                  </a:lnTo>
                  <a:lnTo>
                    <a:pt x="14" y="59"/>
                  </a:lnTo>
                  <a:lnTo>
                    <a:pt x="16" y="76"/>
                  </a:lnTo>
                  <a:lnTo>
                    <a:pt x="16" y="91"/>
                  </a:lnTo>
                  <a:lnTo>
                    <a:pt x="17" y="103"/>
                  </a:lnTo>
                  <a:lnTo>
                    <a:pt x="21" y="120"/>
                  </a:lnTo>
                  <a:lnTo>
                    <a:pt x="29" y="109"/>
                  </a:lnTo>
                  <a:lnTo>
                    <a:pt x="35" y="97"/>
                  </a:lnTo>
                  <a:lnTo>
                    <a:pt x="39" y="86"/>
                  </a:lnTo>
                  <a:lnTo>
                    <a:pt x="41" y="70"/>
                  </a:lnTo>
                  <a:lnTo>
                    <a:pt x="41" y="57"/>
                  </a:lnTo>
                  <a:lnTo>
                    <a:pt x="41" y="45"/>
                  </a:lnTo>
                  <a:lnTo>
                    <a:pt x="40" y="39"/>
                  </a:lnTo>
                  <a:lnTo>
                    <a:pt x="38" y="21"/>
                  </a:lnTo>
                  <a:lnTo>
                    <a:pt x="36" y="13"/>
                  </a:lnTo>
                </a:path>
              </a:pathLst>
            </a:custGeom>
            <a:noFill/>
            <a:ln w="0">
              <a:solidFill>
                <a:srgbClr val="000000"/>
              </a:solidFill>
              <a:round/>
              <a:headEnd/>
              <a:tailEnd/>
            </a:ln>
          </p:spPr>
          <p:txBody>
            <a:bodyPr/>
            <a:lstStyle/>
            <a:p>
              <a:endParaRPr lang="en-GB"/>
            </a:p>
          </p:txBody>
        </p:sp>
        <p:sp>
          <p:nvSpPr>
            <p:cNvPr id="44719" name="Freeform 89"/>
            <p:cNvSpPr>
              <a:spLocks/>
            </p:cNvSpPr>
            <p:nvPr/>
          </p:nvSpPr>
          <p:spPr bwMode="auto">
            <a:xfrm>
              <a:off x="4184" y="1415"/>
              <a:ext cx="41" cy="79"/>
            </a:xfrm>
            <a:custGeom>
              <a:avLst/>
              <a:gdLst>
                <a:gd name="T0" fmla="*/ 0 w 121"/>
                <a:gd name="T1" fmla="*/ 0 h 237"/>
                <a:gd name="T2" fmla="*/ 0 w 121"/>
                <a:gd name="T3" fmla="*/ 0 h 237"/>
                <a:gd name="T4" fmla="*/ 0 w 121"/>
                <a:gd name="T5" fmla="*/ 0 h 237"/>
                <a:gd name="T6" fmla="*/ 0 w 121"/>
                <a:gd name="T7" fmla="*/ 0 h 237"/>
                <a:gd name="T8" fmla="*/ 0 w 121"/>
                <a:gd name="T9" fmla="*/ 0 h 237"/>
                <a:gd name="T10" fmla="*/ 0 w 121"/>
                <a:gd name="T11" fmla="*/ 0 h 237"/>
                <a:gd name="T12" fmla="*/ 0 w 121"/>
                <a:gd name="T13" fmla="*/ 0 h 237"/>
                <a:gd name="T14" fmla="*/ 0 w 121"/>
                <a:gd name="T15" fmla="*/ 0 h 237"/>
                <a:gd name="T16" fmla="*/ 0 w 121"/>
                <a:gd name="T17" fmla="*/ 0 h 237"/>
                <a:gd name="T18" fmla="*/ 0 w 121"/>
                <a:gd name="T19" fmla="*/ 1 h 237"/>
                <a:gd name="T20" fmla="*/ 0 w 121"/>
                <a:gd name="T21" fmla="*/ 1 h 237"/>
                <a:gd name="T22" fmla="*/ 0 w 121"/>
                <a:gd name="T23" fmla="*/ 1 h 237"/>
                <a:gd name="T24" fmla="*/ 0 w 121"/>
                <a:gd name="T25" fmla="*/ 1 h 237"/>
                <a:gd name="T26" fmla="*/ 0 w 121"/>
                <a:gd name="T27" fmla="*/ 1 h 237"/>
                <a:gd name="T28" fmla="*/ 0 w 121"/>
                <a:gd name="T29" fmla="*/ 1 h 237"/>
                <a:gd name="T30" fmla="*/ 0 w 121"/>
                <a:gd name="T31" fmla="*/ 1 h 237"/>
                <a:gd name="T32" fmla="*/ 0 w 121"/>
                <a:gd name="T33" fmla="*/ 1 h 237"/>
                <a:gd name="T34" fmla="*/ 0 w 121"/>
                <a:gd name="T35" fmla="*/ 1 h 237"/>
                <a:gd name="T36" fmla="*/ 0 w 121"/>
                <a:gd name="T37" fmla="*/ 1 h 237"/>
                <a:gd name="T38" fmla="*/ 0 w 121"/>
                <a:gd name="T39" fmla="*/ 1 h 237"/>
                <a:gd name="T40" fmla="*/ 0 w 121"/>
                <a:gd name="T41" fmla="*/ 1 h 237"/>
                <a:gd name="T42" fmla="*/ 0 w 121"/>
                <a:gd name="T43" fmla="*/ 1 h 237"/>
                <a:gd name="T44" fmla="*/ 0 w 121"/>
                <a:gd name="T45" fmla="*/ 1 h 237"/>
                <a:gd name="T46" fmla="*/ 0 w 121"/>
                <a:gd name="T47" fmla="*/ 1 h 237"/>
                <a:gd name="T48" fmla="*/ 0 w 121"/>
                <a:gd name="T49" fmla="*/ 1 h 237"/>
                <a:gd name="T50" fmla="*/ 1 w 121"/>
                <a:gd name="T51" fmla="*/ 0 h 237"/>
                <a:gd name="T52" fmla="*/ 1 w 121"/>
                <a:gd name="T53" fmla="*/ 0 h 237"/>
                <a:gd name="T54" fmla="*/ 1 w 121"/>
                <a:gd name="T55" fmla="*/ 0 h 237"/>
                <a:gd name="T56" fmla="*/ 1 w 121"/>
                <a:gd name="T57" fmla="*/ 0 h 237"/>
                <a:gd name="T58" fmla="*/ 0 w 121"/>
                <a:gd name="T59" fmla="*/ 0 h 237"/>
                <a:gd name="T60" fmla="*/ 0 w 121"/>
                <a:gd name="T61" fmla="*/ 0 h 237"/>
                <a:gd name="T62" fmla="*/ 0 w 121"/>
                <a:gd name="T63" fmla="*/ 0 h 237"/>
                <a:gd name="T64" fmla="*/ 0 w 121"/>
                <a:gd name="T65" fmla="*/ 0 h 237"/>
                <a:gd name="T66" fmla="*/ 0 w 121"/>
                <a:gd name="T67" fmla="*/ 0 h 23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1"/>
                <a:gd name="T103" fmla="*/ 0 h 237"/>
                <a:gd name="T104" fmla="*/ 121 w 121"/>
                <a:gd name="T105" fmla="*/ 237 h 23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1" h="237">
                  <a:moveTo>
                    <a:pt x="21" y="0"/>
                  </a:moveTo>
                  <a:lnTo>
                    <a:pt x="22" y="13"/>
                  </a:lnTo>
                  <a:lnTo>
                    <a:pt x="23" y="29"/>
                  </a:lnTo>
                  <a:lnTo>
                    <a:pt x="26" y="45"/>
                  </a:lnTo>
                  <a:lnTo>
                    <a:pt x="26" y="62"/>
                  </a:lnTo>
                  <a:lnTo>
                    <a:pt x="23" y="83"/>
                  </a:lnTo>
                  <a:lnTo>
                    <a:pt x="17" y="100"/>
                  </a:lnTo>
                  <a:lnTo>
                    <a:pt x="10" y="120"/>
                  </a:lnTo>
                  <a:lnTo>
                    <a:pt x="3" y="136"/>
                  </a:lnTo>
                  <a:lnTo>
                    <a:pt x="1" y="154"/>
                  </a:lnTo>
                  <a:lnTo>
                    <a:pt x="0" y="173"/>
                  </a:lnTo>
                  <a:lnTo>
                    <a:pt x="2" y="196"/>
                  </a:lnTo>
                  <a:lnTo>
                    <a:pt x="6" y="212"/>
                  </a:lnTo>
                  <a:lnTo>
                    <a:pt x="13" y="229"/>
                  </a:lnTo>
                  <a:lnTo>
                    <a:pt x="22" y="237"/>
                  </a:lnTo>
                  <a:lnTo>
                    <a:pt x="27" y="224"/>
                  </a:lnTo>
                  <a:lnTo>
                    <a:pt x="33" y="213"/>
                  </a:lnTo>
                  <a:lnTo>
                    <a:pt x="38" y="201"/>
                  </a:lnTo>
                  <a:lnTo>
                    <a:pt x="47" y="189"/>
                  </a:lnTo>
                  <a:lnTo>
                    <a:pt x="59" y="174"/>
                  </a:lnTo>
                  <a:lnTo>
                    <a:pt x="71" y="162"/>
                  </a:lnTo>
                  <a:lnTo>
                    <a:pt x="85" y="146"/>
                  </a:lnTo>
                  <a:lnTo>
                    <a:pt x="97" y="133"/>
                  </a:lnTo>
                  <a:lnTo>
                    <a:pt x="109" y="123"/>
                  </a:lnTo>
                  <a:lnTo>
                    <a:pt x="117" y="112"/>
                  </a:lnTo>
                  <a:lnTo>
                    <a:pt x="121" y="99"/>
                  </a:lnTo>
                  <a:lnTo>
                    <a:pt x="121" y="87"/>
                  </a:lnTo>
                  <a:lnTo>
                    <a:pt x="118" y="74"/>
                  </a:lnTo>
                  <a:lnTo>
                    <a:pt x="112" y="61"/>
                  </a:lnTo>
                  <a:lnTo>
                    <a:pt x="104" y="43"/>
                  </a:lnTo>
                  <a:lnTo>
                    <a:pt x="97" y="27"/>
                  </a:lnTo>
                  <a:lnTo>
                    <a:pt x="91" y="11"/>
                  </a:lnTo>
                  <a:lnTo>
                    <a:pt x="85" y="2"/>
                  </a:lnTo>
                </a:path>
              </a:pathLst>
            </a:custGeom>
            <a:noFill/>
            <a:ln w="0">
              <a:solidFill>
                <a:srgbClr val="000000"/>
              </a:solidFill>
              <a:round/>
              <a:headEnd/>
              <a:tailEnd/>
            </a:ln>
          </p:spPr>
          <p:txBody>
            <a:bodyPr/>
            <a:lstStyle/>
            <a:p>
              <a:endParaRPr lang="en-GB"/>
            </a:p>
          </p:txBody>
        </p:sp>
        <p:sp>
          <p:nvSpPr>
            <p:cNvPr id="44720" name="Freeform 90"/>
            <p:cNvSpPr>
              <a:spLocks/>
            </p:cNvSpPr>
            <p:nvPr/>
          </p:nvSpPr>
          <p:spPr bwMode="auto">
            <a:xfrm>
              <a:off x="4013" y="1302"/>
              <a:ext cx="220" cy="113"/>
            </a:xfrm>
            <a:custGeom>
              <a:avLst/>
              <a:gdLst>
                <a:gd name="T0" fmla="*/ 1 w 660"/>
                <a:gd name="T1" fmla="*/ 0 h 338"/>
                <a:gd name="T2" fmla="*/ 1 w 660"/>
                <a:gd name="T3" fmla="*/ 0 h 338"/>
                <a:gd name="T4" fmla="*/ 1 w 660"/>
                <a:gd name="T5" fmla="*/ 0 h 338"/>
                <a:gd name="T6" fmla="*/ 1 w 660"/>
                <a:gd name="T7" fmla="*/ 0 h 338"/>
                <a:gd name="T8" fmla="*/ 1 w 660"/>
                <a:gd name="T9" fmla="*/ 0 h 338"/>
                <a:gd name="T10" fmla="*/ 1 w 660"/>
                <a:gd name="T11" fmla="*/ 0 h 338"/>
                <a:gd name="T12" fmla="*/ 1 w 660"/>
                <a:gd name="T13" fmla="*/ 0 h 338"/>
                <a:gd name="T14" fmla="*/ 0 w 660"/>
                <a:gd name="T15" fmla="*/ 0 h 338"/>
                <a:gd name="T16" fmla="*/ 0 w 660"/>
                <a:gd name="T17" fmla="*/ 1 h 338"/>
                <a:gd name="T18" fmla="*/ 0 w 660"/>
                <a:gd name="T19" fmla="*/ 1 h 338"/>
                <a:gd name="T20" fmla="*/ 0 w 660"/>
                <a:gd name="T21" fmla="*/ 1 h 338"/>
                <a:gd name="T22" fmla="*/ 0 w 660"/>
                <a:gd name="T23" fmla="*/ 1 h 338"/>
                <a:gd name="T24" fmla="*/ 0 w 660"/>
                <a:gd name="T25" fmla="*/ 1 h 338"/>
                <a:gd name="T26" fmla="*/ 0 w 660"/>
                <a:gd name="T27" fmla="*/ 1 h 338"/>
                <a:gd name="T28" fmla="*/ 0 w 660"/>
                <a:gd name="T29" fmla="*/ 1 h 338"/>
                <a:gd name="T30" fmla="*/ 0 w 660"/>
                <a:gd name="T31" fmla="*/ 1 h 338"/>
                <a:gd name="T32" fmla="*/ 0 w 660"/>
                <a:gd name="T33" fmla="*/ 1 h 338"/>
                <a:gd name="T34" fmla="*/ 1 w 660"/>
                <a:gd name="T35" fmla="*/ 1 h 338"/>
                <a:gd name="T36" fmla="*/ 1 w 660"/>
                <a:gd name="T37" fmla="*/ 1 h 338"/>
                <a:gd name="T38" fmla="*/ 1 w 660"/>
                <a:gd name="T39" fmla="*/ 1 h 338"/>
                <a:gd name="T40" fmla="*/ 1 w 660"/>
                <a:gd name="T41" fmla="*/ 1 h 338"/>
                <a:gd name="T42" fmla="*/ 1 w 660"/>
                <a:gd name="T43" fmla="*/ 1 h 338"/>
                <a:gd name="T44" fmla="*/ 1 w 660"/>
                <a:gd name="T45" fmla="*/ 1 h 338"/>
                <a:gd name="T46" fmla="*/ 1 w 660"/>
                <a:gd name="T47" fmla="*/ 1 h 338"/>
                <a:gd name="T48" fmla="*/ 2 w 660"/>
                <a:gd name="T49" fmla="*/ 1 h 338"/>
                <a:gd name="T50" fmla="*/ 2 w 660"/>
                <a:gd name="T51" fmla="*/ 1 h 338"/>
                <a:gd name="T52" fmla="*/ 2 w 660"/>
                <a:gd name="T53" fmla="*/ 1 h 338"/>
                <a:gd name="T54" fmla="*/ 2 w 660"/>
                <a:gd name="T55" fmla="*/ 1 h 338"/>
                <a:gd name="T56" fmla="*/ 2 w 660"/>
                <a:gd name="T57" fmla="*/ 1 h 338"/>
                <a:gd name="T58" fmla="*/ 2 w 660"/>
                <a:gd name="T59" fmla="*/ 1 h 338"/>
                <a:gd name="T60" fmla="*/ 2 w 660"/>
                <a:gd name="T61" fmla="*/ 1 h 338"/>
                <a:gd name="T62" fmla="*/ 2 w 660"/>
                <a:gd name="T63" fmla="*/ 1 h 338"/>
                <a:gd name="T64" fmla="*/ 2 w 660"/>
                <a:gd name="T65" fmla="*/ 1 h 338"/>
                <a:gd name="T66" fmla="*/ 3 w 660"/>
                <a:gd name="T67" fmla="*/ 1 h 338"/>
                <a:gd name="T68" fmla="*/ 3 w 660"/>
                <a:gd name="T69" fmla="*/ 1 h 338"/>
                <a:gd name="T70" fmla="*/ 3 w 660"/>
                <a:gd name="T71" fmla="*/ 1 h 338"/>
                <a:gd name="T72" fmla="*/ 3 w 660"/>
                <a:gd name="T73" fmla="*/ 1 h 338"/>
                <a:gd name="T74" fmla="*/ 3 w 660"/>
                <a:gd name="T75" fmla="*/ 1 h 338"/>
                <a:gd name="T76" fmla="*/ 3 w 660"/>
                <a:gd name="T77" fmla="*/ 0 h 338"/>
                <a:gd name="T78" fmla="*/ 3 w 660"/>
                <a:gd name="T79" fmla="*/ 0 h 338"/>
                <a:gd name="T80" fmla="*/ 2 w 660"/>
                <a:gd name="T81" fmla="*/ 0 h 338"/>
                <a:gd name="T82" fmla="*/ 2 w 660"/>
                <a:gd name="T83" fmla="*/ 0 h 338"/>
                <a:gd name="T84" fmla="*/ 2 w 660"/>
                <a:gd name="T85" fmla="*/ 0 h 338"/>
                <a:gd name="T86" fmla="*/ 2 w 660"/>
                <a:gd name="T87" fmla="*/ 0 h 338"/>
                <a:gd name="T88" fmla="*/ 2 w 660"/>
                <a:gd name="T89" fmla="*/ 0 h 338"/>
                <a:gd name="T90" fmla="*/ 1 w 660"/>
                <a:gd name="T91" fmla="*/ 0 h 338"/>
                <a:gd name="T92" fmla="*/ 1 w 660"/>
                <a:gd name="T93" fmla="*/ 0 h 338"/>
                <a:gd name="T94" fmla="*/ 1 w 660"/>
                <a:gd name="T95" fmla="*/ 0 h 33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60"/>
                <a:gd name="T145" fmla="*/ 0 h 338"/>
                <a:gd name="T146" fmla="*/ 660 w 660"/>
                <a:gd name="T147" fmla="*/ 338 h 33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60" h="338">
                  <a:moveTo>
                    <a:pt x="252" y="17"/>
                  </a:moveTo>
                  <a:lnTo>
                    <a:pt x="236" y="15"/>
                  </a:lnTo>
                  <a:lnTo>
                    <a:pt x="225" y="11"/>
                  </a:lnTo>
                  <a:lnTo>
                    <a:pt x="212" y="5"/>
                  </a:lnTo>
                  <a:lnTo>
                    <a:pt x="201" y="1"/>
                  </a:lnTo>
                  <a:lnTo>
                    <a:pt x="190" y="0"/>
                  </a:lnTo>
                  <a:lnTo>
                    <a:pt x="178" y="4"/>
                  </a:lnTo>
                  <a:lnTo>
                    <a:pt x="170" y="10"/>
                  </a:lnTo>
                  <a:lnTo>
                    <a:pt x="163" y="22"/>
                  </a:lnTo>
                  <a:lnTo>
                    <a:pt x="156" y="39"/>
                  </a:lnTo>
                  <a:lnTo>
                    <a:pt x="147" y="63"/>
                  </a:lnTo>
                  <a:lnTo>
                    <a:pt x="139" y="78"/>
                  </a:lnTo>
                  <a:lnTo>
                    <a:pt x="132" y="89"/>
                  </a:lnTo>
                  <a:lnTo>
                    <a:pt x="125" y="95"/>
                  </a:lnTo>
                  <a:lnTo>
                    <a:pt x="117" y="101"/>
                  </a:lnTo>
                  <a:lnTo>
                    <a:pt x="99" y="109"/>
                  </a:lnTo>
                  <a:lnTo>
                    <a:pt x="77" y="120"/>
                  </a:lnTo>
                  <a:lnTo>
                    <a:pt x="55" y="132"/>
                  </a:lnTo>
                  <a:lnTo>
                    <a:pt x="40" y="145"/>
                  </a:lnTo>
                  <a:lnTo>
                    <a:pt x="23" y="164"/>
                  </a:lnTo>
                  <a:lnTo>
                    <a:pt x="10" y="182"/>
                  </a:lnTo>
                  <a:lnTo>
                    <a:pt x="4" y="205"/>
                  </a:lnTo>
                  <a:lnTo>
                    <a:pt x="0" y="227"/>
                  </a:lnTo>
                  <a:lnTo>
                    <a:pt x="1" y="249"/>
                  </a:lnTo>
                  <a:lnTo>
                    <a:pt x="5" y="267"/>
                  </a:lnTo>
                  <a:lnTo>
                    <a:pt x="12" y="281"/>
                  </a:lnTo>
                  <a:lnTo>
                    <a:pt x="22" y="293"/>
                  </a:lnTo>
                  <a:lnTo>
                    <a:pt x="35" y="302"/>
                  </a:lnTo>
                  <a:lnTo>
                    <a:pt x="52" y="309"/>
                  </a:lnTo>
                  <a:lnTo>
                    <a:pt x="68" y="311"/>
                  </a:lnTo>
                  <a:lnTo>
                    <a:pt x="80" y="315"/>
                  </a:lnTo>
                  <a:lnTo>
                    <a:pt x="89" y="321"/>
                  </a:lnTo>
                  <a:lnTo>
                    <a:pt x="102" y="329"/>
                  </a:lnTo>
                  <a:lnTo>
                    <a:pt x="113" y="335"/>
                  </a:lnTo>
                  <a:lnTo>
                    <a:pt x="126" y="337"/>
                  </a:lnTo>
                  <a:lnTo>
                    <a:pt x="141" y="336"/>
                  </a:lnTo>
                  <a:lnTo>
                    <a:pt x="163" y="329"/>
                  </a:lnTo>
                  <a:lnTo>
                    <a:pt x="191" y="323"/>
                  </a:lnTo>
                  <a:lnTo>
                    <a:pt x="205" y="321"/>
                  </a:lnTo>
                  <a:lnTo>
                    <a:pt x="220" y="321"/>
                  </a:lnTo>
                  <a:lnTo>
                    <a:pt x="236" y="323"/>
                  </a:lnTo>
                  <a:lnTo>
                    <a:pt x="250" y="321"/>
                  </a:lnTo>
                  <a:lnTo>
                    <a:pt x="265" y="316"/>
                  </a:lnTo>
                  <a:lnTo>
                    <a:pt x="287" y="310"/>
                  </a:lnTo>
                  <a:lnTo>
                    <a:pt x="303" y="306"/>
                  </a:lnTo>
                  <a:lnTo>
                    <a:pt x="320" y="301"/>
                  </a:lnTo>
                  <a:lnTo>
                    <a:pt x="332" y="297"/>
                  </a:lnTo>
                  <a:lnTo>
                    <a:pt x="350" y="291"/>
                  </a:lnTo>
                  <a:lnTo>
                    <a:pt x="365" y="288"/>
                  </a:lnTo>
                  <a:lnTo>
                    <a:pt x="382" y="288"/>
                  </a:lnTo>
                  <a:lnTo>
                    <a:pt x="396" y="290"/>
                  </a:lnTo>
                  <a:lnTo>
                    <a:pt x="411" y="295"/>
                  </a:lnTo>
                  <a:lnTo>
                    <a:pt x="427" y="305"/>
                  </a:lnTo>
                  <a:lnTo>
                    <a:pt x="444" y="312"/>
                  </a:lnTo>
                  <a:lnTo>
                    <a:pt x="458" y="317"/>
                  </a:lnTo>
                  <a:lnTo>
                    <a:pt x="469" y="321"/>
                  </a:lnTo>
                  <a:lnTo>
                    <a:pt x="481" y="325"/>
                  </a:lnTo>
                  <a:lnTo>
                    <a:pt x="497" y="332"/>
                  </a:lnTo>
                  <a:lnTo>
                    <a:pt x="506" y="336"/>
                  </a:lnTo>
                  <a:lnTo>
                    <a:pt x="517" y="338"/>
                  </a:lnTo>
                  <a:lnTo>
                    <a:pt x="533" y="338"/>
                  </a:lnTo>
                  <a:lnTo>
                    <a:pt x="550" y="334"/>
                  </a:lnTo>
                  <a:lnTo>
                    <a:pt x="567" y="327"/>
                  </a:lnTo>
                  <a:lnTo>
                    <a:pt x="584" y="315"/>
                  </a:lnTo>
                  <a:lnTo>
                    <a:pt x="597" y="304"/>
                  </a:lnTo>
                  <a:lnTo>
                    <a:pt x="609" y="288"/>
                  </a:lnTo>
                  <a:lnTo>
                    <a:pt x="616" y="274"/>
                  </a:lnTo>
                  <a:lnTo>
                    <a:pt x="623" y="247"/>
                  </a:lnTo>
                  <a:lnTo>
                    <a:pt x="629" y="229"/>
                  </a:lnTo>
                  <a:lnTo>
                    <a:pt x="638" y="209"/>
                  </a:lnTo>
                  <a:lnTo>
                    <a:pt x="648" y="191"/>
                  </a:lnTo>
                  <a:lnTo>
                    <a:pt x="656" y="176"/>
                  </a:lnTo>
                  <a:lnTo>
                    <a:pt x="660" y="159"/>
                  </a:lnTo>
                  <a:lnTo>
                    <a:pt x="659" y="144"/>
                  </a:lnTo>
                  <a:lnTo>
                    <a:pt x="655" y="131"/>
                  </a:lnTo>
                  <a:lnTo>
                    <a:pt x="646" y="115"/>
                  </a:lnTo>
                  <a:lnTo>
                    <a:pt x="637" y="101"/>
                  </a:lnTo>
                  <a:lnTo>
                    <a:pt x="623" y="88"/>
                  </a:lnTo>
                  <a:lnTo>
                    <a:pt x="611" y="78"/>
                  </a:lnTo>
                  <a:lnTo>
                    <a:pt x="604" y="68"/>
                  </a:lnTo>
                  <a:lnTo>
                    <a:pt x="594" y="61"/>
                  </a:lnTo>
                  <a:lnTo>
                    <a:pt x="580" y="54"/>
                  </a:lnTo>
                  <a:lnTo>
                    <a:pt x="562" y="51"/>
                  </a:lnTo>
                  <a:lnTo>
                    <a:pt x="544" y="50"/>
                  </a:lnTo>
                  <a:lnTo>
                    <a:pt x="515" y="52"/>
                  </a:lnTo>
                  <a:lnTo>
                    <a:pt x="476" y="57"/>
                  </a:lnTo>
                  <a:lnTo>
                    <a:pt x="436" y="61"/>
                  </a:lnTo>
                  <a:lnTo>
                    <a:pt x="412" y="61"/>
                  </a:lnTo>
                  <a:lnTo>
                    <a:pt x="382" y="57"/>
                  </a:lnTo>
                  <a:lnTo>
                    <a:pt x="354" y="52"/>
                  </a:lnTo>
                  <a:lnTo>
                    <a:pt x="329" y="46"/>
                  </a:lnTo>
                  <a:lnTo>
                    <a:pt x="310" y="40"/>
                  </a:lnTo>
                  <a:lnTo>
                    <a:pt x="289" y="32"/>
                  </a:lnTo>
                  <a:lnTo>
                    <a:pt x="272" y="23"/>
                  </a:lnTo>
                  <a:lnTo>
                    <a:pt x="261" y="19"/>
                  </a:lnTo>
                  <a:lnTo>
                    <a:pt x="252" y="17"/>
                  </a:lnTo>
                  <a:close/>
                </a:path>
              </a:pathLst>
            </a:custGeom>
            <a:solidFill>
              <a:srgbClr val="00C000"/>
            </a:solidFill>
            <a:ln w="0">
              <a:solidFill>
                <a:srgbClr val="000000"/>
              </a:solidFill>
              <a:round/>
              <a:headEnd/>
              <a:tailEnd/>
            </a:ln>
          </p:spPr>
          <p:txBody>
            <a:bodyPr/>
            <a:lstStyle/>
            <a:p>
              <a:endParaRPr lang="en-GB"/>
            </a:p>
          </p:txBody>
        </p:sp>
        <p:sp>
          <p:nvSpPr>
            <p:cNvPr id="44721" name="Freeform 91"/>
            <p:cNvSpPr>
              <a:spLocks/>
            </p:cNvSpPr>
            <p:nvPr/>
          </p:nvSpPr>
          <p:spPr bwMode="auto">
            <a:xfrm>
              <a:off x="4097" y="1267"/>
              <a:ext cx="286" cy="158"/>
            </a:xfrm>
            <a:custGeom>
              <a:avLst/>
              <a:gdLst>
                <a:gd name="T0" fmla="*/ 1 w 859"/>
                <a:gd name="T1" fmla="*/ 2 h 472"/>
                <a:gd name="T2" fmla="*/ 1 w 859"/>
                <a:gd name="T3" fmla="*/ 2 h 472"/>
                <a:gd name="T4" fmla="*/ 1 w 859"/>
                <a:gd name="T5" fmla="*/ 2 h 472"/>
                <a:gd name="T6" fmla="*/ 1 w 859"/>
                <a:gd name="T7" fmla="*/ 2 h 472"/>
                <a:gd name="T8" fmla="*/ 1 w 859"/>
                <a:gd name="T9" fmla="*/ 2 h 472"/>
                <a:gd name="T10" fmla="*/ 1 w 859"/>
                <a:gd name="T11" fmla="*/ 2 h 472"/>
                <a:gd name="T12" fmla="*/ 2 w 859"/>
                <a:gd name="T13" fmla="*/ 2 h 472"/>
                <a:gd name="T14" fmla="*/ 2 w 859"/>
                <a:gd name="T15" fmla="*/ 2 h 472"/>
                <a:gd name="T16" fmla="*/ 2 w 859"/>
                <a:gd name="T17" fmla="*/ 2 h 472"/>
                <a:gd name="T18" fmla="*/ 2 w 859"/>
                <a:gd name="T19" fmla="*/ 2 h 472"/>
                <a:gd name="T20" fmla="*/ 2 w 859"/>
                <a:gd name="T21" fmla="*/ 2 h 472"/>
                <a:gd name="T22" fmla="*/ 2 w 859"/>
                <a:gd name="T23" fmla="*/ 2 h 472"/>
                <a:gd name="T24" fmla="*/ 3 w 859"/>
                <a:gd name="T25" fmla="*/ 2 h 472"/>
                <a:gd name="T26" fmla="*/ 3 w 859"/>
                <a:gd name="T27" fmla="*/ 2 h 472"/>
                <a:gd name="T28" fmla="*/ 3 w 859"/>
                <a:gd name="T29" fmla="*/ 2 h 472"/>
                <a:gd name="T30" fmla="*/ 3 w 859"/>
                <a:gd name="T31" fmla="*/ 2 h 472"/>
                <a:gd name="T32" fmla="*/ 3 w 859"/>
                <a:gd name="T33" fmla="*/ 1 h 472"/>
                <a:gd name="T34" fmla="*/ 3 w 859"/>
                <a:gd name="T35" fmla="*/ 1 h 472"/>
                <a:gd name="T36" fmla="*/ 3 w 859"/>
                <a:gd name="T37" fmla="*/ 1 h 472"/>
                <a:gd name="T38" fmla="*/ 4 w 859"/>
                <a:gd name="T39" fmla="*/ 1 h 472"/>
                <a:gd name="T40" fmla="*/ 4 w 859"/>
                <a:gd name="T41" fmla="*/ 1 h 472"/>
                <a:gd name="T42" fmla="*/ 3 w 859"/>
                <a:gd name="T43" fmla="*/ 1 h 472"/>
                <a:gd name="T44" fmla="*/ 3 w 859"/>
                <a:gd name="T45" fmla="*/ 1 h 472"/>
                <a:gd name="T46" fmla="*/ 3 w 859"/>
                <a:gd name="T47" fmla="*/ 1 h 472"/>
                <a:gd name="T48" fmla="*/ 3 w 859"/>
                <a:gd name="T49" fmla="*/ 0 h 472"/>
                <a:gd name="T50" fmla="*/ 3 w 859"/>
                <a:gd name="T51" fmla="*/ 0 h 472"/>
                <a:gd name="T52" fmla="*/ 3 w 859"/>
                <a:gd name="T53" fmla="*/ 0 h 472"/>
                <a:gd name="T54" fmla="*/ 2 w 859"/>
                <a:gd name="T55" fmla="*/ 0 h 472"/>
                <a:gd name="T56" fmla="*/ 2 w 859"/>
                <a:gd name="T57" fmla="*/ 0 h 472"/>
                <a:gd name="T58" fmla="*/ 2 w 859"/>
                <a:gd name="T59" fmla="*/ 0 h 472"/>
                <a:gd name="T60" fmla="*/ 2 w 859"/>
                <a:gd name="T61" fmla="*/ 0 h 472"/>
                <a:gd name="T62" fmla="*/ 2 w 859"/>
                <a:gd name="T63" fmla="*/ 0 h 472"/>
                <a:gd name="T64" fmla="*/ 1 w 859"/>
                <a:gd name="T65" fmla="*/ 0 h 472"/>
                <a:gd name="T66" fmla="*/ 1 w 859"/>
                <a:gd name="T67" fmla="*/ 0 h 472"/>
                <a:gd name="T68" fmla="*/ 1 w 859"/>
                <a:gd name="T69" fmla="*/ 0 h 472"/>
                <a:gd name="T70" fmla="*/ 1 w 859"/>
                <a:gd name="T71" fmla="*/ 0 h 472"/>
                <a:gd name="T72" fmla="*/ 0 w 859"/>
                <a:gd name="T73" fmla="*/ 0 h 472"/>
                <a:gd name="T74" fmla="*/ 0 w 859"/>
                <a:gd name="T75" fmla="*/ 0 h 472"/>
                <a:gd name="T76" fmla="*/ 0 w 859"/>
                <a:gd name="T77" fmla="*/ 0 h 472"/>
                <a:gd name="T78" fmla="*/ 0 w 859"/>
                <a:gd name="T79" fmla="*/ 1 h 472"/>
                <a:gd name="T80" fmla="*/ 0 w 859"/>
                <a:gd name="T81" fmla="*/ 1 h 472"/>
                <a:gd name="T82" fmla="*/ 0 w 859"/>
                <a:gd name="T83" fmla="*/ 1 h 472"/>
                <a:gd name="T84" fmla="*/ 0 w 859"/>
                <a:gd name="T85" fmla="*/ 1 h 472"/>
                <a:gd name="T86" fmla="*/ 1 w 859"/>
                <a:gd name="T87" fmla="*/ 1 h 472"/>
                <a:gd name="T88" fmla="*/ 1 w 859"/>
                <a:gd name="T89" fmla="*/ 1 h 472"/>
                <a:gd name="T90" fmla="*/ 1 w 859"/>
                <a:gd name="T91" fmla="*/ 1 h 472"/>
                <a:gd name="T92" fmla="*/ 1 w 859"/>
                <a:gd name="T93" fmla="*/ 1 h 472"/>
                <a:gd name="T94" fmla="*/ 1 w 859"/>
                <a:gd name="T95" fmla="*/ 1 h 472"/>
                <a:gd name="T96" fmla="*/ 2 w 859"/>
                <a:gd name="T97" fmla="*/ 1 h 472"/>
                <a:gd name="T98" fmla="*/ 2 w 859"/>
                <a:gd name="T99" fmla="*/ 1 h 472"/>
                <a:gd name="T100" fmla="*/ 2 w 859"/>
                <a:gd name="T101" fmla="*/ 1 h 472"/>
                <a:gd name="T102" fmla="*/ 2 w 859"/>
                <a:gd name="T103" fmla="*/ 1 h 472"/>
                <a:gd name="T104" fmla="*/ 2 w 859"/>
                <a:gd name="T105" fmla="*/ 1 h 472"/>
                <a:gd name="T106" fmla="*/ 2 w 859"/>
                <a:gd name="T107" fmla="*/ 1 h 472"/>
                <a:gd name="T108" fmla="*/ 1 w 859"/>
                <a:gd name="T109" fmla="*/ 2 h 472"/>
                <a:gd name="T110" fmla="*/ 1 w 859"/>
                <a:gd name="T111" fmla="*/ 2 h 472"/>
                <a:gd name="T112" fmla="*/ 1 w 859"/>
                <a:gd name="T113" fmla="*/ 2 h 47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59"/>
                <a:gd name="T172" fmla="*/ 0 h 472"/>
                <a:gd name="T173" fmla="*/ 859 w 859"/>
                <a:gd name="T174" fmla="*/ 472 h 47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59" h="472">
                  <a:moveTo>
                    <a:pt x="281" y="443"/>
                  </a:moveTo>
                  <a:lnTo>
                    <a:pt x="283" y="456"/>
                  </a:lnTo>
                  <a:lnTo>
                    <a:pt x="285" y="472"/>
                  </a:lnTo>
                  <a:lnTo>
                    <a:pt x="306" y="467"/>
                  </a:lnTo>
                  <a:lnTo>
                    <a:pt x="323" y="462"/>
                  </a:lnTo>
                  <a:lnTo>
                    <a:pt x="337" y="453"/>
                  </a:lnTo>
                  <a:lnTo>
                    <a:pt x="347" y="445"/>
                  </a:lnTo>
                  <a:lnTo>
                    <a:pt x="353" y="441"/>
                  </a:lnTo>
                  <a:lnTo>
                    <a:pt x="359" y="438"/>
                  </a:lnTo>
                  <a:lnTo>
                    <a:pt x="374" y="437"/>
                  </a:lnTo>
                  <a:lnTo>
                    <a:pt x="388" y="439"/>
                  </a:lnTo>
                  <a:lnTo>
                    <a:pt x="411" y="437"/>
                  </a:lnTo>
                  <a:lnTo>
                    <a:pt x="426" y="438"/>
                  </a:lnTo>
                  <a:lnTo>
                    <a:pt x="436" y="440"/>
                  </a:lnTo>
                  <a:lnTo>
                    <a:pt x="448" y="443"/>
                  </a:lnTo>
                  <a:lnTo>
                    <a:pt x="465" y="445"/>
                  </a:lnTo>
                  <a:lnTo>
                    <a:pt x="483" y="447"/>
                  </a:lnTo>
                  <a:lnTo>
                    <a:pt x="511" y="444"/>
                  </a:lnTo>
                  <a:lnTo>
                    <a:pt x="537" y="439"/>
                  </a:lnTo>
                  <a:lnTo>
                    <a:pt x="562" y="433"/>
                  </a:lnTo>
                  <a:lnTo>
                    <a:pt x="585" y="429"/>
                  </a:lnTo>
                  <a:lnTo>
                    <a:pt x="597" y="425"/>
                  </a:lnTo>
                  <a:lnTo>
                    <a:pt x="613" y="420"/>
                  </a:lnTo>
                  <a:lnTo>
                    <a:pt x="631" y="413"/>
                  </a:lnTo>
                  <a:lnTo>
                    <a:pt x="650" y="407"/>
                  </a:lnTo>
                  <a:lnTo>
                    <a:pt x="671" y="400"/>
                  </a:lnTo>
                  <a:lnTo>
                    <a:pt x="692" y="391"/>
                  </a:lnTo>
                  <a:lnTo>
                    <a:pt x="705" y="382"/>
                  </a:lnTo>
                  <a:lnTo>
                    <a:pt x="718" y="372"/>
                  </a:lnTo>
                  <a:lnTo>
                    <a:pt x="736" y="355"/>
                  </a:lnTo>
                  <a:lnTo>
                    <a:pt x="752" y="341"/>
                  </a:lnTo>
                  <a:lnTo>
                    <a:pt x="773" y="329"/>
                  </a:lnTo>
                  <a:lnTo>
                    <a:pt x="795" y="321"/>
                  </a:lnTo>
                  <a:lnTo>
                    <a:pt x="818" y="312"/>
                  </a:lnTo>
                  <a:lnTo>
                    <a:pt x="834" y="301"/>
                  </a:lnTo>
                  <a:lnTo>
                    <a:pt x="845" y="287"/>
                  </a:lnTo>
                  <a:lnTo>
                    <a:pt x="854" y="271"/>
                  </a:lnTo>
                  <a:lnTo>
                    <a:pt x="859" y="247"/>
                  </a:lnTo>
                  <a:lnTo>
                    <a:pt x="859" y="222"/>
                  </a:lnTo>
                  <a:lnTo>
                    <a:pt x="855" y="197"/>
                  </a:lnTo>
                  <a:lnTo>
                    <a:pt x="848" y="177"/>
                  </a:lnTo>
                  <a:lnTo>
                    <a:pt x="838" y="159"/>
                  </a:lnTo>
                  <a:lnTo>
                    <a:pt x="823" y="140"/>
                  </a:lnTo>
                  <a:lnTo>
                    <a:pt x="806" y="125"/>
                  </a:lnTo>
                  <a:lnTo>
                    <a:pt x="784" y="113"/>
                  </a:lnTo>
                  <a:lnTo>
                    <a:pt x="762" y="104"/>
                  </a:lnTo>
                  <a:lnTo>
                    <a:pt x="732" y="96"/>
                  </a:lnTo>
                  <a:lnTo>
                    <a:pt x="699" y="88"/>
                  </a:lnTo>
                  <a:lnTo>
                    <a:pt x="675" y="78"/>
                  </a:lnTo>
                  <a:lnTo>
                    <a:pt x="650" y="67"/>
                  </a:lnTo>
                  <a:lnTo>
                    <a:pt x="629" y="54"/>
                  </a:lnTo>
                  <a:lnTo>
                    <a:pt x="604" y="34"/>
                  </a:lnTo>
                  <a:lnTo>
                    <a:pt x="581" y="19"/>
                  </a:lnTo>
                  <a:lnTo>
                    <a:pt x="555" y="10"/>
                  </a:lnTo>
                  <a:lnTo>
                    <a:pt x="526" y="3"/>
                  </a:lnTo>
                  <a:lnTo>
                    <a:pt x="492" y="1"/>
                  </a:lnTo>
                  <a:lnTo>
                    <a:pt x="464" y="0"/>
                  </a:lnTo>
                  <a:lnTo>
                    <a:pt x="425" y="4"/>
                  </a:lnTo>
                  <a:lnTo>
                    <a:pt x="393" y="10"/>
                  </a:lnTo>
                  <a:lnTo>
                    <a:pt x="366" y="12"/>
                  </a:lnTo>
                  <a:lnTo>
                    <a:pt x="340" y="13"/>
                  </a:lnTo>
                  <a:lnTo>
                    <a:pt x="318" y="19"/>
                  </a:lnTo>
                  <a:lnTo>
                    <a:pt x="283" y="32"/>
                  </a:lnTo>
                  <a:lnTo>
                    <a:pt x="247" y="42"/>
                  </a:lnTo>
                  <a:lnTo>
                    <a:pt x="221" y="47"/>
                  </a:lnTo>
                  <a:lnTo>
                    <a:pt x="199" y="46"/>
                  </a:lnTo>
                  <a:lnTo>
                    <a:pt x="172" y="42"/>
                  </a:lnTo>
                  <a:lnTo>
                    <a:pt x="150" y="38"/>
                  </a:lnTo>
                  <a:lnTo>
                    <a:pt x="130" y="38"/>
                  </a:lnTo>
                  <a:lnTo>
                    <a:pt x="108" y="42"/>
                  </a:lnTo>
                  <a:lnTo>
                    <a:pt x="92" y="48"/>
                  </a:lnTo>
                  <a:lnTo>
                    <a:pt x="65" y="62"/>
                  </a:lnTo>
                  <a:lnTo>
                    <a:pt x="23" y="90"/>
                  </a:lnTo>
                  <a:lnTo>
                    <a:pt x="5" y="105"/>
                  </a:lnTo>
                  <a:lnTo>
                    <a:pt x="0" y="113"/>
                  </a:lnTo>
                  <a:lnTo>
                    <a:pt x="0" y="122"/>
                  </a:lnTo>
                  <a:lnTo>
                    <a:pt x="9" y="124"/>
                  </a:lnTo>
                  <a:lnTo>
                    <a:pt x="20" y="128"/>
                  </a:lnTo>
                  <a:lnTo>
                    <a:pt x="37" y="137"/>
                  </a:lnTo>
                  <a:lnTo>
                    <a:pt x="58" y="145"/>
                  </a:lnTo>
                  <a:lnTo>
                    <a:pt x="77" y="151"/>
                  </a:lnTo>
                  <a:lnTo>
                    <a:pt x="102" y="157"/>
                  </a:lnTo>
                  <a:lnTo>
                    <a:pt x="130" y="162"/>
                  </a:lnTo>
                  <a:lnTo>
                    <a:pt x="160" y="166"/>
                  </a:lnTo>
                  <a:lnTo>
                    <a:pt x="184" y="166"/>
                  </a:lnTo>
                  <a:lnTo>
                    <a:pt x="224" y="162"/>
                  </a:lnTo>
                  <a:lnTo>
                    <a:pt x="263" y="157"/>
                  </a:lnTo>
                  <a:lnTo>
                    <a:pt x="292" y="155"/>
                  </a:lnTo>
                  <a:lnTo>
                    <a:pt x="310" y="156"/>
                  </a:lnTo>
                  <a:lnTo>
                    <a:pt x="328" y="159"/>
                  </a:lnTo>
                  <a:lnTo>
                    <a:pt x="342" y="166"/>
                  </a:lnTo>
                  <a:lnTo>
                    <a:pt x="352" y="173"/>
                  </a:lnTo>
                  <a:lnTo>
                    <a:pt x="359" y="183"/>
                  </a:lnTo>
                  <a:lnTo>
                    <a:pt x="371" y="193"/>
                  </a:lnTo>
                  <a:lnTo>
                    <a:pt x="385" y="206"/>
                  </a:lnTo>
                  <a:lnTo>
                    <a:pt x="394" y="220"/>
                  </a:lnTo>
                  <a:lnTo>
                    <a:pt x="403" y="236"/>
                  </a:lnTo>
                  <a:lnTo>
                    <a:pt x="407" y="249"/>
                  </a:lnTo>
                  <a:lnTo>
                    <a:pt x="408" y="264"/>
                  </a:lnTo>
                  <a:lnTo>
                    <a:pt x="404" y="281"/>
                  </a:lnTo>
                  <a:lnTo>
                    <a:pt x="396" y="296"/>
                  </a:lnTo>
                  <a:lnTo>
                    <a:pt x="386" y="314"/>
                  </a:lnTo>
                  <a:lnTo>
                    <a:pt x="377" y="334"/>
                  </a:lnTo>
                  <a:lnTo>
                    <a:pt x="371" y="352"/>
                  </a:lnTo>
                  <a:lnTo>
                    <a:pt x="364" y="379"/>
                  </a:lnTo>
                  <a:lnTo>
                    <a:pt x="357" y="393"/>
                  </a:lnTo>
                  <a:lnTo>
                    <a:pt x="345" y="409"/>
                  </a:lnTo>
                  <a:lnTo>
                    <a:pt x="332" y="420"/>
                  </a:lnTo>
                  <a:lnTo>
                    <a:pt x="315" y="432"/>
                  </a:lnTo>
                  <a:lnTo>
                    <a:pt x="298" y="439"/>
                  </a:lnTo>
                  <a:lnTo>
                    <a:pt x="281" y="443"/>
                  </a:lnTo>
                  <a:close/>
                </a:path>
              </a:pathLst>
            </a:custGeom>
            <a:solidFill>
              <a:srgbClr val="00C000"/>
            </a:solidFill>
            <a:ln w="0">
              <a:solidFill>
                <a:srgbClr val="000000"/>
              </a:solidFill>
              <a:round/>
              <a:headEnd/>
              <a:tailEnd/>
            </a:ln>
          </p:spPr>
          <p:txBody>
            <a:bodyPr/>
            <a:lstStyle/>
            <a:p>
              <a:endParaRPr lang="en-GB"/>
            </a:p>
          </p:txBody>
        </p:sp>
        <p:sp>
          <p:nvSpPr>
            <p:cNvPr id="44722" name="Freeform 92"/>
            <p:cNvSpPr>
              <a:spLocks/>
            </p:cNvSpPr>
            <p:nvPr/>
          </p:nvSpPr>
          <p:spPr bwMode="auto">
            <a:xfrm>
              <a:off x="4328" y="1321"/>
              <a:ext cx="159" cy="104"/>
            </a:xfrm>
            <a:custGeom>
              <a:avLst/>
              <a:gdLst>
                <a:gd name="T0" fmla="*/ 1 w 477"/>
                <a:gd name="T1" fmla="*/ 0 h 312"/>
                <a:gd name="T2" fmla="*/ 1 w 477"/>
                <a:gd name="T3" fmla="*/ 0 h 312"/>
                <a:gd name="T4" fmla="*/ 1 w 477"/>
                <a:gd name="T5" fmla="*/ 0 h 312"/>
                <a:gd name="T6" fmla="*/ 1 w 477"/>
                <a:gd name="T7" fmla="*/ 0 h 312"/>
                <a:gd name="T8" fmla="*/ 1 w 477"/>
                <a:gd name="T9" fmla="*/ 0 h 312"/>
                <a:gd name="T10" fmla="*/ 1 w 477"/>
                <a:gd name="T11" fmla="*/ 0 h 312"/>
                <a:gd name="T12" fmla="*/ 1 w 477"/>
                <a:gd name="T13" fmla="*/ 0 h 312"/>
                <a:gd name="T14" fmla="*/ 2 w 477"/>
                <a:gd name="T15" fmla="*/ 0 h 312"/>
                <a:gd name="T16" fmla="*/ 2 w 477"/>
                <a:gd name="T17" fmla="*/ 0 h 312"/>
                <a:gd name="T18" fmla="*/ 2 w 477"/>
                <a:gd name="T19" fmla="*/ 0 h 312"/>
                <a:gd name="T20" fmla="*/ 2 w 477"/>
                <a:gd name="T21" fmla="*/ 0 h 312"/>
                <a:gd name="T22" fmla="*/ 2 w 477"/>
                <a:gd name="T23" fmla="*/ 1 h 312"/>
                <a:gd name="T24" fmla="*/ 2 w 477"/>
                <a:gd name="T25" fmla="*/ 1 h 312"/>
                <a:gd name="T26" fmla="*/ 2 w 477"/>
                <a:gd name="T27" fmla="*/ 1 h 312"/>
                <a:gd name="T28" fmla="*/ 2 w 477"/>
                <a:gd name="T29" fmla="*/ 1 h 312"/>
                <a:gd name="T30" fmla="*/ 2 w 477"/>
                <a:gd name="T31" fmla="*/ 1 h 312"/>
                <a:gd name="T32" fmla="*/ 2 w 477"/>
                <a:gd name="T33" fmla="*/ 1 h 312"/>
                <a:gd name="T34" fmla="*/ 2 w 477"/>
                <a:gd name="T35" fmla="*/ 1 h 312"/>
                <a:gd name="T36" fmla="*/ 2 w 477"/>
                <a:gd name="T37" fmla="*/ 1 h 312"/>
                <a:gd name="T38" fmla="*/ 1 w 477"/>
                <a:gd name="T39" fmla="*/ 1 h 312"/>
                <a:gd name="T40" fmla="*/ 1 w 477"/>
                <a:gd name="T41" fmla="*/ 1 h 312"/>
                <a:gd name="T42" fmla="*/ 1 w 477"/>
                <a:gd name="T43" fmla="*/ 1 h 312"/>
                <a:gd name="T44" fmla="*/ 1 w 477"/>
                <a:gd name="T45" fmla="*/ 1 h 312"/>
                <a:gd name="T46" fmla="*/ 1 w 477"/>
                <a:gd name="T47" fmla="*/ 1 h 312"/>
                <a:gd name="T48" fmla="*/ 1 w 477"/>
                <a:gd name="T49" fmla="*/ 1 h 312"/>
                <a:gd name="T50" fmla="*/ 1 w 477"/>
                <a:gd name="T51" fmla="*/ 1 h 312"/>
                <a:gd name="T52" fmla="*/ 1 w 477"/>
                <a:gd name="T53" fmla="*/ 1 h 312"/>
                <a:gd name="T54" fmla="*/ 1 w 477"/>
                <a:gd name="T55" fmla="*/ 1 h 312"/>
                <a:gd name="T56" fmla="*/ 1 w 477"/>
                <a:gd name="T57" fmla="*/ 1 h 312"/>
                <a:gd name="T58" fmla="*/ 0 w 477"/>
                <a:gd name="T59" fmla="*/ 1 h 312"/>
                <a:gd name="T60" fmla="*/ 0 w 477"/>
                <a:gd name="T61" fmla="*/ 1 h 312"/>
                <a:gd name="T62" fmla="*/ 0 w 477"/>
                <a:gd name="T63" fmla="*/ 1 h 312"/>
                <a:gd name="T64" fmla="*/ 0 w 477"/>
                <a:gd name="T65" fmla="*/ 1 h 312"/>
                <a:gd name="T66" fmla="*/ 0 w 477"/>
                <a:gd name="T67" fmla="*/ 1 h 312"/>
                <a:gd name="T68" fmla="*/ 0 w 477"/>
                <a:gd name="T69" fmla="*/ 1 h 312"/>
                <a:gd name="T70" fmla="*/ 0 w 477"/>
                <a:gd name="T71" fmla="*/ 1 h 312"/>
                <a:gd name="T72" fmla="*/ 0 w 477"/>
                <a:gd name="T73" fmla="*/ 1 h 312"/>
                <a:gd name="T74" fmla="*/ 0 w 477"/>
                <a:gd name="T75" fmla="*/ 1 h 312"/>
                <a:gd name="T76" fmla="*/ 0 w 477"/>
                <a:gd name="T77" fmla="*/ 1 h 312"/>
                <a:gd name="T78" fmla="*/ 1 w 477"/>
                <a:gd name="T79" fmla="*/ 1 h 312"/>
                <a:gd name="T80" fmla="*/ 1 w 477"/>
                <a:gd name="T81" fmla="*/ 1 h 312"/>
                <a:gd name="T82" fmla="*/ 1 w 477"/>
                <a:gd name="T83" fmla="*/ 0 h 312"/>
                <a:gd name="T84" fmla="*/ 1 w 477"/>
                <a:gd name="T85" fmla="*/ 0 h 31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77"/>
                <a:gd name="T130" fmla="*/ 0 h 312"/>
                <a:gd name="T131" fmla="*/ 477 w 477"/>
                <a:gd name="T132" fmla="*/ 312 h 31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77" h="312">
                  <a:moveTo>
                    <a:pt x="156" y="16"/>
                  </a:moveTo>
                  <a:lnTo>
                    <a:pt x="171" y="9"/>
                  </a:lnTo>
                  <a:lnTo>
                    <a:pt x="184" y="4"/>
                  </a:lnTo>
                  <a:lnTo>
                    <a:pt x="199" y="1"/>
                  </a:lnTo>
                  <a:lnTo>
                    <a:pt x="213" y="0"/>
                  </a:lnTo>
                  <a:lnTo>
                    <a:pt x="229" y="1"/>
                  </a:lnTo>
                  <a:lnTo>
                    <a:pt x="243" y="4"/>
                  </a:lnTo>
                  <a:lnTo>
                    <a:pt x="259" y="7"/>
                  </a:lnTo>
                  <a:lnTo>
                    <a:pt x="276" y="16"/>
                  </a:lnTo>
                  <a:lnTo>
                    <a:pt x="290" y="23"/>
                  </a:lnTo>
                  <a:lnTo>
                    <a:pt x="305" y="35"/>
                  </a:lnTo>
                  <a:lnTo>
                    <a:pt x="316" y="47"/>
                  </a:lnTo>
                  <a:lnTo>
                    <a:pt x="328" y="65"/>
                  </a:lnTo>
                  <a:lnTo>
                    <a:pt x="335" y="72"/>
                  </a:lnTo>
                  <a:lnTo>
                    <a:pt x="348" y="77"/>
                  </a:lnTo>
                  <a:lnTo>
                    <a:pt x="372" y="80"/>
                  </a:lnTo>
                  <a:lnTo>
                    <a:pt x="413" y="84"/>
                  </a:lnTo>
                  <a:lnTo>
                    <a:pt x="425" y="86"/>
                  </a:lnTo>
                  <a:lnTo>
                    <a:pt x="436" y="89"/>
                  </a:lnTo>
                  <a:lnTo>
                    <a:pt x="444" y="95"/>
                  </a:lnTo>
                  <a:lnTo>
                    <a:pt x="450" y="103"/>
                  </a:lnTo>
                  <a:lnTo>
                    <a:pt x="453" y="114"/>
                  </a:lnTo>
                  <a:lnTo>
                    <a:pt x="455" y="125"/>
                  </a:lnTo>
                  <a:lnTo>
                    <a:pt x="457" y="137"/>
                  </a:lnTo>
                  <a:lnTo>
                    <a:pt x="463" y="149"/>
                  </a:lnTo>
                  <a:lnTo>
                    <a:pt x="472" y="166"/>
                  </a:lnTo>
                  <a:lnTo>
                    <a:pt x="476" y="179"/>
                  </a:lnTo>
                  <a:lnTo>
                    <a:pt x="477" y="192"/>
                  </a:lnTo>
                  <a:lnTo>
                    <a:pt x="475" y="203"/>
                  </a:lnTo>
                  <a:lnTo>
                    <a:pt x="469" y="212"/>
                  </a:lnTo>
                  <a:lnTo>
                    <a:pt x="463" y="219"/>
                  </a:lnTo>
                  <a:lnTo>
                    <a:pt x="443" y="230"/>
                  </a:lnTo>
                  <a:lnTo>
                    <a:pt x="423" y="238"/>
                  </a:lnTo>
                  <a:lnTo>
                    <a:pt x="410" y="247"/>
                  </a:lnTo>
                  <a:lnTo>
                    <a:pt x="400" y="256"/>
                  </a:lnTo>
                  <a:lnTo>
                    <a:pt x="394" y="267"/>
                  </a:lnTo>
                  <a:lnTo>
                    <a:pt x="384" y="289"/>
                  </a:lnTo>
                  <a:lnTo>
                    <a:pt x="375" y="300"/>
                  </a:lnTo>
                  <a:lnTo>
                    <a:pt x="365" y="306"/>
                  </a:lnTo>
                  <a:lnTo>
                    <a:pt x="354" y="311"/>
                  </a:lnTo>
                  <a:lnTo>
                    <a:pt x="337" y="312"/>
                  </a:lnTo>
                  <a:lnTo>
                    <a:pt x="317" y="311"/>
                  </a:lnTo>
                  <a:lnTo>
                    <a:pt x="297" y="306"/>
                  </a:lnTo>
                  <a:lnTo>
                    <a:pt x="275" y="298"/>
                  </a:lnTo>
                  <a:lnTo>
                    <a:pt x="267" y="294"/>
                  </a:lnTo>
                  <a:lnTo>
                    <a:pt x="253" y="291"/>
                  </a:lnTo>
                  <a:lnTo>
                    <a:pt x="238" y="286"/>
                  </a:lnTo>
                  <a:lnTo>
                    <a:pt x="227" y="281"/>
                  </a:lnTo>
                  <a:lnTo>
                    <a:pt x="209" y="270"/>
                  </a:lnTo>
                  <a:lnTo>
                    <a:pt x="198" y="267"/>
                  </a:lnTo>
                  <a:lnTo>
                    <a:pt x="183" y="264"/>
                  </a:lnTo>
                  <a:lnTo>
                    <a:pt x="176" y="264"/>
                  </a:lnTo>
                  <a:lnTo>
                    <a:pt x="160" y="264"/>
                  </a:lnTo>
                  <a:lnTo>
                    <a:pt x="141" y="266"/>
                  </a:lnTo>
                  <a:lnTo>
                    <a:pt x="134" y="267"/>
                  </a:lnTo>
                  <a:lnTo>
                    <a:pt x="112" y="268"/>
                  </a:lnTo>
                  <a:lnTo>
                    <a:pt x="83" y="268"/>
                  </a:lnTo>
                  <a:lnTo>
                    <a:pt x="71" y="267"/>
                  </a:lnTo>
                  <a:lnTo>
                    <a:pt x="59" y="263"/>
                  </a:lnTo>
                  <a:lnTo>
                    <a:pt x="50" y="256"/>
                  </a:lnTo>
                  <a:lnTo>
                    <a:pt x="40" y="250"/>
                  </a:lnTo>
                  <a:lnTo>
                    <a:pt x="30" y="247"/>
                  </a:lnTo>
                  <a:lnTo>
                    <a:pt x="25" y="246"/>
                  </a:lnTo>
                  <a:lnTo>
                    <a:pt x="20" y="245"/>
                  </a:lnTo>
                  <a:lnTo>
                    <a:pt x="12" y="244"/>
                  </a:lnTo>
                  <a:lnTo>
                    <a:pt x="5" y="241"/>
                  </a:lnTo>
                  <a:lnTo>
                    <a:pt x="1" y="235"/>
                  </a:lnTo>
                  <a:lnTo>
                    <a:pt x="0" y="230"/>
                  </a:lnTo>
                  <a:lnTo>
                    <a:pt x="13" y="221"/>
                  </a:lnTo>
                  <a:lnTo>
                    <a:pt x="26" y="211"/>
                  </a:lnTo>
                  <a:lnTo>
                    <a:pt x="44" y="194"/>
                  </a:lnTo>
                  <a:lnTo>
                    <a:pt x="60" y="180"/>
                  </a:lnTo>
                  <a:lnTo>
                    <a:pt x="81" y="168"/>
                  </a:lnTo>
                  <a:lnTo>
                    <a:pt x="103" y="160"/>
                  </a:lnTo>
                  <a:lnTo>
                    <a:pt x="126" y="151"/>
                  </a:lnTo>
                  <a:lnTo>
                    <a:pt x="142" y="140"/>
                  </a:lnTo>
                  <a:lnTo>
                    <a:pt x="153" y="126"/>
                  </a:lnTo>
                  <a:lnTo>
                    <a:pt x="162" y="110"/>
                  </a:lnTo>
                  <a:lnTo>
                    <a:pt x="167" y="86"/>
                  </a:lnTo>
                  <a:lnTo>
                    <a:pt x="167" y="61"/>
                  </a:lnTo>
                  <a:lnTo>
                    <a:pt x="163" y="36"/>
                  </a:lnTo>
                  <a:lnTo>
                    <a:pt x="156" y="16"/>
                  </a:lnTo>
                  <a:close/>
                </a:path>
              </a:pathLst>
            </a:custGeom>
            <a:solidFill>
              <a:srgbClr val="00C000"/>
            </a:solidFill>
            <a:ln w="0">
              <a:solidFill>
                <a:srgbClr val="000000"/>
              </a:solidFill>
              <a:round/>
              <a:headEnd/>
              <a:tailEnd/>
            </a:ln>
          </p:spPr>
          <p:txBody>
            <a:bodyPr/>
            <a:lstStyle/>
            <a:p>
              <a:endParaRPr lang="en-GB"/>
            </a:p>
          </p:txBody>
        </p:sp>
        <p:sp>
          <p:nvSpPr>
            <p:cNvPr id="44723" name="Freeform 93"/>
            <p:cNvSpPr>
              <a:spLocks/>
            </p:cNvSpPr>
            <p:nvPr/>
          </p:nvSpPr>
          <p:spPr bwMode="auto">
            <a:xfrm>
              <a:off x="4120" y="1398"/>
              <a:ext cx="55" cy="34"/>
            </a:xfrm>
            <a:custGeom>
              <a:avLst/>
              <a:gdLst>
                <a:gd name="T0" fmla="*/ 0 w 164"/>
                <a:gd name="T1" fmla="*/ 0 h 100"/>
                <a:gd name="T2" fmla="*/ 0 w 164"/>
                <a:gd name="T3" fmla="*/ 0 h 100"/>
                <a:gd name="T4" fmla="*/ 0 w 164"/>
                <a:gd name="T5" fmla="*/ 0 h 100"/>
                <a:gd name="T6" fmla="*/ 0 w 164"/>
                <a:gd name="T7" fmla="*/ 0 h 100"/>
                <a:gd name="T8" fmla="*/ 0 w 164"/>
                <a:gd name="T9" fmla="*/ 0 h 100"/>
                <a:gd name="T10" fmla="*/ 0 w 164"/>
                <a:gd name="T11" fmla="*/ 0 h 100"/>
                <a:gd name="T12" fmla="*/ 0 w 164"/>
                <a:gd name="T13" fmla="*/ 0 h 100"/>
                <a:gd name="T14" fmla="*/ 0 w 164"/>
                <a:gd name="T15" fmla="*/ 0 h 100"/>
                <a:gd name="T16" fmla="*/ 1 w 164"/>
                <a:gd name="T17" fmla="*/ 0 h 100"/>
                <a:gd name="T18" fmla="*/ 1 w 164"/>
                <a:gd name="T19" fmla="*/ 0 h 100"/>
                <a:gd name="T20" fmla="*/ 1 w 164"/>
                <a:gd name="T21" fmla="*/ 0 h 100"/>
                <a:gd name="T22" fmla="*/ 1 w 164"/>
                <a:gd name="T23" fmla="*/ 0 h 100"/>
                <a:gd name="T24" fmla="*/ 1 w 164"/>
                <a:gd name="T25" fmla="*/ 0 h 100"/>
                <a:gd name="T26" fmla="*/ 1 w 164"/>
                <a:gd name="T27" fmla="*/ 0 h 100"/>
                <a:gd name="T28" fmla="*/ 1 w 164"/>
                <a:gd name="T29" fmla="*/ 0 h 100"/>
                <a:gd name="T30" fmla="*/ 1 w 164"/>
                <a:gd name="T31" fmla="*/ 0 h 100"/>
                <a:gd name="T32" fmla="*/ 1 w 164"/>
                <a:gd name="T33" fmla="*/ 0 h 100"/>
                <a:gd name="T34" fmla="*/ 1 w 164"/>
                <a:gd name="T35" fmla="*/ 0 h 100"/>
                <a:gd name="T36" fmla="*/ 1 w 164"/>
                <a:gd name="T37" fmla="*/ 0 h 100"/>
                <a:gd name="T38" fmla="*/ 1 w 164"/>
                <a:gd name="T39" fmla="*/ 0 h 100"/>
                <a:gd name="T40" fmla="*/ 1 w 164"/>
                <a:gd name="T41" fmla="*/ 0 h 100"/>
                <a:gd name="T42" fmla="*/ 1 w 164"/>
                <a:gd name="T43" fmla="*/ 0 h 100"/>
                <a:gd name="T44" fmla="*/ 1 w 164"/>
                <a:gd name="T45" fmla="*/ 0 h 100"/>
                <a:gd name="T46" fmla="*/ 0 w 164"/>
                <a:gd name="T47" fmla="*/ 0 h 100"/>
                <a:gd name="T48" fmla="*/ 0 w 164"/>
                <a:gd name="T49" fmla="*/ 0 h 100"/>
                <a:gd name="T50" fmla="*/ 0 w 164"/>
                <a:gd name="T51" fmla="*/ 0 h 100"/>
                <a:gd name="T52" fmla="*/ 0 w 164"/>
                <a:gd name="T53" fmla="*/ 0 h 100"/>
                <a:gd name="T54" fmla="*/ 0 w 164"/>
                <a:gd name="T55" fmla="*/ 0 h 100"/>
                <a:gd name="T56" fmla="*/ 0 w 164"/>
                <a:gd name="T57" fmla="*/ 0 h 100"/>
                <a:gd name="T58" fmla="*/ 0 w 164"/>
                <a:gd name="T59" fmla="*/ 0 h 100"/>
                <a:gd name="T60" fmla="*/ 0 w 164"/>
                <a:gd name="T61" fmla="*/ 0 h 1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64"/>
                <a:gd name="T94" fmla="*/ 0 h 100"/>
                <a:gd name="T95" fmla="*/ 164 w 164"/>
                <a:gd name="T96" fmla="*/ 100 h 1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64" h="100">
                  <a:moveTo>
                    <a:pt x="0" y="13"/>
                  </a:moveTo>
                  <a:lnTo>
                    <a:pt x="6" y="14"/>
                  </a:lnTo>
                  <a:lnTo>
                    <a:pt x="18" y="17"/>
                  </a:lnTo>
                  <a:lnTo>
                    <a:pt x="30" y="24"/>
                  </a:lnTo>
                  <a:lnTo>
                    <a:pt x="48" y="37"/>
                  </a:lnTo>
                  <a:lnTo>
                    <a:pt x="71" y="58"/>
                  </a:lnTo>
                  <a:lnTo>
                    <a:pt x="92" y="78"/>
                  </a:lnTo>
                  <a:lnTo>
                    <a:pt x="110" y="91"/>
                  </a:lnTo>
                  <a:lnTo>
                    <a:pt x="124" y="97"/>
                  </a:lnTo>
                  <a:lnTo>
                    <a:pt x="131" y="100"/>
                  </a:lnTo>
                  <a:lnTo>
                    <a:pt x="139" y="99"/>
                  </a:lnTo>
                  <a:lnTo>
                    <a:pt x="147" y="96"/>
                  </a:lnTo>
                  <a:lnTo>
                    <a:pt x="154" y="94"/>
                  </a:lnTo>
                  <a:lnTo>
                    <a:pt x="164" y="90"/>
                  </a:lnTo>
                  <a:lnTo>
                    <a:pt x="164" y="86"/>
                  </a:lnTo>
                  <a:lnTo>
                    <a:pt x="162" y="66"/>
                  </a:lnTo>
                  <a:lnTo>
                    <a:pt x="159" y="52"/>
                  </a:lnTo>
                  <a:lnTo>
                    <a:pt x="154" y="43"/>
                  </a:lnTo>
                  <a:lnTo>
                    <a:pt x="148" y="33"/>
                  </a:lnTo>
                  <a:lnTo>
                    <a:pt x="137" y="31"/>
                  </a:lnTo>
                  <a:lnTo>
                    <a:pt x="123" y="24"/>
                  </a:lnTo>
                  <a:lnTo>
                    <a:pt x="106" y="17"/>
                  </a:lnTo>
                  <a:lnTo>
                    <a:pt x="90" y="7"/>
                  </a:lnTo>
                  <a:lnTo>
                    <a:pt x="75" y="3"/>
                  </a:lnTo>
                  <a:lnTo>
                    <a:pt x="62" y="0"/>
                  </a:lnTo>
                  <a:lnTo>
                    <a:pt x="45" y="0"/>
                  </a:lnTo>
                  <a:lnTo>
                    <a:pt x="30" y="4"/>
                  </a:lnTo>
                  <a:lnTo>
                    <a:pt x="12" y="10"/>
                  </a:lnTo>
                  <a:lnTo>
                    <a:pt x="0" y="13"/>
                  </a:lnTo>
                  <a:close/>
                </a:path>
              </a:pathLst>
            </a:custGeom>
            <a:solidFill>
              <a:srgbClr val="00C000"/>
            </a:solidFill>
            <a:ln w="0">
              <a:solidFill>
                <a:srgbClr val="000000"/>
              </a:solidFill>
              <a:round/>
              <a:headEnd/>
              <a:tailEnd/>
            </a:ln>
          </p:spPr>
          <p:txBody>
            <a:bodyPr/>
            <a:lstStyle/>
            <a:p>
              <a:endParaRPr lang="en-GB"/>
            </a:p>
          </p:txBody>
        </p:sp>
        <p:sp>
          <p:nvSpPr>
            <p:cNvPr id="44724" name="Freeform 94"/>
            <p:cNvSpPr>
              <a:spLocks/>
            </p:cNvSpPr>
            <p:nvPr/>
          </p:nvSpPr>
          <p:spPr bwMode="auto">
            <a:xfrm>
              <a:off x="4328" y="1327"/>
              <a:ext cx="55" cy="71"/>
            </a:xfrm>
            <a:custGeom>
              <a:avLst/>
              <a:gdLst>
                <a:gd name="T0" fmla="*/ 0 w 166"/>
                <a:gd name="T1" fmla="*/ 1 h 213"/>
                <a:gd name="T2" fmla="*/ 0 w 166"/>
                <a:gd name="T3" fmla="*/ 1 h 213"/>
                <a:gd name="T4" fmla="*/ 0 w 166"/>
                <a:gd name="T5" fmla="*/ 1 h 213"/>
                <a:gd name="T6" fmla="*/ 0 w 166"/>
                <a:gd name="T7" fmla="*/ 1 h 213"/>
                <a:gd name="T8" fmla="*/ 0 w 166"/>
                <a:gd name="T9" fmla="*/ 1 h 213"/>
                <a:gd name="T10" fmla="*/ 0 w 166"/>
                <a:gd name="T11" fmla="*/ 1 h 213"/>
                <a:gd name="T12" fmla="*/ 0 w 166"/>
                <a:gd name="T13" fmla="*/ 1 h 213"/>
                <a:gd name="T14" fmla="*/ 1 w 166"/>
                <a:gd name="T15" fmla="*/ 1 h 213"/>
                <a:gd name="T16" fmla="*/ 1 w 166"/>
                <a:gd name="T17" fmla="*/ 1 h 213"/>
                <a:gd name="T18" fmla="*/ 1 w 166"/>
                <a:gd name="T19" fmla="*/ 0 h 213"/>
                <a:gd name="T20" fmla="*/ 1 w 166"/>
                <a:gd name="T21" fmla="*/ 0 h 213"/>
                <a:gd name="T22" fmla="*/ 1 w 166"/>
                <a:gd name="T23" fmla="*/ 0 h 213"/>
                <a:gd name="T24" fmla="*/ 1 w 166"/>
                <a:gd name="T25" fmla="*/ 0 h 213"/>
                <a:gd name="T26" fmla="*/ 1 w 166"/>
                <a:gd name="T27" fmla="*/ 0 h 213"/>
                <a:gd name="T28" fmla="*/ 1 w 166"/>
                <a:gd name="T29" fmla="*/ 0 h 21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6"/>
                <a:gd name="T46" fmla="*/ 0 h 213"/>
                <a:gd name="T47" fmla="*/ 166 w 166"/>
                <a:gd name="T48" fmla="*/ 213 h 21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6" h="213">
                  <a:moveTo>
                    <a:pt x="0" y="213"/>
                  </a:moveTo>
                  <a:lnTo>
                    <a:pt x="13" y="204"/>
                  </a:lnTo>
                  <a:lnTo>
                    <a:pt x="26" y="194"/>
                  </a:lnTo>
                  <a:lnTo>
                    <a:pt x="44" y="177"/>
                  </a:lnTo>
                  <a:lnTo>
                    <a:pt x="59" y="163"/>
                  </a:lnTo>
                  <a:lnTo>
                    <a:pt x="80" y="151"/>
                  </a:lnTo>
                  <a:lnTo>
                    <a:pt x="102" y="143"/>
                  </a:lnTo>
                  <a:lnTo>
                    <a:pt x="125" y="134"/>
                  </a:lnTo>
                  <a:lnTo>
                    <a:pt x="141" y="123"/>
                  </a:lnTo>
                  <a:lnTo>
                    <a:pt x="152" y="109"/>
                  </a:lnTo>
                  <a:lnTo>
                    <a:pt x="161" y="94"/>
                  </a:lnTo>
                  <a:lnTo>
                    <a:pt x="166" y="70"/>
                  </a:lnTo>
                  <a:lnTo>
                    <a:pt x="166" y="45"/>
                  </a:lnTo>
                  <a:lnTo>
                    <a:pt x="162" y="21"/>
                  </a:lnTo>
                  <a:lnTo>
                    <a:pt x="155" y="0"/>
                  </a:lnTo>
                </a:path>
              </a:pathLst>
            </a:custGeom>
            <a:noFill/>
            <a:ln w="0">
              <a:solidFill>
                <a:srgbClr val="000000"/>
              </a:solidFill>
              <a:round/>
              <a:headEnd/>
              <a:tailEnd/>
            </a:ln>
          </p:spPr>
          <p:txBody>
            <a:bodyPr/>
            <a:lstStyle/>
            <a:p>
              <a:endParaRPr lang="en-GB"/>
            </a:p>
          </p:txBody>
        </p:sp>
        <p:sp>
          <p:nvSpPr>
            <p:cNvPr id="44725" name="Freeform 95"/>
            <p:cNvSpPr>
              <a:spLocks/>
            </p:cNvSpPr>
            <p:nvPr/>
          </p:nvSpPr>
          <p:spPr bwMode="auto">
            <a:xfrm>
              <a:off x="2836" y="1799"/>
              <a:ext cx="483" cy="284"/>
            </a:xfrm>
            <a:custGeom>
              <a:avLst/>
              <a:gdLst>
                <a:gd name="T0" fmla="*/ 4 w 1448"/>
                <a:gd name="T1" fmla="*/ 3 h 852"/>
                <a:gd name="T2" fmla="*/ 4 w 1448"/>
                <a:gd name="T3" fmla="*/ 3 h 852"/>
                <a:gd name="T4" fmla="*/ 5 w 1448"/>
                <a:gd name="T5" fmla="*/ 3 h 852"/>
                <a:gd name="T6" fmla="*/ 6 w 1448"/>
                <a:gd name="T7" fmla="*/ 3 h 852"/>
                <a:gd name="T8" fmla="*/ 6 w 1448"/>
                <a:gd name="T9" fmla="*/ 3 h 852"/>
                <a:gd name="T10" fmla="*/ 6 w 1448"/>
                <a:gd name="T11" fmla="*/ 3 h 852"/>
                <a:gd name="T12" fmla="*/ 6 w 1448"/>
                <a:gd name="T13" fmla="*/ 3 h 852"/>
                <a:gd name="T14" fmla="*/ 6 w 1448"/>
                <a:gd name="T15" fmla="*/ 2 h 852"/>
                <a:gd name="T16" fmla="*/ 6 w 1448"/>
                <a:gd name="T17" fmla="*/ 2 h 852"/>
                <a:gd name="T18" fmla="*/ 6 w 1448"/>
                <a:gd name="T19" fmla="*/ 1 h 852"/>
                <a:gd name="T20" fmla="*/ 5 w 1448"/>
                <a:gd name="T21" fmla="*/ 1 h 852"/>
                <a:gd name="T22" fmla="*/ 5 w 1448"/>
                <a:gd name="T23" fmla="*/ 1 h 852"/>
                <a:gd name="T24" fmla="*/ 5 w 1448"/>
                <a:gd name="T25" fmla="*/ 1 h 852"/>
                <a:gd name="T26" fmla="*/ 5 w 1448"/>
                <a:gd name="T27" fmla="*/ 1 h 852"/>
                <a:gd name="T28" fmla="*/ 4 w 1448"/>
                <a:gd name="T29" fmla="*/ 0 h 852"/>
                <a:gd name="T30" fmla="*/ 3 w 1448"/>
                <a:gd name="T31" fmla="*/ 0 h 852"/>
                <a:gd name="T32" fmla="*/ 3 w 1448"/>
                <a:gd name="T33" fmla="*/ 0 h 852"/>
                <a:gd name="T34" fmla="*/ 3 w 1448"/>
                <a:gd name="T35" fmla="*/ 0 h 852"/>
                <a:gd name="T36" fmla="*/ 2 w 1448"/>
                <a:gd name="T37" fmla="*/ 0 h 852"/>
                <a:gd name="T38" fmla="*/ 2 w 1448"/>
                <a:gd name="T39" fmla="*/ 0 h 852"/>
                <a:gd name="T40" fmla="*/ 2 w 1448"/>
                <a:gd name="T41" fmla="*/ 0 h 852"/>
                <a:gd name="T42" fmla="*/ 2 w 1448"/>
                <a:gd name="T43" fmla="*/ 1 h 852"/>
                <a:gd name="T44" fmla="*/ 1 w 1448"/>
                <a:gd name="T45" fmla="*/ 1 h 852"/>
                <a:gd name="T46" fmla="*/ 1 w 1448"/>
                <a:gd name="T47" fmla="*/ 1 h 852"/>
                <a:gd name="T48" fmla="*/ 1 w 1448"/>
                <a:gd name="T49" fmla="*/ 1 h 852"/>
                <a:gd name="T50" fmla="*/ 1 w 1448"/>
                <a:gd name="T51" fmla="*/ 2 h 852"/>
                <a:gd name="T52" fmla="*/ 1 w 1448"/>
                <a:gd name="T53" fmla="*/ 2 h 852"/>
                <a:gd name="T54" fmla="*/ 0 w 1448"/>
                <a:gd name="T55" fmla="*/ 2 h 852"/>
                <a:gd name="T56" fmla="*/ 0 w 1448"/>
                <a:gd name="T57" fmla="*/ 2 h 852"/>
                <a:gd name="T58" fmla="*/ 0 w 1448"/>
                <a:gd name="T59" fmla="*/ 3 h 852"/>
                <a:gd name="T60" fmla="*/ 1 w 1448"/>
                <a:gd name="T61" fmla="*/ 3 h 852"/>
                <a:gd name="T62" fmla="*/ 0 w 1448"/>
                <a:gd name="T63" fmla="*/ 3 h 852"/>
                <a:gd name="T64" fmla="*/ 0 w 1448"/>
                <a:gd name="T65" fmla="*/ 3 h 852"/>
                <a:gd name="T66" fmla="*/ 1 w 1448"/>
                <a:gd name="T67" fmla="*/ 3 h 852"/>
                <a:gd name="T68" fmla="*/ 1 w 1448"/>
                <a:gd name="T69" fmla="*/ 3 h 852"/>
                <a:gd name="T70" fmla="*/ 2 w 1448"/>
                <a:gd name="T71" fmla="*/ 3 h 852"/>
                <a:gd name="T72" fmla="*/ 4 w 1448"/>
                <a:gd name="T73" fmla="*/ 3 h 85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448"/>
                <a:gd name="T112" fmla="*/ 0 h 852"/>
                <a:gd name="T113" fmla="*/ 1448 w 1448"/>
                <a:gd name="T114" fmla="*/ 852 h 85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448" h="852">
                  <a:moveTo>
                    <a:pt x="1055" y="767"/>
                  </a:moveTo>
                  <a:lnTo>
                    <a:pt x="1062" y="767"/>
                  </a:lnTo>
                  <a:lnTo>
                    <a:pt x="1070" y="767"/>
                  </a:lnTo>
                  <a:lnTo>
                    <a:pt x="1089" y="771"/>
                  </a:lnTo>
                  <a:lnTo>
                    <a:pt x="1145" y="793"/>
                  </a:lnTo>
                  <a:lnTo>
                    <a:pt x="1221" y="804"/>
                  </a:lnTo>
                  <a:lnTo>
                    <a:pt x="1310" y="793"/>
                  </a:lnTo>
                  <a:lnTo>
                    <a:pt x="1379" y="771"/>
                  </a:lnTo>
                  <a:lnTo>
                    <a:pt x="1427" y="745"/>
                  </a:lnTo>
                  <a:lnTo>
                    <a:pt x="1448" y="707"/>
                  </a:lnTo>
                  <a:lnTo>
                    <a:pt x="1441" y="680"/>
                  </a:lnTo>
                  <a:lnTo>
                    <a:pt x="1406" y="654"/>
                  </a:lnTo>
                  <a:lnTo>
                    <a:pt x="1372" y="643"/>
                  </a:lnTo>
                  <a:lnTo>
                    <a:pt x="1372" y="638"/>
                  </a:lnTo>
                  <a:lnTo>
                    <a:pt x="1400" y="605"/>
                  </a:lnTo>
                  <a:lnTo>
                    <a:pt x="1414" y="557"/>
                  </a:lnTo>
                  <a:lnTo>
                    <a:pt x="1427" y="493"/>
                  </a:lnTo>
                  <a:lnTo>
                    <a:pt x="1427" y="434"/>
                  </a:lnTo>
                  <a:lnTo>
                    <a:pt x="1393" y="386"/>
                  </a:lnTo>
                  <a:lnTo>
                    <a:pt x="1338" y="353"/>
                  </a:lnTo>
                  <a:lnTo>
                    <a:pt x="1276" y="337"/>
                  </a:lnTo>
                  <a:lnTo>
                    <a:pt x="1234" y="343"/>
                  </a:lnTo>
                  <a:lnTo>
                    <a:pt x="1207" y="353"/>
                  </a:lnTo>
                  <a:lnTo>
                    <a:pt x="1255" y="327"/>
                  </a:lnTo>
                  <a:lnTo>
                    <a:pt x="1262" y="289"/>
                  </a:lnTo>
                  <a:lnTo>
                    <a:pt x="1248" y="241"/>
                  </a:lnTo>
                  <a:lnTo>
                    <a:pt x="1200" y="187"/>
                  </a:lnTo>
                  <a:lnTo>
                    <a:pt x="1131" y="133"/>
                  </a:lnTo>
                  <a:lnTo>
                    <a:pt x="1028" y="96"/>
                  </a:lnTo>
                  <a:lnTo>
                    <a:pt x="931" y="74"/>
                  </a:lnTo>
                  <a:lnTo>
                    <a:pt x="856" y="74"/>
                  </a:lnTo>
                  <a:lnTo>
                    <a:pt x="835" y="80"/>
                  </a:lnTo>
                  <a:lnTo>
                    <a:pt x="835" y="63"/>
                  </a:lnTo>
                  <a:lnTo>
                    <a:pt x="779" y="37"/>
                  </a:lnTo>
                  <a:lnTo>
                    <a:pt x="690" y="9"/>
                  </a:lnTo>
                  <a:lnTo>
                    <a:pt x="592" y="0"/>
                  </a:lnTo>
                  <a:lnTo>
                    <a:pt x="503" y="0"/>
                  </a:lnTo>
                  <a:lnTo>
                    <a:pt x="421" y="26"/>
                  </a:lnTo>
                  <a:lnTo>
                    <a:pt x="393" y="63"/>
                  </a:lnTo>
                  <a:lnTo>
                    <a:pt x="407" y="102"/>
                  </a:lnTo>
                  <a:lnTo>
                    <a:pt x="434" y="133"/>
                  </a:lnTo>
                  <a:lnTo>
                    <a:pt x="428" y="139"/>
                  </a:lnTo>
                  <a:lnTo>
                    <a:pt x="365" y="144"/>
                  </a:lnTo>
                  <a:lnTo>
                    <a:pt x="290" y="144"/>
                  </a:lnTo>
                  <a:lnTo>
                    <a:pt x="220" y="165"/>
                  </a:lnTo>
                  <a:lnTo>
                    <a:pt x="179" y="208"/>
                  </a:lnTo>
                  <a:lnTo>
                    <a:pt x="166" y="267"/>
                  </a:lnTo>
                  <a:lnTo>
                    <a:pt x="186" y="337"/>
                  </a:lnTo>
                  <a:lnTo>
                    <a:pt x="220" y="391"/>
                  </a:lnTo>
                  <a:lnTo>
                    <a:pt x="227" y="421"/>
                  </a:lnTo>
                  <a:lnTo>
                    <a:pt x="280" y="436"/>
                  </a:lnTo>
                  <a:lnTo>
                    <a:pt x="225" y="432"/>
                  </a:lnTo>
                  <a:lnTo>
                    <a:pt x="179" y="455"/>
                  </a:lnTo>
                  <a:lnTo>
                    <a:pt x="83" y="472"/>
                  </a:lnTo>
                  <a:lnTo>
                    <a:pt x="21" y="493"/>
                  </a:lnTo>
                  <a:lnTo>
                    <a:pt x="0" y="525"/>
                  </a:lnTo>
                  <a:lnTo>
                    <a:pt x="21" y="579"/>
                  </a:lnTo>
                  <a:lnTo>
                    <a:pt x="90" y="638"/>
                  </a:lnTo>
                  <a:lnTo>
                    <a:pt x="145" y="686"/>
                  </a:lnTo>
                  <a:lnTo>
                    <a:pt x="203" y="691"/>
                  </a:lnTo>
                  <a:lnTo>
                    <a:pt x="138" y="699"/>
                  </a:lnTo>
                  <a:lnTo>
                    <a:pt x="103" y="739"/>
                  </a:lnTo>
                  <a:lnTo>
                    <a:pt x="42" y="761"/>
                  </a:lnTo>
                  <a:lnTo>
                    <a:pt x="34" y="793"/>
                  </a:lnTo>
                  <a:lnTo>
                    <a:pt x="83" y="825"/>
                  </a:lnTo>
                  <a:lnTo>
                    <a:pt x="186" y="841"/>
                  </a:lnTo>
                  <a:lnTo>
                    <a:pt x="297" y="852"/>
                  </a:lnTo>
                  <a:lnTo>
                    <a:pt x="359" y="841"/>
                  </a:lnTo>
                  <a:lnTo>
                    <a:pt x="365" y="836"/>
                  </a:lnTo>
                  <a:lnTo>
                    <a:pt x="365" y="825"/>
                  </a:lnTo>
                  <a:lnTo>
                    <a:pt x="359" y="819"/>
                  </a:lnTo>
                  <a:lnTo>
                    <a:pt x="1055" y="767"/>
                  </a:lnTo>
                  <a:close/>
                </a:path>
              </a:pathLst>
            </a:custGeom>
            <a:solidFill>
              <a:srgbClr val="00C000"/>
            </a:solidFill>
            <a:ln w="0">
              <a:solidFill>
                <a:srgbClr val="00C000"/>
              </a:solidFill>
              <a:round/>
              <a:headEnd/>
              <a:tailEnd/>
            </a:ln>
          </p:spPr>
          <p:txBody>
            <a:bodyPr/>
            <a:lstStyle/>
            <a:p>
              <a:endParaRPr lang="en-GB"/>
            </a:p>
          </p:txBody>
        </p:sp>
        <p:sp>
          <p:nvSpPr>
            <p:cNvPr id="44726" name="Freeform 96"/>
            <p:cNvSpPr>
              <a:spLocks/>
            </p:cNvSpPr>
            <p:nvPr/>
          </p:nvSpPr>
          <p:spPr bwMode="auto">
            <a:xfrm>
              <a:off x="2891" y="1861"/>
              <a:ext cx="359" cy="324"/>
            </a:xfrm>
            <a:custGeom>
              <a:avLst/>
              <a:gdLst>
                <a:gd name="T0" fmla="*/ 3 w 1079"/>
                <a:gd name="T1" fmla="*/ 2 h 973"/>
                <a:gd name="T2" fmla="*/ 3 w 1079"/>
                <a:gd name="T3" fmla="*/ 3 h 973"/>
                <a:gd name="T4" fmla="*/ 3 w 1079"/>
                <a:gd name="T5" fmla="*/ 3 h 973"/>
                <a:gd name="T6" fmla="*/ 3 w 1079"/>
                <a:gd name="T7" fmla="*/ 4 h 973"/>
                <a:gd name="T8" fmla="*/ 4 w 1079"/>
                <a:gd name="T9" fmla="*/ 4 h 973"/>
                <a:gd name="T10" fmla="*/ 1 w 1079"/>
                <a:gd name="T11" fmla="*/ 4 h 973"/>
                <a:gd name="T12" fmla="*/ 1 w 1079"/>
                <a:gd name="T13" fmla="*/ 4 h 973"/>
                <a:gd name="T14" fmla="*/ 2 w 1079"/>
                <a:gd name="T15" fmla="*/ 3 h 973"/>
                <a:gd name="T16" fmla="*/ 2 w 1079"/>
                <a:gd name="T17" fmla="*/ 2 h 973"/>
                <a:gd name="T18" fmla="*/ 1 w 1079"/>
                <a:gd name="T19" fmla="*/ 2 h 973"/>
                <a:gd name="T20" fmla="*/ 0 w 1079"/>
                <a:gd name="T21" fmla="*/ 1 h 973"/>
                <a:gd name="T22" fmla="*/ 0 w 1079"/>
                <a:gd name="T23" fmla="*/ 1 h 973"/>
                <a:gd name="T24" fmla="*/ 1 w 1079"/>
                <a:gd name="T25" fmla="*/ 2 h 973"/>
                <a:gd name="T26" fmla="*/ 2 w 1079"/>
                <a:gd name="T27" fmla="*/ 2 h 973"/>
                <a:gd name="T28" fmla="*/ 2 w 1079"/>
                <a:gd name="T29" fmla="*/ 2 h 973"/>
                <a:gd name="T30" fmla="*/ 1 w 1079"/>
                <a:gd name="T31" fmla="*/ 1 h 973"/>
                <a:gd name="T32" fmla="*/ 1 w 1079"/>
                <a:gd name="T33" fmla="*/ 1 h 973"/>
                <a:gd name="T34" fmla="*/ 2 w 1079"/>
                <a:gd name="T35" fmla="*/ 1 h 973"/>
                <a:gd name="T36" fmla="*/ 2 w 1079"/>
                <a:gd name="T37" fmla="*/ 2 h 973"/>
                <a:gd name="T38" fmla="*/ 2 w 1079"/>
                <a:gd name="T39" fmla="*/ 1 h 973"/>
                <a:gd name="T40" fmla="*/ 2 w 1079"/>
                <a:gd name="T41" fmla="*/ 0 h 973"/>
                <a:gd name="T42" fmla="*/ 3 w 1079"/>
                <a:gd name="T43" fmla="*/ 0 h 973"/>
                <a:gd name="T44" fmla="*/ 3 w 1079"/>
                <a:gd name="T45" fmla="*/ 1 h 973"/>
                <a:gd name="T46" fmla="*/ 3 w 1079"/>
                <a:gd name="T47" fmla="*/ 1 h 973"/>
                <a:gd name="T48" fmla="*/ 4 w 1079"/>
                <a:gd name="T49" fmla="*/ 1 h 973"/>
                <a:gd name="T50" fmla="*/ 4 w 1079"/>
                <a:gd name="T51" fmla="*/ 1 h 973"/>
                <a:gd name="T52" fmla="*/ 3 w 1079"/>
                <a:gd name="T53" fmla="*/ 1 h 973"/>
                <a:gd name="T54" fmla="*/ 3 w 1079"/>
                <a:gd name="T55" fmla="*/ 2 h 973"/>
                <a:gd name="T56" fmla="*/ 3 w 1079"/>
                <a:gd name="T57" fmla="*/ 2 h 973"/>
                <a:gd name="T58" fmla="*/ 4 w 1079"/>
                <a:gd name="T59" fmla="*/ 2 h 973"/>
                <a:gd name="T60" fmla="*/ 4 w 1079"/>
                <a:gd name="T61" fmla="*/ 2 h 973"/>
                <a:gd name="T62" fmla="*/ 4 w 1079"/>
                <a:gd name="T63" fmla="*/ 2 h 973"/>
                <a:gd name="T64" fmla="*/ 4 w 1079"/>
                <a:gd name="T65" fmla="*/ 2 h 973"/>
                <a:gd name="T66" fmla="*/ 3 w 1079"/>
                <a:gd name="T67" fmla="*/ 2 h 97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79"/>
                <a:gd name="T103" fmla="*/ 0 h 973"/>
                <a:gd name="T104" fmla="*/ 1079 w 1079"/>
                <a:gd name="T105" fmla="*/ 973 h 97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79" h="973">
                  <a:moveTo>
                    <a:pt x="649" y="498"/>
                  </a:moveTo>
                  <a:lnTo>
                    <a:pt x="625" y="552"/>
                  </a:lnTo>
                  <a:lnTo>
                    <a:pt x="639" y="586"/>
                  </a:lnTo>
                  <a:lnTo>
                    <a:pt x="645" y="640"/>
                  </a:lnTo>
                  <a:lnTo>
                    <a:pt x="645" y="764"/>
                  </a:lnTo>
                  <a:lnTo>
                    <a:pt x="655" y="838"/>
                  </a:lnTo>
                  <a:lnTo>
                    <a:pt x="673" y="864"/>
                  </a:lnTo>
                  <a:lnTo>
                    <a:pt x="718" y="906"/>
                  </a:lnTo>
                  <a:lnTo>
                    <a:pt x="807" y="938"/>
                  </a:lnTo>
                  <a:lnTo>
                    <a:pt x="959" y="973"/>
                  </a:lnTo>
                  <a:lnTo>
                    <a:pt x="114" y="973"/>
                  </a:lnTo>
                  <a:lnTo>
                    <a:pt x="190" y="946"/>
                  </a:lnTo>
                  <a:lnTo>
                    <a:pt x="238" y="938"/>
                  </a:lnTo>
                  <a:lnTo>
                    <a:pt x="301" y="944"/>
                  </a:lnTo>
                  <a:lnTo>
                    <a:pt x="353" y="909"/>
                  </a:lnTo>
                  <a:lnTo>
                    <a:pt x="393" y="845"/>
                  </a:lnTo>
                  <a:lnTo>
                    <a:pt x="424" y="675"/>
                  </a:lnTo>
                  <a:lnTo>
                    <a:pt x="432" y="554"/>
                  </a:lnTo>
                  <a:lnTo>
                    <a:pt x="459" y="498"/>
                  </a:lnTo>
                  <a:lnTo>
                    <a:pt x="210" y="410"/>
                  </a:lnTo>
                  <a:lnTo>
                    <a:pt x="141" y="394"/>
                  </a:lnTo>
                  <a:lnTo>
                    <a:pt x="59" y="348"/>
                  </a:lnTo>
                  <a:lnTo>
                    <a:pt x="0" y="319"/>
                  </a:lnTo>
                  <a:lnTo>
                    <a:pt x="72" y="318"/>
                  </a:lnTo>
                  <a:lnTo>
                    <a:pt x="163" y="361"/>
                  </a:lnTo>
                  <a:lnTo>
                    <a:pt x="231" y="388"/>
                  </a:lnTo>
                  <a:lnTo>
                    <a:pt x="321" y="415"/>
                  </a:lnTo>
                  <a:lnTo>
                    <a:pt x="377" y="426"/>
                  </a:lnTo>
                  <a:lnTo>
                    <a:pt x="477" y="448"/>
                  </a:lnTo>
                  <a:lnTo>
                    <a:pt x="514" y="426"/>
                  </a:lnTo>
                  <a:lnTo>
                    <a:pt x="438" y="391"/>
                  </a:lnTo>
                  <a:lnTo>
                    <a:pt x="327" y="266"/>
                  </a:lnTo>
                  <a:lnTo>
                    <a:pt x="283" y="222"/>
                  </a:lnTo>
                  <a:lnTo>
                    <a:pt x="231" y="151"/>
                  </a:lnTo>
                  <a:lnTo>
                    <a:pt x="224" y="88"/>
                  </a:lnTo>
                  <a:lnTo>
                    <a:pt x="390" y="266"/>
                  </a:lnTo>
                  <a:lnTo>
                    <a:pt x="424" y="303"/>
                  </a:lnTo>
                  <a:lnTo>
                    <a:pt x="562" y="378"/>
                  </a:lnTo>
                  <a:lnTo>
                    <a:pt x="573" y="259"/>
                  </a:lnTo>
                  <a:lnTo>
                    <a:pt x="584" y="201"/>
                  </a:lnTo>
                  <a:lnTo>
                    <a:pt x="596" y="162"/>
                  </a:lnTo>
                  <a:lnTo>
                    <a:pt x="604" y="71"/>
                  </a:lnTo>
                  <a:lnTo>
                    <a:pt x="610" y="34"/>
                  </a:lnTo>
                  <a:lnTo>
                    <a:pt x="642" y="0"/>
                  </a:lnTo>
                  <a:lnTo>
                    <a:pt x="652" y="104"/>
                  </a:lnTo>
                  <a:lnTo>
                    <a:pt x="659" y="168"/>
                  </a:lnTo>
                  <a:lnTo>
                    <a:pt x="639" y="228"/>
                  </a:lnTo>
                  <a:lnTo>
                    <a:pt x="724" y="184"/>
                  </a:lnTo>
                  <a:lnTo>
                    <a:pt x="869" y="179"/>
                  </a:lnTo>
                  <a:lnTo>
                    <a:pt x="938" y="139"/>
                  </a:lnTo>
                  <a:lnTo>
                    <a:pt x="942" y="179"/>
                  </a:lnTo>
                  <a:lnTo>
                    <a:pt x="869" y="214"/>
                  </a:lnTo>
                  <a:lnTo>
                    <a:pt x="745" y="216"/>
                  </a:lnTo>
                  <a:lnTo>
                    <a:pt x="652" y="292"/>
                  </a:lnTo>
                  <a:lnTo>
                    <a:pt x="645" y="388"/>
                  </a:lnTo>
                  <a:lnTo>
                    <a:pt x="652" y="410"/>
                  </a:lnTo>
                  <a:lnTo>
                    <a:pt x="673" y="420"/>
                  </a:lnTo>
                  <a:lnTo>
                    <a:pt x="762" y="431"/>
                  </a:lnTo>
                  <a:lnTo>
                    <a:pt x="859" y="420"/>
                  </a:lnTo>
                  <a:lnTo>
                    <a:pt x="942" y="410"/>
                  </a:lnTo>
                  <a:lnTo>
                    <a:pt x="998" y="404"/>
                  </a:lnTo>
                  <a:lnTo>
                    <a:pt x="1066" y="399"/>
                  </a:lnTo>
                  <a:lnTo>
                    <a:pt x="1079" y="420"/>
                  </a:lnTo>
                  <a:lnTo>
                    <a:pt x="1003" y="426"/>
                  </a:lnTo>
                  <a:lnTo>
                    <a:pt x="908" y="441"/>
                  </a:lnTo>
                  <a:lnTo>
                    <a:pt x="810" y="458"/>
                  </a:lnTo>
                  <a:lnTo>
                    <a:pt x="713" y="474"/>
                  </a:lnTo>
                  <a:lnTo>
                    <a:pt x="649" y="498"/>
                  </a:lnTo>
                  <a:close/>
                </a:path>
              </a:pathLst>
            </a:custGeom>
            <a:solidFill>
              <a:srgbClr val="008080"/>
            </a:solidFill>
            <a:ln w="0">
              <a:solidFill>
                <a:srgbClr val="800000"/>
              </a:solidFill>
              <a:round/>
              <a:headEnd/>
              <a:tailEnd/>
            </a:ln>
          </p:spPr>
          <p:txBody>
            <a:bodyPr/>
            <a:lstStyle/>
            <a:p>
              <a:endParaRPr lang="en-GB"/>
            </a:p>
          </p:txBody>
        </p:sp>
        <p:sp>
          <p:nvSpPr>
            <p:cNvPr id="44727" name="Freeform 97"/>
            <p:cNvSpPr>
              <a:spLocks/>
            </p:cNvSpPr>
            <p:nvPr/>
          </p:nvSpPr>
          <p:spPr bwMode="auto">
            <a:xfrm>
              <a:off x="495" y="1989"/>
              <a:ext cx="1761" cy="2242"/>
            </a:xfrm>
            <a:custGeom>
              <a:avLst/>
              <a:gdLst>
                <a:gd name="T0" fmla="*/ 0 w 5284"/>
                <a:gd name="T1" fmla="*/ 5 h 6728"/>
                <a:gd name="T2" fmla="*/ 0 w 5284"/>
                <a:gd name="T3" fmla="*/ 5 h 6728"/>
                <a:gd name="T4" fmla="*/ 1 w 5284"/>
                <a:gd name="T5" fmla="*/ 4 h 6728"/>
                <a:gd name="T6" fmla="*/ 1 w 5284"/>
                <a:gd name="T7" fmla="*/ 3 h 6728"/>
                <a:gd name="T8" fmla="*/ 2 w 5284"/>
                <a:gd name="T9" fmla="*/ 3 h 6728"/>
                <a:gd name="T10" fmla="*/ 2 w 5284"/>
                <a:gd name="T11" fmla="*/ 3 h 6728"/>
                <a:gd name="T12" fmla="*/ 3 w 5284"/>
                <a:gd name="T13" fmla="*/ 2 h 6728"/>
                <a:gd name="T14" fmla="*/ 4 w 5284"/>
                <a:gd name="T15" fmla="*/ 2 h 6728"/>
                <a:gd name="T16" fmla="*/ 4 w 5284"/>
                <a:gd name="T17" fmla="*/ 2 h 6728"/>
                <a:gd name="T18" fmla="*/ 5 w 5284"/>
                <a:gd name="T19" fmla="*/ 1 h 6728"/>
                <a:gd name="T20" fmla="*/ 6 w 5284"/>
                <a:gd name="T21" fmla="*/ 1 h 6728"/>
                <a:gd name="T22" fmla="*/ 7 w 5284"/>
                <a:gd name="T23" fmla="*/ 1 h 6728"/>
                <a:gd name="T24" fmla="*/ 8 w 5284"/>
                <a:gd name="T25" fmla="*/ 0 h 6728"/>
                <a:gd name="T26" fmla="*/ 10 w 5284"/>
                <a:gd name="T27" fmla="*/ 0 h 6728"/>
                <a:gd name="T28" fmla="*/ 11 w 5284"/>
                <a:gd name="T29" fmla="*/ 0 h 6728"/>
                <a:gd name="T30" fmla="*/ 11 w 5284"/>
                <a:gd name="T31" fmla="*/ 0 h 6728"/>
                <a:gd name="T32" fmla="*/ 12 w 5284"/>
                <a:gd name="T33" fmla="*/ 0 h 6728"/>
                <a:gd name="T34" fmla="*/ 13 w 5284"/>
                <a:gd name="T35" fmla="*/ 0 h 6728"/>
                <a:gd name="T36" fmla="*/ 14 w 5284"/>
                <a:gd name="T37" fmla="*/ 0 h 6728"/>
                <a:gd name="T38" fmla="*/ 15 w 5284"/>
                <a:gd name="T39" fmla="*/ 0 h 6728"/>
                <a:gd name="T40" fmla="*/ 16 w 5284"/>
                <a:gd name="T41" fmla="*/ 0 h 6728"/>
                <a:gd name="T42" fmla="*/ 16 w 5284"/>
                <a:gd name="T43" fmla="*/ 0 h 6728"/>
                <a:gd name="T44" fmla="*/ 16 w 5284"/>
                <a:gd name="T45" fmla="*/ 0 h 6728"/>
                <a:gd name="T46" fmla="*/ 17 w 5284"/>
                <a:gd name="T47" fmla="*/ 0 h 6728"/>
                <a:gd name="T48" fmla="*/ 18 w 5284"/>
                <a:gd name="T49" fmla="*/ 0 h 6728"/>
                <a:gd name="T50" fmla="*/ 18 w 5284"/>
                <a:gd name="T51" fmla="*/ 0 h 6728"/>
                <a:gd name="T52" fmla="*/ 19 w 5284"/>
                <a:gd name="T53" fmla="*/ 1 h 6728"/>
                <a:gd name="T54" fmla="*/ 19 w 5284"/>
                <a:gd name="T55" fmla="*/ 1 h 6728"/>
                <a:gd name="T56" fmla="*/ 20 w 5284"/>
                <a:gd name="T57" fmla="*/ 1 h 6728"/>
                <a:gd name="T58" fmla="*/ 20 w 5284"/>
                <a:gd name="T59" fmla="*/ 1 h 6728"/>
                <a:gd name="T60" fmla="*/ 21 w 5284"/>
                <a:gd name="T61" fmla="*/ 2 h 6728"/>
                <a:gd name="T62" fmla="*/ 21 w 5284"/>
                <a:gd name="T63" fmla="*/ 2 h 6728"/>
                <a:gd name="T64" fmla="*/ 21 w 5284"/>
                <a:gd name="T65" fmla="*/ 3 h 6728"/>
                <a:gd name="T66" fmla="*/ 21 w 5284"/>
                <a:gd name="T67" fmla="*/ 3 h 6728"/>
                <a:gd name="T68" fmla="*/ 21 w 5284"/>
                <a:gd name="T69" fmla="*/ 4 h 6728"/>
                <a:gd name="T70" fmla="*/ 22 w 5284"/>
                <a:gd name="T71" fmla="*/ 5 h 6728"/>
                <a:gd name="T72" fmla="*/ 22 w 5284"/>
                <a:gd name="T73" fmla="*/ 5 h 6728"/>
                <a:gd name="T74" fmla="*/ 22 w 5284"/>
                <a:gd name="T75" fmla="*/ 6 h 6728"/>
                <a:gd name="T76" fmla="*/ 21 w 5284"/>
                <a:gd name="T77" fmla="*/ 6 h 6728"/>
                <a:gd name="T78" fmla="*/ 21 w 5284"/>
                <a:gd name="T79" fmla="*/ 7 h 6728"/>
                <a:gd name="T80" fmla="*/ 21 w 5284"/>
                <a:gd name="T81" fmla="*/ 7 h 6728"/>
                <a:gd name="T82" fmla="*/ 21 w 5284"/>
                <a:gd name="T83" fmla="*/ 7 h 6728"/>
                <a:gd name="T84" fmla="*/ 20 w 5284"/>
                <a:gd name="T85" fmla="*/ 7 h 6728"/>
                <a:gd name="T86" fmla="*/ 20 w 5284"/>
                <a:gd name="T87" fmla="*/ 8 h 6728"/>
                <a:gd name="T88" fmla="*/ 19 w 5284"/>
                <a:gd name="T89" fmla="*/ 8 h 6728"/>
                <a:gd name="T90" fmla="*/ 19 w 5284"/>
                <a:gd name="T91" fmla="*/ 9 h 6728"/>
                <a:gd name="T92" fmla="*/ 18 w 5284"/>
                <a:gd name="T93" fmla="*/ 10 h 6728"/>
                <a:gd name="T94" fmla="*/ 18 w 5284"/>
                <a:gd name="T95" fmla="*/ 10 h 6728"/>
                <a:gd name="T96" fmla="*/ 17 w 5284"/>
                <a:gd name="T97" fmla="*/ 11 h 6728"/>
                <a:gd name="T98" fmla="*/ 17 w 5284"/>
                <a:gd name="T99" fmla="*/ 12 h 6728"/>
                <a:gd name="T100" fmla="*/ 16 w 5284"/>
                <a:gd name="T101" fmla="*/ 13 h 6728"/>
                <a:gd name="T102" fmla="*/ 16 w 5284"/>
                <a:gd name="T103" fmla="*/ 14 h 6728"/>
                <a:gd name="T104" fmla="*/ 16 w 5284"/>
                <a:gd name="T105" fmla="*/ 15 h 6728"/>
                <a:gd name="T106" fmla="*/ 15 w 5284"/>
                <a:gd name="T107" fmla="*/ 16 h 6728"/>
                <a:gd name="T108" fmla="*/ 15 w 5284"/>
                <a:gd name="T109" fmla="*/ 18 h 6728"/>
                <a:gd name="T110" fmla="*/ 15 w 5284"/>
                <a:gd name="T111" fmla="*/ 19 h 6728"/>
                <a:gd name="T112" fmla="*/ 15 w 5284"/>
                <a:gd name="T113" fmla="*/ 20 h 6728"/>
                <a:gd name="T114" fmla="*/ 15 w 5284"/>
                <a:gd name="T115" fmla="*/ 21 h 6728"/>
                <a:gd name="T116" fmla="*/ 14 w 5284"/>
                <a:gd name="T117" fmla="*/ 22 h 6728"/>
                <a:gd name="T118" fmla="*/ 13 w 5284"/>
                <a:gd name="T119" fmla="*/ 26 h 6728"/>
                <a:gd name="T120" fmla="*/ 13 w 5284"/>
                <a:gd name="T121" fmla="*/ 28 h 672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284"/>
                <a:gd name="T184" fmla="*/ 0 h 6728"/>
                <a:gd name="T185" fmla="*/ 5284 w 5284"/>
                <a:gd name="T186" fmla="*/ 6728 h 672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284" h="6728">
                  <a:moveTo>
                    <a:pt x="0" y="1223"/>
                  </a:moveTo>
                  <a:lnTo>
                    <a:pt x="40" y="1169"/>
                  </a:lnTo>
                  <a:lnTo>
                    <a:pt x="154" y="1031"/>
                  </a:lnTo>
                  <a:lnTo>
                    <a:pt x="336" y="844"/>
                  </a:lnTo>
                  <a:lnTo>
                    <a:pt x="450" y="743"/>
                  </a:lnTo>
                  <a:lnTo>
                    <a:pt x="580" y="643"/>
                  </a:lnTo>
                  <a:lnTo>
                    <a:pt x="744" y="528"/>
                  </a:lnTo>
                  <a:lnTo>
                    <a:pt x="852" y="467"/>
                  </a:lnTo>
                  <a:lnTo>
                    <a:pt x="968" y="422"/>
                  </a:lnTo>
                  <a:lnTo>
                    <a:pt x="1159" y="353"/>
                  </a:lnTo>
                  <a:lnTo>
                    <a:pt x="1508" y="223"/>
                  </a:lnTo>
                  <a:lnTo>
                    <a:pt x="1725" y="153"/>
                  </a:lnTo>
                  <a:lnTo>
                    <a:pt x="1949" y="110"/>
                  </a:lnTo>
                  <a:lnTo>
                    <a:pt x="2317" y="64"/>
                  </a:lnTo>
                  <a:lnTo>
                    <a:pt x="2584" y="39"/>
                  </a:lnTo>
                  <a:lnTo>
                    <a:pt x="2749" y="42"/>
                  </a:lnTo>
                  <a:lnTo>
                    <a:pt x="2913" y="55"/>
                  </a:lnTo>
                  <a:lnTo>
                    <a:pt x="3186" y="64"/>
                  </a:lnTo>
                  <a:lnTo>
                    <a:pt x="3395" y="57"/>
                  </a:lnTo>
                  <a:lnTo>
                    <a:pt x="3552" y="43"/>
                  </a:lnTo>
                  <a:lnTo>
                    <a:pt x="3778" y="10"/>
                  </a:lnTo>
                  <a:lnTo>
                    <a:pt x="3881" y="0"/>
                  </a:lnTo>
                  <a:lnTo>
                    <a:pt x="3998" y="3"/>
                  </a:lnTo>
                  <a:lnTo>
                    <a:pt x="4147" y="22"/>
                  </a:lnTo>
                  <a:lnTo>
                    <a:pt x="4346" y="64"/>
                  </a:lnTo>
                  <a:lnTo>
                    <a:pt x="4461" y="96"/>
                  </a:lnTo>
                  <a:lnTo>
                    <a:pt x="4555" y="131"/>
                  </a:lnTo>
                  <a:lnTo>
                    <a:pt x="4701" y="209"/>
                  </a:lnTo>
                  <a:lnTo>
                    <a:pt x="4814" y="285"/>
                  </a:lnTo>
                  <a:lnTo>
                    <a:pt x="4925" y="353"/>
                  </a:lnTo>
                  <a:lnTo>
                    <a:pt x="4992" y="463"/>
                  </a:lnTo>
                  <a:lnTo>
                    <a:pt x="5069" y="576"/>
                  </a:lnTo>
                  <a:lnTo>
                    <a:pt x="5147" y="722"/>
                  </a:lnTo>
                  <a:lnTo>
                    <a:pt x="5182" y="817"/>
                  </a:lnTo>
                  <a:lnTo>
                    <a:pt x="5215" y="933"/>
                  </a:lnTo>
                  <a:lnTo>
                    <a:pt x="5260" y="1113"/>
                  </a:lnTo>
                  <a:lnTo>
                    <a:pt x="5284" y="1234"/>
                  </a:lnTo>
                  <a:lnTo>
                    <a:pt x="5272" y="1349"/>
                  </a:lnTo>
                  <a:lnTo>
                    <a:pt x="5215" y="1512"/>
                  </a:lnTo>
                  <a:lnTo>
                    <a:pt x="5156" y="1634"/>
                  </a:lnTo>
                  <a:lnTo>
                    <a:pt x="5096" y="1717"/>
                  </a:lnTo>
                  <a:lnTo>
                    <a:pt x="5036" y="1774"/>
                  </a:lnTo>
                  <a:lnTo>
                    <a:pt x="4971" y="1816"/>
                  </a:lnTo>
                  <a:lnTo>
                    <a:pt x="4823" y="1909"/>
                  </a:lnTo>
                  <a:lnTo>
                    <a:pt x="4735" y="1982"/>
                  </a:lnTo>
                  <a:lnTo>
                    <a:pt x="4635" y="2092"/>
                  </a:lnTo>
                  <a:lnTo>
                    <a:pt x="4426" y="2343"/>
                  </a:lnTo>
                  <a:lnTo>
                    <a:pt x="4303" y="2501"/>
                  </a:lnTo>
                  <a:lnTo>
                    <a:pt x="4201" y="2671"/>
                  </a:lnTo>
                  <a:lnTo>
                    <a:pt x="4056" y="2962"/>
                  </a:lnTo>
                  <a:lnTo>
                    <a:pt x="3936" y="3219"/>
                  </a:lnTo>
                  <a:lnTo>
                    <a:pt x="3876" y="3382"/>
                  </a:lnTo>
                  <a:lnTo>
                    <a:pt x="3835" y="3553"/>
                  </a:lnTo>
                  <a:lnTo>
                    <a:pt x="3767" y="3831"/>
                  </a:lnTo>
                  <a:lnTo>
                    <a:pt x="3655" y="4277"/>
                  </a:lnTo>
                  <a:lnTo>
                    <a:pt x="3602" y="4550"/>
                  </a:lnTo>
                  <a:lnTo>
                    <a:pt x="3559" y="4826"/>
                  </a:lnTo>
                  <a:lnTo>
                    <a:pt x="3525" y="5020"/>
                  </a:lnTo>
                  <a:lnTo>
                    <a:pt x="3476" y="5280"/>
                  </a:lnTo>
                  <a:lnTo>
                    <a:pt x="3270" y="6303"/>
                  </a:lnTo>
                  <a:lnTo>
                    <a:pt x="3186" y="6728"/>
                  </a:lnTo>
                </a:path>
              </a:pathLst>
            </a:custGeom>
            <a:noFill/>
            <a:ln w="44450">
              <a:solidFill>
                <a:srgbClr val="000000"/>
              </a:solidFill>
              <a:round/>
              <a:headEnd/>
              <a:tailEnd/>
            </a:ln>
          </p:spPr>
          <p:txBody>
            <a:bodyPr/>
            <a:lstStyle/>
            <a:p>
              <a:endParaRPr lang="en-GB"/>
            </a:p>
          </p:txBody>
        </p:sp>
        <p:sp>
          <p:nvSpPr>
            <p:cNvPr id="44728" name="Freeform 98"/>
            <p:cNvSpPr>
              <a:spLocks/>
            </p:cNvSpPr>
            <p:nvPr/>
          </p:nvSpPr>
          <p:spPr bwMode="auto">
            <a:xfrm>
              <a:off x="2136" y="2106"/>
              <a:ext cx="3187" cy="773"/>
            </a:xfrm>
            <a:custGeom>
              <a:avLst/>
              <a:gdLst>
                <a:gd name="T0" fmla="*/ 0 w 9559"/>
                <a:gd name="T1" fmla="*/ 0 h 2318"/>
                <a:gd name="T2" fmla="*/ 1 w 9559"/>
                <a:gd name="T3" fmla="*/ 0 h 2318"/>
                <a:gd name="T4" fmla="*/ 1 w 9559"/>
                <a:gd name="T5" fmla="*/ 1 h 2318"/>
                <a:gd name="T6" fmla="*/ 2 w 9559"/>
                <a:gd name="T7" fmla="*/ 1 h 2318"/>
                <a:gd name="T8" fmla="*/ 3 w 9559"/>
                <a:gd name="T9" fmla="*/ 2 h 2318"/>
                <a:gd name="T10" fmla="*/ 4 w 9559"/>
                <a:gd name="T11" fmla="*/ 2 h 2318"/>
                <a:gd name="T12" fmla="*/ 5 w 9559"/>
                <a:gd name="T13" fmla="*/ 2 h 2318"/>
                <a:gd name="T14" fmla="*/ 6 w 9559"/>
                <a:gd name="T15" fmla="*/ 2 h 2318"/>
                <a:gd name="T16" fmla="*/ 7 w 9559"/>
                <a:gd name="T17" fmla="*/ 3 h 2318"/>
                <a:gd name="T18" fmla="*/ 9 w 9559"/>
                <a:gd name="T19" fmla="*/ 3 h 2318"/>
                <a:gd name="T20" fmla="*/ 9 w 9559"/>
                <a:gd name="T21" fmla="*/ 3 h 2318"/>
                <a:gd name="T22" fmla="*/ 10 w 9559"/>
                <a:gd name="T23" fmla="*/ 3 h 2318"/>
                <a:gd name="T24" fmla="*/ 11 w 9559"/>
                <a:gd name="T25" fmla="*/ 3 h 2318"/>
                <a:gd name="T26" fmla="*/ 12 w 9559"/>
                <a:gd name="T27" fmla="*/ 3 h 2318"/>
                <a:gd name="T28" fmla="*/ 13 w 9559"/>
                <a:gd name="T29" fmla="*/ 3 h 2318"/>
                <a:gd name="T30" fmla="*/ 14 w 9559"/>
                <a:gd name="T31" fmla="*/ 2 h 2318"/>
                <a:gd name="T32" fmla="*/ 15 w 9559"/>
                <a:gd name="T33" fmla="*/ 2 h 2318"/>
                <a:gd name="T34" fmla="*/ 16 w 9559"/>
                <a:gd name="T35" fmla="*/ 2 h 2318"/>
                <a:gd name="T36" fmla="*/ 16 w 9559"/>
                <a:gd name="T37" fmla="*/ 2 h 2318"/>
                <a:gd name="T38" fmla="*/ 17 w 9559"/>
                <a:gd name="T39" fmla="*/ 2 h 2318"/>
                <a:gd name="T40" fmla="*/ 17 w 9559"/>
                <a:gd name="T41" fmla="*/ 2 h 2318"/>
                <a:gd name="T42" fmla="*/ 18 w 9559"/>
                <a:gd name="T43" fmla="*/ 1 h 2318"/>
                <a:gd name="T44" fmla="*/ 18 w 9559"/>
                <a:gd name="T45" fmla="*/ 1 h 2318"/>
                <a:gd name="T46" fmla="*/ 19 w 9559"/>
                <a:gd name="T47" fmla="*/ 1 h 2318"/>
                <a:gd name="T48" fmla="*/ 20 w 9559"/>
                <a:gd name="T49" fmla="*/ 1 h 2318"/>
                <a:gd name="T50" fmla="*/ 21 w 9559"/>
                <a:gd name="T51" fmla="*/ 1 h 2318"/>
                <a:gd name="T52" fmla="*/ 21 w 9559"/>
                <a:gd name="T53" fmla="*/ 1 h 2318"/>
                <a:gd name="T54" fmla="*/ 22 w 9559"/>
                <a:gd name="T55" fmla="*/ 1 h 2318"/>
                <a:gd name="T56" fmla="*/ 23 w 9559"/>
                <a:gd name="T57" fmla="*/ 1 h 2318"/>
                <a:gd name="T58" fmla="*/ 24 w 9559"/>
                <a:gd name="T59" fmla="*/ 1 h 2318"/>
                <a:gd name="T60" fmla="*/ 25 w 9559"/>
                <a:gd name="T61" fmla="*/ 1 h 2318"/>
                <a:gd name="T62" fmla="*/ 26 w 9559"/>
                <a:gd name="T63" fmla="*/ 1 h 2318"/>
                <a:gd name="T64" fmla="*/ 26 w 9559"/>
                <a:gd name="T65" fmla="*/ 1 h 2318"/>
                <a:gd name="T66" fmla="*/ 27 w 9559"/>
                <a:gd name="T67" fmla="*/ 1 h 2318"/>
                <a:gd name="T68" fmla="*/ 29 w 9559"/>
                <a:gd name="T69" fmla="*/ 1 h 2318"/>
                <a:gd name="T70" fmla="*/ 30 w 9559"/>
                <a:gd name="T71" fmla="*/ 2 h 2318"/>
                <a:gd name="T72" fmla="*/ 31 w 9559"/>
                <a:gd name="T73" fmla="*/ 2 h 2318"/>
                <a:gd name="T74" fmla="*/ 32 w 9559"/>
                <a:gd name="T75" fmla="*/ 2 h 2318"/>
                <a:gd name="T76" fmla="*/ 33 w 9559"/>
                <a:gd name="T77" fmla="*/ 3 h 2318"/>
                <a:gd name="T78" fmla="*/ 34 w 9559"/>
                <a:gd name="T79" fmla="*/ 3 h 2318"/>
                <a:gd name="T80" fmla="*/ 35 w 9559"/>
                <a:gd name="T81" fmla="*/ 4 h 2318"/>
                <a:gd name="T82" fmla="*/ 36 w 9559"/>
                <a:gd name="T83" fmla="*/ 5 h 2318"/>
                <a:gd name="T84" fmla="*/ 37 w 9559"/>
                <a:gd name="T85" fmla="*/ 6 h 2318"/>
                <a:gd name="T86" fmla="*/ 37 w 9559"/>
                <a:gd name="T87" fmla="*/ 6 h 2318"/>
                <a:gd name="T88" fmla="*/ 38 w 9559"/>
                <a:gd name="T89" fmla="*/ 7 h 2318"/>
                <a:gd name="T90" fmla="*/ 38 w 9559"/>
                <a:gd name="T91" fmla="*/ 8 h 2318"/>
                <a:gd name="T92" fmla="*/ 39 w 9559"/>
                <a:gd name="T93" fmla="*/ 9 h 2318"/>
                <a:gd name="T94" fmla="*/ 39 w 9559"/>
                <a:gd name="T95" fmla="*/ 9 h 2318"/>
                <a:gd name="T96" fmla="*/ 39 w 9559"/>
                <a:gd name="T97" fmla="*/ 10 h 23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9559"/>
                <a:gd name="T148" fmla="*/ 0 h 2318"/>
                <a:gd name="T149" fmla="*/ 9559 w 9559"/>
                <a:gd name="T150" fmla="*/ 2318 h 231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9559" h="2318">
                  <a:moveTo>
                    <a:pt x="0" y="0"/>
                  </a:moveTo>
                  <a:lnTo>
                    <a:pt x="166" y="94"/>
                  </a:lnTo>
                  <a:lnTo>
                    <a:pt x="349" y="187"/>
                  </a:lnTo>
                  <a:lnTo>
                    <a:pt x="579" y="290"/>
                  </a:lnTo>
                  <a:lnTo>
                    <a:pt x="842" y="405"/>
                  </a:lnTo>
                  <a:lnTo>
                    <a:pt x="1004" y="478"/>
                  </a:lnTo>
                  <a:lnTo>
                    <a:pt x="1170" y="528"/>
                  </a:lnTo>
                  <a:lnTo>
                    <a:pt x="1448" y="580"/>
                  </a:lnTo>
                  <a:lnTo>
                    <a:pt x="1803" y="636"/>
                  </a:lnTo>
                  <a:lnTo>
                    <a:pt x="2070" y="673"/>
                  </a:lnTo>
                  <a:lnTo>
                    <a:pt x="2278" y="693"/>
                  </a:lnTo>
                  <a:lnTo>
                    <a:pt x="2458" y="697"/>
                  </a:lnTo>
                  <a:lnTo>
                    <a:pt x="2636" y="686"/>
                  </a:lnTo>
                  <a:lnTo>
                    <a:pt x="2847" y="662"/>
                  </a:lnTo>
                  <a:lnTo>
                    <a:pt x="3116" y="626"/>
                  </a:lnTo>
                  <a:lnTo>
                    <a:pt x="3476" y="580"/>
                  </a:lnTo>
                  <a:lnTo>
                    <a:pt x="3685" y="547"/>
                  </a:lnTo>
                  <a:lnTo>
                    <a:pt x="3839" y="512"/>
                  </a:lnTo>
                  <a:lnTo>
                    <a:pt x="3956" y="475"/>
                  </a:lnTo>
                  <a:lnTo>
                    <a:pt x="4055" y="435"/>
                  </a:lnTo>
                  <a:lnTo>
                    <a:pt x="4154" y="396"/>
                  </a:lnTo>
                  <a:lnTo>
                    <a:pt x="4270" y="357"/>
                  </a:lnTo>
                  <a:lnTo>
                    <a:pt x="4424" y="322"/>
                  </a:lnTo>
                  <a:lnTo>
                    <a:pt x="4634" y="290"/>
                  </a:lnTo>
                  <a:lnTo>
                    <a:pt x="4838" y="267"/>
                  </a:lnTo>
                  <a:lnTo>
                    <a:pt x="4991" y="257"/>
                  </a:lnTo>
                  <a:lnTo>
                    <a:pt x="5209" y="261"/>
                  </a:lnTo>
                  <a:lnTo>
                    <a:pt x="5430" y="279"/>
                  </a:lnTo>
                  <a:lnTo>
                    <a:pt x="5584" y="287"/>
                  </a:lnTo>
                  <a:lnTo>
                    <a:pt x="5793" y="290"/>
                  </a:lnTo>
                  <a:lnTo>
                    <a:pt x="6064" y="281"/>
                  </a:lnTo>
                  <a:lnTo>
                    <a:pt x="6229" y="268"/>
                  </a:lnTo>
                  <a:lnTo>
                    <a:pt x="6394" y="265"/>
                  </a:lnTo>
                  <a:lnTo>
                    <a:pt x="6663" y="290"/>
                  </a:lnTo>
                  <a:lnTo>
                    <a:pt x="7033" y="332"/>
                  </a:lnTo>
                  <a:lnTo>
                    <a:pt x="7262" y="366"/>
                  </a:lnTo>
                  <a:lnTo>
                    <a:pt x="7480" y="435"/>
                  </a:lnTo>
                  <a:lnTo>
                    <a:pt x="7821" y="580"/>
                  </a:lnTo>
                  <a:lnTo>
                    <a:pt x="8117" y="713"/>
                  </a:lnTo>
                  <a:lnTo>
                    <a:pt x="8295" y="809"/>
                  </a:lnTo>
                  <a:lnTo>
                    <a:pt x="8452" y="936"/>
                  </a:lnTo>
                  <a:lnTo>
                    <a:pt x="8690" y="1159"/>
                  </a:lnTo>
                  <a:lnTo>
                    <a:pt x="8891" y="1364"/>
                  </a:lnTo>
                  <a:lnTo>
                    <a:pt x="9066" y="1568"/>
                  </a:lnTo>
                  <a:lnTo>
                    <a:pt x="9216" y="1763"/>
                  </a:lnTo>
                  <a:lnTo>
                    <a:pt x="9338" y="1941"/>
                  </a:lnTo>
                  <a:lnTo>
                    <a:pt x="9434" y="2093"/>
                  </a:lnTo>
                  <a:lnTo>
                    <a:pt x="9503" y="2213"/>
                  </a:lnTo>
                  <a:lnTo>
                    <a:pt x="9559" y="2318"/>
                  </a:lnTo>
                </a:path>
              </a:pathLst>
            </a:custGeom>
            <a:noFill/>
            <a:ln w="44450">
              <a:solidFill>
                <a:srgbClr val="000000"/>
              </a:solidFill>
              <a:round/>
              <a:headEnd/>
              <a:tailEnd/>
            </a:ln>
          </p:spPr>
          <p:txBody>
            <a:bodyPr/>
            <a:lstStyle/>
            <a:p>
              <a:endParaRPr lang="en-GB"/>
            </a:p>
          </p:txBody>
        </p:sp>
        <p:sp>
          <p:nvSpPr>
            <p:cNvPr id="44729" name="Freeform 99"/>
            <p:cNvSpPr>
              <a:spLocks/>
            </p:cNvSpPr>
            <p:nvPr/>
          </p:nvSpPr>
          <p:spPr bwMode="auto">
            <a:xfrm>
              <a:off x="3778" y="754"/>
              <a:ext cx="1545" cy="1449"/>
            </a:xfrm>
            <a:custGeom>
              <a:avLst/>
              <a:gdLst>
                <a:gd name="T0" fmla="*/ 0 w 4635"/>
                <a:gd name="T1" fmla="*/ 18 h 4346"/>
                <a:gd name="T2" fmla="*/ 0 w 4635"/>
                <a:gd name="T3" fmla="*/ 18 h 4346"/>
                <a:gd name="T4" fmla="*/ 1 w 4635"/>
                <a:gd name="T5" fmla="*/ 18 h 4346"/>
                <a:gd name="T6" fmla="*/ 2 w 4635"/>
                <a:gd name="T7" fmla="*/ 17 h 4346"/>
                <a:gd name="T8" fmla="*/ 2 w 4635"/>
                <a:gd name="T9" fmla="*/ 17 h 4346"/>
                <a:gd name="T10" fmla="*/ 3 w 4635"/>
                <a:gd name="T11" fmla="*/ 16 h 4346"/>
                <a:gd name="T12" fmla="*/ 4 w 4635"/>
                <a:gd name="T13" fmla="*/ 16 h 4346"/>
                <a:gd name="T14" fmla="*/ 4 w 4635"/>
                <a:gd name="T15" fmla="*/ 15 h 4346"/>
                <a:gd name="T16" fmla="*/ 5 w 4635"/>
                <a:gd name="T17" fmla="*/ 14 h 4346"/>
                <a:gd name="T18" fmla="*/ 5 w 4635"/>
                <a:gd name="T19" fmla="*/ 13 h 4346"/>
                <a:gd name="T20" fmla="*/ 6 w 4635"/>
                <a:gd name="T21" fmla="*/ 13 h 4346"/>
                <a:gd name="T22" fmla="*/ 6 w 4635"/>
                <a:gd name="T23" fmla="*/ 12 h 4346"/>
                <a:gd name="T24" fmla="*/ 6 w 4635"/>
                <a:gd name="T25" fmla="*/ 12 h 4346"/>
                <a:gd name="T26" fmla="*/ 7 w 4635"/>
                <a:gd name="T27" fmla="*/ 11 h 4346"/>
                <a:gd name="T28" fmla="*/ 7 w 4635"/>
                <a:gd name="T29" fmla="*/ 11 h 4346"/>
                <a:gd name="T30" fmla="*/ 8 w 4635"/>
                <a:gd name="T31" fmla="*/ 10 h 4346"/>
                <a:gd name="T32" fmla="*/ 8 w 4635"/>
                <a:gd name="T33" fmla="*/ 10 h 4346"/>
                <a:gd name="T34" fmla="*/ 9 w 4635"/>
                <a:gd name="T35" fmla="*/ 9 h 4346"/>
                <a:gd name="T36" fmla="*/ 10 w 4635"/>
                <a:gd name="T37" fmla="*/ 9 h 4346"/>
                <a:gd name="T38" fmla="*/ 10 w 4635"/>
                <a:gd name="T39" fmla="*/ 8 h 4346"/>
                <a:gd name="T40" fmla="*/ 11 w 4635"/>
                <a:gd name="T41" fmla="*/ 8 h 4346"/>
                <a:gd name="T42" fmla="*/ 11 w 4635"/>
                <a:gd name="T43" fmla="*/ 8 h 4346"/>
                <a:gd name="T44" fmla="*/ 12 w 4635"/>
                <a:gd name="T45" fmla="*/ 8 h 4346"/>
                <a:gd name="T46" fmla="*/ 12 w 4635"/>
                <a:gd name="T47" fmla="*/ 8 h 4346"/>
                <a:gd name="T48" fmla="*/ 13 w 4635"/>
                <a:gd name="T49" fmla="*/ 7 h 4346"/>
                <a:gd name="T50" fmla="*/ 14 w 4635"/>
                <a:gd name="T51" fmla="*/ 6 h 4346"/>
                <a:gd name="T52" fmla="*/ 15 w 4635"/>
                <a:gd name="T53" fmla="*/ 6 h 4346"/>
                <a:gd name="T54" fmla="*/ 16 w 4635"/>
                <a:gd name="T55" fmla="*/ 5 h 4346"/>
                <a:gd name="T56" fmla="*/ 17 w 4635"/>
                <a:gd name="T57" fmla="*/ 4 h 4346"/>
                <a:gd name="T58" fmla="*/ 17 w 4635"/>
                <a:gd name="T59" fmla="*/ 3 h 4346"/>
                <a:gd name="T60" fmla="*/ 18 w 4635"/>
                <a:gd name="T61" fmla="*/ 2 h 4346"/>
                <a:gd name="T62" fmla="*/ 18 w 4635"/>
                <a:gd name="T63" fmla="*/ 1 h 4346"/>
                <a:gd name="T64" fmla="*/ 19 w 4635"/>
                <a:gd name="T65" fmla="*/ 0 h 4346"/>
                <a:gd name="T66" fmla="*/ 19 w 4635"/>
                <a:gd name="T67" fmla="*/ 0 h 434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635"/>
                <a:gd name="T103" fmla="*/ 0 h 4346"/>
                <a:gd name="T104" fmla="*/ 4635 w 4635"/>
                <a:gd name="T105" fmla="*/ 4346 h 434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635" h="4346">
                  <a:moveTo>
                    <a:pt x="0" y="4346"/>
                  </a:moveTo>
                  <a:lnTo>
                    <a:pt x="49" y="4330"/>
                  </a:lnTo>
                  <a:lnTo>
                    <a:pt x="182" y="4278"/>
                  </a:lnTo>
                  <a:lnTo>
                    <a:pt x="367" y="4188"/>
                  </a:lnTo>
                  <a:lnTo>
                    <a:pt x="579" y="4056"/>
                  </a:lnTo>
                  <a:lnTo>
                    <a:pt x="781" y="3903"/>
                  </a:lnTo>
                  <a:lnTo>
                    <a:pt x="894" y="3795"/>
                  </a:lnTo>
                  <a:lnTo>
                    <a:pt x="994" y="3673"/>
                  </a:lnTo>
                  <a:lnTo>
                    <a:pt x="1158" y="3477"/>
                  </a:lnTo>
                  <a:lnTo>
                    <a:pt x="1321" y="3274"/>
                  </a:lnTo>
                  <a:lnTo>
                    <a:pt x="1430" y="3110"/>
                  </a:lnTo>
                  <a:lnTo>
                    <a:pt x="1505" y="2975"/>
                  </a:lnTo>
                  <a:lnTo>
                    <a:pt x="1565" y="2858"/>
                  </a:lnTo>
                  <a:lnTo>
                    <a:pt x="1628" y="2744"/>
                  </a:lnTo>
                  <a:lnTo>
                    <a:pt x="1713" y="2624"/>
                  </a:lnTo>
                  <a:lnTo>
                    <a:pt x="1841" y="2486"/>
                  </a:lnTo>
                  <a:lnTo>
                    <a:pt x="2028" y="2318"/>
                  </a:lnTo>
                  <a:lnTo>
                    <a:pt x="2207" y="2182"/>
                  </a:lnTo>
                  <a:lnTo>
                    <a:pt x="2353" y="2098"/>
                  </a:lnTo>
                  <a:lnTo>
                    <a:pt x="2478" y="2047"/>
                  </a:lnTo>
                  <a:lnTo>
                    <a:pt x="2592" y="2016"/>
                  </a:lnTo>
                  <a:lnTo>
                    <a:pt x="2708" y="1986"/>
                  </a:lnTo>
                  <a:lnTo>
                    <a:pt x="2838" y="1941"/>
                  </a:lnTo>
                  <a:lnTo>
                    <a:pt x="2994" y="1864"/>
                  </a:lnTo>
                  <a:lnTo>
                    <a:pt x="3187" y="1739"/>
                  </a:lnTo>
                  <a:lnTo>
                    <a:pt x="3491" y="1510"/>
                  </a:lnTo>
                  <a:lnTo>
                    <a:pt x="3664" y="1353"/>
                  </a:lnTo>
                  <a:lnTo>
                    <a:pt x="3814" y="1170"/>
                  </a:lnTo>
                  <a:lnTo>
                    <a:pt x="4056" y="869"/>
                  </a:lnTo>
                  <a:lnTo>
                    <a:pt x="4184" y="704"/>
                  </a:lnTo>
                  <a:lnTo>
                    <a:pt x="4299" y="546"/>
                  </a:lnTo>
                  <a:lnTo>
                    <a:pt x="4481" y="268"/>
                  </a:lnTo>
                  <a:lnTo>
                    <a:pt x="4595" y="73"/>
                  </a:lnTo>
                  <a:lnTo>
                    <a:pt x="4635" y="0"/>
                  </a:lnTo>
                </a:path>
              </a:pathLst>
            </a:custGeom>
            <a:noFill/>
            <a:ln w="44450">
              <a:solidFill>
                <a:srgbClr val="000000"/>
              </a:solidFill>
              <a:round/>
              <a:headEnd/>
              <a:tailEnd/>
            </a:ln>
          </p:spPr>
          <p:txBody>
            <a:bodyPr/>
            <a:lstStyle/>
            <a:p>
              <a:endParaRPr lang="en-GB"/>
            </a:p>
          </p:txBody>
        </p:sp>
        <p:sp>
          <p:nvSpPr>
            <p:cNvPr id="44730" name="Freeform 100"/>
            <p:cNvSpPr>
              <a:spLocks/>
            </p:cNvSpPr>
            <p:nvPr/>
          </p:nvSpPr>
          <p:spPr bwMode="auto">
            <a:xfrm>
              <a:off x="1461" y="870"/>
              <a:ext cx="511" cy="1142"/>
            </a:xfrm>
            <a:custGeom>
              <a:avLst/>
              <a:gdLst>
                <a:gd name="T0" fmla="*/ 2 w 1533"/>
                <a:gd name="T1" fmla="*/ 14 h 3426"/>
                <a:gd name="T2" fmla="*/ 3 w 1533"/>
                <a:gd name="T3" fmla="*/ 14 h 3426"/>
                <a:gd name="T4" fmla="*/ 3 w 1533"/>
                <a:gd name="T5" fmla="*/ 14 h 3426"/>
                <a:gd name="T6" fmla="*/ 4 w 1533"/>
                <a:gd name="T7" fmla="*/ 13 h 3426"/>
                <a:gd name="T8" fmla="*/ 4 w 1533"/>
                <a:gd name="T9" fmla="*/ 13 h 3426"/>
                <a:gd name="T10" fmla="*/ 4 w 1533"/>
                <a:gd name="T11" fmla="*/ 12 h 3426"/>
                <a:gd name="T12" fmla="*/ 4 w 1533"/>
                <a:gd name="T13" fmla="*/ 12 h 3426"/>
                <a:gd name="T14" fmla="*/ 5 w 1533"/>
                <a:gd name="T15" fmla="*/ 11 h 3426"/>
                <a:gd name="T16" fmla="*/ 5 w 1533"/>
                <a:gd name="T17" fmla="*/ 10 h 3426"/>
                <a:gd name="T18" fmla="*/ 6 w 1533"/>
                <a:gd name="T19" fmla="*/ 9 h 3426"/>
                <a:gd name="T20" fmla="*/ 6 w 1533"/>
                <a:gd name="T21" fmla="*/ 8 h 3426"/>
                <a:gd name="T22" fmla="*/ 6 w 1533"/>
                <a:gd name="T23" fmla="*/ 7 h 3426"/>
                <a:gd name="T24" fmla="*/ 6 w 1533"/>
                <a:gd name="T25" fmla="*/ 7 h 3426"/>
                <a:gd name="T26" fmla="*/ 6 w 1533"/>
                <a:gd name="T27" fmla="*/ 6 h 3426"/>
                <a:gd name="T28" fmla="*/ 6 w 1533"/>
                <a:gd name="T29" fmla="*/ 5 h 3426"/>
                <a:gd name="T30" fmla="*/ 6 w 1533"/>
                <a:gd name="T31" fmla="*/ 5 h 3426"/>
                <a:gd name="T32" fmla="*/ 6 w 1533"/>
                <a:gd name="T33" fmla="*/ 4 h 3426"/>
                <a:gd name="T34" fmla="*/ 6 w 1533"/>
                <a:gd name="T35" fmla="*/ 4 h 3426"/>
                <a:gd name="T36" fmla="*/ 6 w 1533"/>
                <a:gd name="T37" fmla="*/ 4 h 3426"/>
                <a:gd name="T38" fmla="*/ 6 w 1533"/>
                <a:gd name="T39" fmla="*/ 3 h 3426"/>
                <a:gd name="T40" fmla="*/ 5 w 1533"/>
                <a:gd name="T41" fmla="*/ 3 h 3426"/>
                <a:gd name="T42" fmla="*/ 4 w 1533"/>
                <a:gd name="T43" fmla="*/ 3 h 3426"/>
                <a:gd name="T44" fmla="*/ 4 w 1533"/>
                <a:gd name="T45" fmla="*/ 2 h 3426"/>
                <a:gd name="T46" fmla="*/ 4 w 1533"/>
                <a:gd name="T47" fmla="*/ 2 h 3426"/>
                <a:gd name="T48" fmla="*/ 2 w 1533"/>
                <a:gd name="T49" fmla="*/ 1 h 3426"/>
                <a:gd name="T50" fmla="*/ 1 w 1533"/>
                <a:gd name="T51" fmla="*/ 1 h 3426"/>
                <a:gd name="T52" fmla="*/ 1 w 1533"/>
                <a:gd name="T53" fmla="*/ 0 h 3426"/>
                <a:gd name="T54" fmla="*/ 0 w 1533"/>
                <a:gd name="T55" fmla="*/ 0 h 342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533"/>
                <a:gd name="T85" fmla="*/ 0 h 3426"/>
                <a:gd name="T86" fmla="*/ 1533 w 1533"/>
                <a:gd name="T87" fmla="*/ 3426 h 342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533" h="3426">
                  <a:moveTo>
                    <a:pt x="579" y="3426"/>
                  </a:moveTo>
                  <a:lnTo>
                    <a:pt x="674" y="3361"/>
                  </a:lnTo>
                  <a:lnTo>
                    <a:pt x="768" y="3284"/>
                  </a:lnTo>
                  <a:lnTo>
                    <a:pt x="870" y="3182"/>
                  </a:lnTo>
                  <a:lnTo>
                    <a:pt x="984" y="3042"/>
                  </a:lnTo>
                  <a:lnTo>
                    <a:pt x="1045" y="2950"/>
                  </a:lnTo>
                  <a:lnTo>
                    <a:pt x="1090" y="2852"/>
                  </a:lnTo>
                  <a:lnTo>
                    <a:pt x="1159" y="2692"/>
                  </a:lnTo>
                  <a:lnTo>
                    <a:pt x="1289" y="2396"/>
                  </a:lnTo>
                  <a:lnTo>
                    <a:pt x="1359" y="2213"/>
                  </a:lnTo>
                  <a:lnTo>
                    <a:pt x="1402" y="2024"/>
                  </a:lnTo>
                  <a:lnTo>
                    <a:pt x="1449" y="1713"/>
                  </a:lnTo>
                  <a:lnTo>
                    <a:pt x="1472" y="1581"/>
                  </a:lnTo>
                  <a:lnTo>
                    <a:pt x="1497" y="1478"/>
                  </a:lnTo>
                  <a:lnTo>
                    <a:pt x="1533" y="1327"/>
                  </a:lnTo>
                  <a:lnTo>
                    <a:pt x="1528" y="1184"/>
                  </a:lnTo>
                  <a:lnTo>
                    <a:pt x="1499" y="1093"/>
                  </a:lnTo>
                  <a:lnTo>
                    <a:pt x="1449" y="979"/>
                  </a:lnTo>
                  <a:lnTo>
                    <a:pt x="1392" y="874"/>
                  </a:lnTo>
                  <a:lnTo>
                    <a:pt x="1339" y="799"/>
                  </a:lnTo>
                  <a:lnTo>
                    <a:pt x="1230" y="703"/>
                  </a:lnTo>
                  <a:lnTo>
                    <a:pt x="1084" y="622"/>
                  </a:lnTo>
                  <a:lnTo>
                    <a:pt x="987" y="566"/>
                  </a:lnTo>
                  <a:lnTo>
                    <a:pt x="870" y="490"/>
                  </a:lnTo>
                  <a:lnTo>
                    <a:pt x="580" y="303"/>
                  </a:lnTo>
                  <a:lnTo>
                    <a:pt x="357" y="180"/>
                  </a:lnTo>
                  <a:lnTo>
                    <a:pt x="174" y="90"/>
                  </a:lnTo>
                  <a:lnTo>
                    <a:pt x="0" y="0"/>
                  </a:lnTo>
                </a:path>
              </a:pathLst>
            </a:custGeom>
            <a:noFill/>
            <a:ln w="44450">
              <a:solidFill>
                <a:srgbClr val="000000"/>
              </a:solidFill>
              <a:round/>
              <a:headEnd/>
              <a:tailEnd/>
            </a:ln>
          </p:spPr>
          <p:txBody>
            <a:bodyPr/>
            <a:lstStyle/>
            <a:p>
              <a:endParaRPr lang="en-GB"/>
            </a:p>
          </p:txBody>
        </p:sp>
        <p:sp>
          <p:nvSpPr>
            <p:cNvPr id="44731" name="Freeform 101"/>
            <p:cNvSpPr>
              <a:spLocks/>
            </p:cNvSpPr>
            <p:nvPr/>
          </p:nvSpPr>
          <p:spPr bwMode="auto">
            <a:xfrm>
              <a:off x="2099" y="1253"/>
              <a:ext cx="682" cy="217"/>
            </a:xfrm>
            <a:custGeom>
              <a:avLst/>
              <a:gdLst>
                <a:gd name="T0" fmla="*/ 4 w 2046"/>
                <a:gd name="T1" fmla="*/ 0 h 652"/>
                <a:gd name="T2" fmla="*/ 5 w 2046"/>
                <a:gd name="T3" fmla="*/ 0 h 652"/>
                <a:gd name="T4" fmla="*/ 7 w 2046"/>
                <a:gd name="T5" fmla="*/ 0 h 652"/>
                <a:gd name="T6" fmla="*/ 8 w 2046"/>
                <a:gd name="T7" fmla="*/ 1 h 652"/>
                <a:gd name="T8" fmla="*/ 8 w 2046"/>
                <a:gd name="T9" fmla="*/ 1 h 652"/>
                <a:gd name="T10" fmla="*/ 8 w 2046"/>
                <a:gd name="T11" fmla="*/ 2 h 652"/>
                <a:gd name="T12" fmla="*/ 7 w 2046"/>
                <a:gd name="T13" fmla="*/ 2 h 652"/>
                <a:gd name="T14" fmla="*/ 6 w 2046"/>
                <a:gd name="T15" fmla="*/ 3 h 652"/>
                <a:gd name="T16" fmla="*/ 4 w 2046"/>
                <a:gd name="T17" fmla="*/ 3 h 652"/>
                <a:gd name="T18" fmla="*/ 4 w 2046"/>
                <a:gd name="T19" fmla="*/ 2 h 652"/>
                <a:gd name="T20" fmla="*/ 4 w 2046"/>
                <a:gd name="T21" fmla="*/ 2 h 652"/>
                <a:gd name="T22" fmla="*/ 3 w 2046"/>
                <a:gd name="T23" fmla="*/ 2 h 652"/>
                <a:gd name="T24" fmla="*/ 0 w 2046"/>
                <a:gd name="T25" fmla="*/ 2 h 652"/>
                <a:gd name="T26" fmla="*/ 1 w 2046"/>
                <a:gd name="T27" fmla="*/ 2 h 652"/>
                <a:gd name="T28" fmla="*/ 2 w 2046"/>
                <a:gd name="T29" fmla="*/ 1 h 652"/>
                <a:gd name="T30" fmla="*/ 4 w 2046"/>
                <a:gd name="T31" fmla="*/ 1 h 652"/>
                <a:gd name="T32" fmla="*/ 3 w 2046"/>
                <a:gd name="T33" fmla="*/ 1 h 652"/>
                <a:gd name="T34" fmla="*/ 3 w 2046"/>
                <a:gd name="T35" fmla="*/ 1 h 652"/>
                <a:gd name="T36" fmla="*/ 4 w 2046"/>
                <a:gd name="T37" fmla="*/ 0 h 652"/>
                <a:gd name="T38" fmla="*/ 5 w 2046"/>
                <a:gd name="T39" fmla="*/ 0 h 652"/>
                <a:gd name="T40" fmla="*/ 5 w 2046"/>
                <a:gd name="T41" fmla="*/ 0 h 652"/>
                <a:gd name="T42" fmla="*/ 5 w 2046"/>
                <a:gd name="T43" fmla="*/ 0 h 652"/>
                <a:gd name="T44" fmla="*/ 5 w 2046"/>
                <a:gd name="T45" fmla="*/ 0 h 652"/>
                <a:gd name="T46" fmla="*/ 5 w 2046"/>
                <a:gd name="T47" fmla="*/ 0 h 652"/>
                <a:gd name="T48" fmla="*/ 5 w 2046"/>
                <a:gd name="T49" fmla="*/ 0 h 652"/>
                <a:gd name="T50" fmla="*/ 4 w 2046"/>
                <a:gd name="T51" fmla="*/ 0 h 65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046"/>
                <a:gd name="T79" fmla="*/ 0 h 652"/>
                <a:gd name="T80" fmla="*/ 2046 w 2046"/>
                <a:gd name="T81" fmla="*/ 652 h 65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046" h="652">
                  <a:moveTo>
                    <a:pt x="1086" y="73"/>
                  </a:moveTo>
                  <a:lnTo>
                    <a:pt x="1304" y="73"/>
                  </a:lnTo>
                  <a:lnTo>
                    <a:pt x="1629" y="0"/>
                  </a:lnTo>
                  <a:lnTo>
                    <a:pt x="1829" y="127"/>
                  </a:lnTo>
                  <a:lnTo>
                    <a:pt x="2046" y="254"/>
                  </a:lnTo>
                  <a:lnTo>
                    <a:pt x="1955" y="471"/>
                  </a:lnTo>
                  <a:lnTo>
                    <a:pt x="1648" y="526"/>
                  </a:lnTo>
                  <a:lnTo>
                    <a:pt x="1431" y="652"/>
                  </a:lnTo>
                  <a:lnTo>
                    <a:pt x="1086" y="652"/>
                  </a:lnTo>
                  <a:lnTo>
                    <a:pt x="942" y="562"/>
                  </a:lnTo>
                  <a:lnTo>
                    <a:pt x="905" y="562"/>
                  </a:lnTo>
                  <a:lnTo>
                    <a:pt x="652" y="543"/>
                  </a:lnTo>
                  <a:lnTo>
                    <a:pt x="0" y="435"/>
                  </a:lnTo>
                  <a:lnTo>
                    <a:pt x="217" y="381"/>
                  </a:lnTo>
                  <a:lnTo>
                    <a:pt x="526" y="362"/>
                  </a:lnTo>
                  <a:lnTo>
                    <a:pt x="942" y="236"/>
                  </a:lnTo>
                  <a:lnTo>
                    <a:pt x="815" y="217"/>
                  </a:lnTo>
                  <a:lnTo>
                    <a:pt x="815" y="127"/>
                  </a:lnTo>
                  <a:lnTo>
                    <a:pt x="1050" y="55"/>
                  </a:lnTo>
                  <a:lnTo>
                    <a:pt x="1105" y="55"/>
                  </a:lnTo>
                  <a:lnTo>
                    <a:pt x="1177" y="91"/>
                  </a:lnTo>
                  <a:lnTo>
                    <a:pt x="1086" y="73"/>
                  </a:lnTo>
                  <a:close/>
                </a:path>
              </a:pathLst>
            </a:custGeom>
            <a:solidFill>
              <a:srgbClr val="0000C0"/>
            </a:solidFill>
            <a:ln w="0">
              <a:solidFill>
                <a:srgbClr val="000040"/>
              </a:solidFill>
              <a:round/>
              <a:headEnd/>
              <a:tailEnd/>
            </a:ln>
          </p:spPr>
          <p:txBody>
            <a:bodyPr/>
            <a:lstStyle/>
            <a:p>
              <a:endParaRPr lang="en-GB"/>
            </a:p>
          </p:txBody>
        </p:sp>
        <p:sp>
          <p:nvSpPr>
            <p:cNvPr id="44732" name="Freeform 102"/>
            <p:cNvSpPr>
              <a:spLocks/>
            </p:cNvSpPr>
            <p:nvPr/>
          </p:nvSpPr>
          <p:spPr bwMode="auto">
            <a:xfrm>
              <a:off x="2758" y="1527"/>
              <a:ext cx="567" cy="217"/>
            </a:xfrm>
            <a:custGeom>
              <a:avLst/>
              <a:gdLst>
                <a:gd name="T0" fmla="*/ 2 w 1703"/>
                <a:gd name="T1" fmla="*/ 0 h 652"/>
                <a:gd name="T2" fmla="*/ 3 w 1703"/>
                <a:gd name="T3" fmla="*/ 0 h 652"/>
                <a:gd name="T4" fmla="*/ 5 w 1703"/>
                <a:gd name="T5" fmla="*/ 0 h 652"/>
                <a:gd name="T6" fmla="*/ 6 w 1703"/>
                <a:gd name="T7" fmla="*/ 0 h 652"/>
                <a:gd name="T8" fmla="*/ 6 w 1703"/>
                <a:gd name="T9" fmla="*/ 1 h 652"/>
                <a:gd name="T10" fmla="*/ 7 w 1703"/>
                <a:gd name="T11" fmla="*/ 2 h 652"/>
                <a:gd name="T12" fmla="*/ 7 w 1703"/>
                <a:gd name="T13" fmla="*/ 2 h 652"/>
                <a:gd name="T14" fmla="*/ 5 w 1703"/>
                <a:gd name="T15" fmla="*/ 2 h 652"/>
                <a:gd name="T16" fmla="*/ 4 w 1703"/>
                <a:gd name="T17" fmla="*/ 3 h 652"/>
                <a:gd name="T18" fmla="*/ 2 w 1703"/>
                <a:gd name="T19" fmla="*/ 2 h 652"/>
                <a:gd name="T20" fmla="*/ 1 w 1703"/>
                <a:gd name="T21" fmla="*/ 2 h 652"/>
                <a:gd name="T22" fmla="*/ 0 w 1703"/>
                <a:gd name="T23" fmla="*/ 1 h 652"/>
                <a:gd name="T24" fmla="*/ 1 w 1703"/>
                <a:gd name="T25" fmla="*/ 1 h 652"/>
                <a:gd name="T26" fmla="*/ 2 w 1703"/>
                <a:gd name="T27" fmla="*/ 1 h 652"/>
                <a:gd name="T28" fmla="*/ 2 w 1703"/>
                <a:gd name="T29" fmla="*/ 1 h 652"/>
                <a:gd name="T30" fmla="*/ 3 w 1703"/>
                <a:gd name="T31" fmla="*/ 1 h 652"/>
                <a:gd name="T32" fmla="*/ 2 w 1703"/>
                <a:gd name="T33" fmla="*/ 0 h 6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03"/>
                <a:gd name="T52" fmla="*/ 0 h 652"/>
                <a:gd name="T53" fmla="*/ 1703 w 1703"/>
                <a:gd name="T54" fmla="*/ 652 h 6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03" h="652">
                  <a:moveTo>
                    <a:pt x="580" y="90"/>
                  </a:moveTo>
                  <a:lnTo>
                    <a:pt x="779" y="73"/>
                  </a:lnTo>
                  <a:lnTo>
                    <a:pt x="1123" y="0"/>
                  </a:lnTo>
                  <a:lnTo>
                    <a:pt x="1358" y="36"/>
                  </a:lnTo>
                  <a:lnTo>
                    <a:pt x="1485" y="254"/>
                  </a:lnTo>
                  <a:lnTo>
                    <a:pt x="1630" y="435"/>
                  </a:lnTo>
                  <a:lnTo>
                    <a:pt x="1703" y="525"/>
                  </a:lnTo>
                  <a:lnTo>
                    <a:pt x="1177" y="580"/>
                  </a:lnTo>
                  <a:lnTo>
                    <a:pt x="996" y="652"/>
                  </a:lnTo>
                  <a:lnTo>
                    <a:pt x="580" y="561"/>
                  </a:lnTo>
                  <a:lnTo>
                    <a:pt x="272" y="488"/>
                  </a:lnTo>
                  <a:lnTo>
                    <a:pt x="0" y="362"/>
                  </a:lnTo>
                  <a:lnTo>
                    <a:pt x="145" y="290"/>
                  </a:lnTo>
                  <a:lnTo>
                    <a:pt x="434" y="217"/>
                  </a:lnTo>
                  <a:lnTo>
                    <a:pt x="562" y="217"/>
                  </a:lnTo>
                  <a:lnTo>
                    <a:pt x="617" y="145"/>
                  </a:lnTo>
                  <a:lnTo>
                    <a:pt x="580" y="90"/>
                  </a:lnTo>
                  <a:close/>
                </a:path>
              </a:pathLst>
            </a:custGeom>
            <a:solidFill>
              <a:srgbClr val="0000C0"/>
            </a:solidFill>
            <a:ln w="0">
              <a:solidFill>
                <a:srgbClr val="000040"/>
              </a:solidFill>
              <a:round/>
              <a:headEnd/>
              <a:tailEnd/>
            </a:ln>
          </p:spPr>
          <p:txBody>
            <a:bodyPr/>
            <a:lstStyle/>
            <a:p>
              <a:endParaRPr lang="en-GB"/>
            </a:p>
          </p:txBody>
        </p:sp>
        <p:sp>
          <p:nvSpPr>
            <p:cNvPr id="44733" name="Freeform 103"/>
            <p:cNvSpPr>
              <a:spLocks/>
            </p:cNvSpPr>
            <p:nvPr/>
          </p:nvSpPr>
          <p:spPr bwMode="auto">
            <a:xfrm>
              <a:off x="3131" y="640"/>
              <a:ext cx="2185" cy="887"/>
            </a:xfrm>
            <a:custGeom>
              <a:avLst/>
              <a:gdLst>
                <a:gd name="T0" fmla="*/ 0 w 6557"/>
                <a:gd name="T1" fmla="*/ 11 h 2662"/>
                <a:gd name="T2" fmla="*/ 0 w 6557"/>
                <a:gd name="T3" fmla="*/ 10 h 2662"/>
                <a:gd name="T4" fmla="*/ 0 w 6557"/>
                <a:gd name="T5" fmla="*/ 9 h 2662"/>
                <a:gd name="T6" fmla="*/ 1 w 6557"/>
                <a:gd name="T7" fmla="*/ 9 h 2662"/>
                <a:gd name="T8" fmla="*/ 2 w 6557"/>
                <a:gd name="T9" fmla="*/ 8 h 2662"/>
                <a:gd name="T10" fmla="*/ 3 w 6557"/>
                <a:gd name="T11" fmla="*/ 7 h 2662"/>
                <a:gd name="T12" fmla="*/ 4 w 6557"/>
                <a:gd name="T13" fmla="*/ 7 h 2662"/>
                <a:gd name="T14" fmla="*/ 5 w 6557"/>
                <a:gd name="T15" fmla="*/ 8 h 2662"/>
                <a:gd name="T16" fmla="*/ 6 w 6557"/>
                <a:gd name="T17" fmla="*/ 8 h 2662"/>
                <a:gd name="T18" fmla="*/ 8 w 6557"/>
                <a:gd name="T19" fmla="*/ 7 h 2662"/>
                <a:gd name="T20" fmla="*/ 9 w 6557"/>
                <a:gd name="T21" fmla="*/ 7 h 2662"/>
                <a:gd name="T22" fmla="*/ 10 w 6557"/>
                <a:gd name="T23" fmla="*/ 6 h 2662"/>
                <a:gd name="T24" fmla="*/ 11 w 6557"/>
                <a:gd name="T25" fmla="*/ 6 h 2662"/>
                <a:gd name="T26" fmla="*/ 12 w 6557"/>
                <a:gd name="T27" fmla="*/ 6 h 2662"/>
                <a:gd name="T28" fmla="*/ 12 w 6557"/>
                <a:gd name="T29" fmla="*/ 7 h 2662"/>
                <a:gd name="T30" fmla="*/ 13 w 6557"/>
                <a:gd name="T31" fmla="*/ 7 h 2662"/>
                <a:gd name="T32" fmla="*/ 14 w 6557"/>
                <a:gd name="T33" fmla="*/ 6 h 2662"/>
                <a:gd name="T34" fmla="*/ 15 w 6557"/>
                <a:gd name="T35" fmla="*/ 5 h 2662"/>
                <a:gd name="T36" fmla="*/ 16 w 6557"/>
                <a:gd name="T37" fmla="*/ 5 h 2662"/>
                <a:gd name="T38" fmla="*/ 17 w 6557"/>
                <a:gd name="T39" fmla="*/ 5 h 2662"/>
                <a:gd name="T40" fmla="*/ 17 w 6557"/>
                <a:gd name="T41" fmla="*/ 4 h 2662"/>
                <a:gd name="T42" fmla="*/ 17 w 6557"/>
                <a:gd name="T43" fmla="*/ 4 h 2662"/>
                <a:gd name="T44" fmla="*/ 18 w 6557"/>
                <a:gd name="T45" fmla="*/ 3 h 2662"/>
                <a:gd name="T46" fmla="*/ 19 w 6557"/>
                <a:gd name="T47" fmla="*/ 2 h 2662"/>
                <a:gd name="T48" fmla="*/ 20 w 6557"/>
                <a:gd name="T49" fmla="*/ 2 h 2662"/>
                <a:gd name="T50" fmla="*/ 21 w 6557"/>
                <a:gd name="T51" fmla="*/ 2 h 2662"/>
                <a:gd name="T52" fmla="*/ 22 w 6557"/>
                <a:gd name="T53" fmla="*/ 1 h 2662"/>
                <a:gd name="T54" fmla="*/ 23 w 6557"/>
                <a:gd name="T55" fmla="*/ 1 h 2662"/>
                <a:gd name="T56" fmla="*/ 24 w 6557"/>
                <a:gd name="T57" fmla="*/ 1 h 2662"/>
                <a:gd name="T58" fmla="*/ 24 w 6557"/>
                <a:gd name="T59" fmla="*/ 1 h 2662"/>
                <a:gd name="T60" fmla="*/ 26 w 6557"/>
                <a:gd name="T61" fmla="*/ 0 h 2662"/>
                <a:gd name="T62" fmla="*/ 27 w 6557"/>
                <a:gd name="T63" fmla="*/ 0 h 266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557"/>
                <a:gd name="T97" fmla="*/ 0 h 2662"/>
                <a:gd name="T98" fmla="*/ 6557 w 6557"/>
                <a:gd name="T99" fmla="*/ 2662 h 266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557" h="2662">
                  <a:moveTo>
                    <a:pt x="4" y="2662"/>
                  </a:moveTo>
                  <a:lnTo>
                    <a:pt x="0" y="2631"/>
                  </a:lnTo>
                  <a:lnTo>
                    <a:pt x="0" y="2555"/>
                  </a:lnTo>
                  <a:lnTo>
                    <a:pt x="14" y="2449"/>
                  </a:lnTo>
                  <a:lnTo>
                    <a:pt x="58" y="2336"/>
                  </a:lnTo>
                  <a:lnTo>
                    <a:pt x="120" y="2238"/>
                  </a:lnTo>
                  <a:lnTo>
                    <a:pt x="174" y="2188"/>
                  </a:lnTo>
                  <a:lnTo>
                    <a:pt x="243" y="2147"/>
                  </a:lnTo>
                  <a:lnTo>
                    <a:pt x="348" y="2083"/>
                  </a:lnTo>
                  <a:lnTo>
                    <a:pt x="516" y="1955"/>
                  </a:lnTo>
                  <a:lnTo>
                    <a:pt x="621" y="1872"/>
                  </a:lnTo>
                  <a:lnTo>
                    <a:pt x="735" y="1817"/>
                  </a:lnTo>
                  <a:lnTo>
                    <a:pt x="927" y="1774"/>
                  </a:lnTo>
                  <a:lnTo>
                    <a:pt x="1069" y="1769"/>
                  </a:lnTo>
                  <a:lnTo>
                    <a:pt x="1159" y="1798"/>
                  </a:lnTo>
                  <a:lnTo>
                    <a:pt x="1250" y="1834"/>
                  </a:lnTo>
                  <a:lnTo>
                    <a:pt x="1398" y="1847"/>
                  </a:lnTo>
                  <a:lnTo>
                    <a:pt x="1534" y="1835"/>
                  </a:lnTo>
                  <a:lnTo>
                    <a:pt x="1651" y="1815"/>
                  </a:lnTo>
                  <a:lnTo>
                    <a:pt x="1843" y="1757"/>
                  </a:lnTo>
                  <a:lnTo>
                    <a:pt x="1991" y="1683"/>
                  </a:lnTo>
                  <a:lnTo>
                    <a:pt x="2117" y="1606"/>
                  </a:lnTo>
                  <a:lnTo>
                    <a:pt x="2240" y="1537"/>
                  </a:lnTo>
                  <a:lnTo>
                    <a:pt x="2380" y="1486"/>
                  </a:lnTo>
                  <a:lnTo>
                    <a:pt x="2557" y="1465"/>
                  </a:lnTo>
                  <a:lnTo>
                    <a:pt x="2666" y="1468"/>
                  </a:lnTo>
                  <a:lnTo>
                    <a:pt x="2792" y="1485"/>
                  </a:lnTo>
                  <a:lnTo>
                    <a:pt x="2875" y="1520"/>
                  </a:lnTo>
                  <a:lnTo>
                    <a:pt x="2923" y="1575"/>
                  </a:lnTo>
                  <a:lnTo>
                    <a:pt x="2968" y="1625"/>
                  </a:lnTo>
                  <a:lnTo>
                    <a:pt x="3046" y="1648"/>
                  </a:lnTo>
                  <a:lnTo>
                    <a:pt x="3167" y="1624"/>
                  </a:lnTo>
                  <a:lnTo>
                    <a:pt x="3241" y="1565"/>
                  </a:lnTo>
                  <a:lnTo>
                    <a:pt x="3314" y="1483"/>
                  </a:lnTo>
                  <a:lnTo>
                    <a:pt x="3444" y="1395"/>
                  </a:lnTo>
                  <a:lnTo>
                    <a:pt x="3619" y="1314"/>
                  </a:lnTo>
                  <a:lnTo>
                    <a:pt x="3806" y="1250"/>
                  </a:lnTo>
                  <a:lnTo>
                    <a:pt x="3920" y="1217"/>
                  </a:lnTo>
                  <a:lnTo>
                    <a:pt x="3999" y="1207"/>
                  </a:lnTo>
                  <a:lnTo>
                    <a:pt x="4067" y="1187"/>
                  </a:lnTo>
                  <a:lnTo>
                    <a:pt x="4150" y="1122"/>
                  </a:lnTo>
                  <a:lnTo>
                    <a:pt x="4205" y="1039"/>
                  </a:lnTo>
                  <a:lnTo>
                    <a:pt x="4215" y="964"/>
                  </a:lnTo>
                  <a:lnTo>
                    <a:pt x="4224" y="888"/>
                  </a:lnTo>
                  <a:lnTo>
                    <a:pt x="4276" y="796"/>
                  </a:lnTo>
                  <a:lnTo>
                    <a:pt x="4388" y="680"/>
                  </a:lnTo>
                  <a:lnTo>
                    <a:pt x="4477" y="625"/>
                  </a:lnTo>
                  <a:lnTo>
                    <a:pt x="4583" y="588"/>
                  </a:lnTo>
                  <a:lnTo>
                    <a:pt x="4747" y="525"/>
                  </a:lnTo>
                  <a:lnTo>
                    <a:pt x="4888" y="469"/>
                  </a:lnTo>
                  <a:lnTo>
                    <a:pt x="4977" y="444"/>
                  </a:lnTo>
                  <a:lnTo>
                    <a:pt x="5070" y="423"/>
                  </a:lnTo>
                  <a:lnTo>
                    <a:pt x="5218" y="380"/>
                  </a:lnTo>
                  <a:lnTo>
                    <a:pt x="5347" y="334"/>
                  </a:lnTo>
                  <a:lnTo>
                    <a:pt x="5424" y="303"/>
                  </a:lnTo>
                  <a:lnTo>
                    <a:pt x="5502" y="273"/>
                  </a:lnTo>
                  <a:lnTo>
                    <a:pt x="5635" y="236"/>
                  </a:lnTo>
                  <a:lnTo>
                    <a:pt x="5762" y="207"/>
                  </a:lnTo>
                  <a:lnTo>
                    <a:pt x="5841" y="197"/>
                  </a:lnTo>
                  <a:lnTo>
                    <a:pt x="5921" y="188"/>
                  </a:lnTo>
                  <a:lnTo>
                    <a:pt x="6050" y="163"/>
                  </a:lnTo>
                  <a:lnTo>
                    <a:pt x="6271" y="113"/>
                  </a:lnTo>
                  <a:lnTo>
                    <a:pt x="6485" y="36"/>
                  </a:lnTo>
                  <a:lnTo>
                    <a:pt x="6557" y="0"/>
                  </a:lnTo>
                </a:path>
              </a:pathLst>
            </a:custGeom>
            <a:noFill/>
            <a:ln w="44450">
              <a:solidFill>
                <a:srgbClr val="0000C0"/>
              </a:solidFill>
              <a:round/>
              <a:headEnd/>
              <a:tailEnd/>
            </a:ln>
          </p:spPr>
          <p:txBody>
            <a:bodyPr/>
            <a:lstStyle/>
            <a:p>
              <a:endParaRPr lang="en-GB"/>
            </a:p>
          </p:txBody>
        </p:sp>
        <p:sp>
          <p:nvSpPr>
            <p:cNvPr id="44734" name="Freeform 104"/>
            <p:cNvSpPr>
              <a:spLocks/>
            </p:cNvSpPr>
            <p:nvPr/>
          </p:nvSpPr>
          <p:spPr bwMode="auto">
            <a:xfrm>
              <a:off x="2716" y="948"/>
              <a:ext cx="204" cy="214"/>
            </a:xfrm>
            <a:custGeom>
              <a:avLst/>
              <a:gdLst>
                <a:gd name="T0" fmla="*/ 0 w 614"/>
                <a:gd name="T1" fmla="*/ 1 h 643"/>
                <a:gd name="T2" fmla="*/ 0 w 614"/>
                <a:gd name="T3" fmla="*/ 1 h 643"/>
                <a:gd name="T4" fmla="*/ 1 w 614"/>
                <a:gd name="T5" fmla="*/ 0 h 643"/>
                <a:gd name="T6" fmla="*/ 3 w 614"/>
                <a:gd name="T7" fmla="*/ 1 h 643"/>
                <a:gd name="T8" fmla="*/ 2 w 614"/>
                <a:gd name="T9" fmla="*/ 1 h 643"/>
                <a:gd name="T10" fmla="*/ 2 w 614"/>
                <a:gd name="T11" fmla="*/ 1 h 643"/>
                <a:gd name="T12" fmla="*/ 2 w 614"/>
                <a:gd name="T13" fmla="*/ 3 h 643"/>
                <a:gd name="T14" fmla="*/ 0 w 614"/>
                <a:gd name="T15" fmla="*/ 3 h 643"/>
                <a:gd name="T16" fmla="*/ 0 w 614"/>
                <a:gd name="T17" fmla="*/ 1 h 643"/>
                <a:gd name="T18" fmla="*/ 2 w 614"/>
                <a:gd name="T19" fmla="*/ 1 h 643"/>
                <a:gd name="T20" fmla="*/ 2 w 614"/>
                <a:gd name="T21" fmla="*/ 1 h 643"/>
                <a:gd name="T22" fmla="*/ 2 w 614"/>
                <a:gd name="T23" fmla="*/ 3 h 643"/>
                <a:gd name="T24" fmla="*/ 0 w 614"/>
                <a:gd name="T25" fmla="*/ 3 h 643"/>
                <a:gd name="T26" fmla="*/ 0 w 614"/>
                <a:gd name="T27" fmla="*/ 3 h 643"/>
                <a:gd name="T28" fmla="*/ 0 w 614"/>
                <a:gd name="T29" fmla="*/ 1 h 6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14"/>
                <a:gd name="T46" fmla="*/ 0 h 643"/>
                <a:gd name="T47" fmla="*/ 614 w 614"/>
                <a:gd name="T48" fmla="*/ 643 h 6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14" h="643">
                  <a:moveTo>
                    <a:pt x="56" y="195"/>
                  </a:moveTo>
                  <a:lnTo>
                    <a:pt x="0" y="195"/>
                  </a:lnTo>
                  <a:lnTo>
                    <a:pt x="307" y="0"/>
                  </a:lnTo>
                  <a:lnTo>
                    <a:pt x="614" y="195"/>
                  </a:lnTo>
                  <a:lnTo>
                    <a:pt x="587" y="195"/>
                  </a:lnTo>
                  <a:lnTo>
                    <a:pt x="558" y="195"/>
                  </a:lnTo>
                  <a:lnTo>
                    <a:pt x="558" y="614"/>
                  </a:lnTo>
                  <a:lnTo>
                    <a:pt x="56" y="614"/>
                  </a:lnTo>
                  <a:lnTo>
                    <a:pt x="56" y="195"/>
                  </a:lnTo>
                  <a:lnTo>
                    <a:pt x="558" y="195"/>
                  </a:lnTo>
                  <a:lnTo>
                    <a:pt x="587" y="195"/>
                  </a:lnTo>
                  <a:lnTo>
                    <a:pt x="587" y="643"/>
                  </a:lnTo>
                  <a:lnTo>
                    <a:pt x="56" y="643"/>
                  </a:lnTo>
                  <a:lnTo>
                    <a:pt x="56" y="614"/>
                  </a:lnTo>
                  <a:lnTo>
                    <a:pt x="56" y="195"/>
                  </a:lnTo>
                  <a:close/>
                </a:path>
              </a:pathLst>
            </a:custGeom>
            <a:solidFill>
              <a:srgbClr val="008080"/>
            </a:solidFill>
            <a:ln w="0">
              <a:solidFill>
                <a:srgbClr val="000080"/>
              </a:solidFill>
              <a:round/>
              <a:headEnd/>
              <a:tailEnd/>
            </a:ln>
          </p:spPr>
          <p:txBody>
            <a:bodyPr/>
            <a:lstStyle/>
            <a:p>
              <a:endParaRPr lang="en-GB"/>
            </a:p>
          </p:txBody>
        </p:sp>
        <p:sp>
          <p:nvSpPr>
            <p:cNvPr id="44735" name="Rectangle 105"/>
            <p:cNvSpPr>
              <a:spLocks noChangeArrowheads="1"/>
            </p:cNvSpPr>
            <p:nvPr/>
          </p:nvSpPr>
          <p:spPr bwMode="auto">
            <a:xfrm>
              <a:off x="2735" y="1013"/>
              <a:ext cx="169" cy="139"/>
            </a:xfrm>
            <a:prstGeom prst="rect">
              <a:avLst/>
            </a:prstGeom>
            <a:solidFill>
              <a:srgbClr val="FFFF00"/>
            </a:solidFill>
            <a:ln w="0">
              <a:solidFill>
                <a:srgbClr val="000000"/>
              </a:solidFill>
              <a:miter lim="800000"/>
              <a:headEnd/>
              <a:tailEnd/>
            </a:ln>
          </p:spPr>
          <p:txBody>
            <a:bodyPr/>
            <a:lstStyle/>
            <a:p>
              <a:endParaRPr lang="fa-IR"/>
            </a:p>
          </p:txBody>
        </p:sp>
        <p:sp>
          <p:nvSpPr>
            <p:cNvPr id="44736" name="Rectangle 106"/>
            <p:cNvSpPr>
              <a:spLocks noChangeArrowheads="1"/>
            </p:cNvSpPr>
            <p:nvPr/>
          </p:nvSpPr>
          <p:spPr bwMode="auto">
            <a:xfrm>
              <a:off x="2762" y="1046"/>
              <a:ext cx="59" cy="105"/>
            </a:xfrm>
            <a:prstGeom prst="rect">
              <a:avLst/>
            </a:prstGeom>
            <a:solidFill>
              <a:srgbClr val="800000"/>
            </a:solidFill>
            <a:ln w="0">
              <a:solidFill>
                <a:srgbClr val="000040"/>
              </a:solidFill>
              <a:miter lim="800000"/>
              <a:headEnd/>
              <a:tailEnd/>
            </a:ln>
          </p:spPr>
          <p:txBody>
            <a:bodyPr/>
            <a:lstStyle/>
            <a:p>
              <a:endParaRPr lang="fa-IR"/>
            </a:p>
          </p:txBody>
        </p:sp>
        <p:sp>
          <p:nvSpPr>
            <p:cNvPr id="44737" name="Rectangle 107"/>
            <p:cNvSpPr>
              <a:spLocks noChangeArrowheads="1"/>
            </p:cNvSpPr>
            <p:nvPr/>
          </p:nvSpPr>
          <p:spPr bwMode="auto">
            <a:xfrm>
              <a:off x="2847" y="1043"/>
              <a:ext cx="41" cy="51"/>
            </a:xfrm>
            <a:prstGeom prst="rect">
              <a:avLst/>
            </a:prstGeom>
            <a:solidFill>
              <a:srgbClr val="80FFFF"/>
            </a:solidFill>
            <a:ln w="0">
              <a:solidFill>
                <a:srgbClr val="000040"/>
              </a:solidFill>
              <a:miter lim="800000"/>
              <a:headEnd/>
              <a:tailEnd/>
            </a:ln>
          </p:spPr>
          <p:txBody>
            <a:bodyPr/>
            <a:lstStyle/>
            <a:p>
              <a:endParaRPr lang="fa-IR"/>
            </a:p>
          </p:txBody>
        </p:sp>
        <p:sp>
          <p:nvSpPr>
            <p:cNvPr id="44738" name="Freeform 108"/>
            <p:cNvSpPr>
              <a:spLocks/>
            </p:cNvSpPr>
            <p:nvPr/>
          </p:nvSpPr>
          <p:spPr bwMode="auto">
            <a:xfrm>
              <a:off x="2805" y="1095"/>
              <a:ext cx="8" cy="10"/>
            </a:xfrm>
            <a:custGeom>
              <a:avLst/>
              <a:gdLst>
                <a:gd name="T0" fmla="*/ 0 w 23"/>
                <a:gd name="T1" fmla="*/ 0 h 30"/>
                <a:gd name="T2" fmla="*/ 0 w 23"/>
                <a:gd name="T3" fmla="*/ 0 h 30"/>
                <a:gd name="T4" fmla="*/ 0 w 23"/>
                <a:gd name="T5" fmla="*/ 0 h 30"/>
                <a:gd name="T6" fmla="*/ 0 w 23"/>
                <a:gd name="T7" fmla="*/ 0 h 30"/>
                <a:gd name="T8" fmla="*/ 0 w 23"/>
                <a:gd name="T9" fmla="*/ 0 h 30"/>
                <a:gd name="T10" fmla="*/ 0 w 23"/>
                <a:gd name="T11" fmla="*/ 0 h 30"/>
                <a:gd name="T12" fmla="*/ 0 w 23"/>
                <a:gd name="T13" fmla="*/ 0 h 30"/>
                <a:gd name="T14" fmla="*/ 0 w 23"/>
                <a:gd name="T15" fmla="*/ 0 h 30"/>
                <a:gd name="T16" fmla="*/ 0 w 23"/>
                <a:gd name="T17" fmla="*/ 0 h 30"/>
                <a:gd name="T18" fmla="*/ 0 w 23"/>
                <a:gd name="T19" fmla="*/ 0 h 30"/>
                <a:gd name="T20" fmla="*/ 0 w 23"/>
                <a:gd name="T21" fmla="*/ 0 h 30"/>
                <a:gd name="T22" fmla="*/ 0 w 23"/>
                <a:gd name="T23" fmla="*/ 0 h 30"/>
                <a:gd name="T24" fmla="*/ 0 w 23"/>
                <a:gd name="T25" fmla="*/ 0 h 30"/>
                <a:gd name="T26" fmla="*/ 0 w 23"/>
                <a:gd name="T27" fmla="*/ 0 h 30"/>
                <a:gd name="T28" fmla="*/ 0 w 23"/>
                <a:gd name="T29" fmla="*/ 0 h 30"/>
                <a:gd name="T30" fmla="*/ 0 w 23"/>
                <a:gd name="T31" fmla="*/ 0 h 30"/>
                <a:gd name="T32" fmla="*/ 0 w 23"/>
                <a:gd name="T33" fmla="*/ 0 h 30"/>
                <a:gd name="T34" fmla="*/ 0 w 23"/>
                <a:gd name="T35" fmla="*/ 0 h 30"/>
                <a:gd name="T36" fmla="*/ 0 w 23"/>
                <a:gd name="T37" fmla="*/ 0 h 30"/>
                <a:gd name="T38" fmla="*/ 0 w 23"/>
                <a:gd name="T39" fmla="*/ 0 h 30"/>
                <a:gd name="T40" fmla="*/ 0 w 23"/>
                <a:gd name="T41" fmla="*/ 0 h 30"/>
                <a:gd name="T42" fmla="*/ 0 w 23"/>
                <a:gd name="T43" fmla="*/ 0 h 30"/>
                <a:gd name="T44" fmla="*/ 0 w 23"/>
                <a:gd name="T45" fmla="*/ 0 h 30"/>
                <a:gd name="T46" fmla="*/ 0 w 23"/>
                <a:gd name="T47" fmla="*/ 0 h 30"/>
                <a:gd name="T48" fmla="*/ 0 w 23"/>
                <a:gd name="T49" fmla="*/ 0 h 30"/>
                <a:gd name="T50" fmla="*/ 0 w 23"/>
                <a:gd name="T51" fmla="*/ 0 h 30"/>
                <a:gd name="T52" fmla="*/ 0 w 23"/>
                <a:gd name="T53" fmla="*/ 0 h 30"/>
                <a:gd name="T54" fmla="*/ 0 w 23"/>
                <a:gd name="T55" fmla="*/ 0 h 30"/>
                <a:gd name="T56" fmla="*/ 0 w 23"/>
                <a:gd name="T57" fmla="*/ 0 h 30"/>
                <a:gd name="T58" fmla="*/ 0 w 23"/>
                <a:gd name="T59" fmla="*/ 0 h 30"/>
                <a:gd name="T60" fmla="*/ 0 w 23"/>
                <a:gd name="T61" fmla="*/ 0 h 30"/>
                <a:gd name="T62" fmla="*/ 0 w 23"/>
                <a:gd name="T63" fmla="*/ 0 h 30"/>
                <a:gd name="T64" fmla="*/ 0 w 23"/>
                <a:gd name="T65" fmla="*/ 0 h 30"/>
                <a:gd name="T66" fmla="*/ 0 w 23"/>
                <a:gd name="T67" fmla="*/ 0 h 30"/>
                <a:gd name="T68" fmla="*/ 0 w 23"/>
                <a:gd name="T69" fmla="*/ 0 h 30"/>
                <a:gd name="T70" fmla="*/ 0 w 23"/>
                <a:gd name="T71" fmla="*/ 0 h 3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3"/>
                <a:gd name="T109" fmla="*/ 0 h 30"/>
                <a:gd name="T110" fmla="*/ 23 w 23"/>
                <a:gd name="T111" fmla="*/ 30 h 3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3" h="30">
                  <a:moveTo>
                    <a:pt x="23" y="14"/>
                  </a:moveTo>
                  <a:lnTo>
                    <a:pt x="23" y="13"/>
                  </a:lnTo>
                  <a:lnTo>
                    <a:pt x="23" y="12"/>
                  </a:lnTo>
                  <a:lnTo>
                    <a:pt x="23" y="11"/>
                  </a:lnTo>
                  <a:lnTo>
                    <a:pt x="22" y="10"/>
                  </a:lnTo>
                  <a:lnTo>
                    <a:pt x="21" y="9"/>
                  </a:lnTo>
                  <a:lnTo>
                    <a:pt x="21" y="8"/>
                  </a:lnTo>
                  <a:lnTo>
                    <a:pt x="21" y="6"/>
                  </a:lnTo>
                  <a:lnTo>
                    <a:pt x="19" y="5"/>
                  </a:lnTo>
                  <a:lnTo>
                    <a:pt x="18" y="4"/>
                  </a:lnTo>
                  <a:lnTo>
                    <a:pt x="18" y="3"/>
                  </a:lnTo>
                  <a:lnTo>
                    <a:pt x="17" y="2"/>
                  </a:lnTo>
                  <a:lnTo>
                    <a:pt x="16" y="1"/>
                  </a:lnTo>
                  <a:lnTo>
                    <a:pt x="15" y="0"/>
                  </a:lnTo>
                  <a:lnTo>
                    <a:pt x="14" y="0"/>
                  </a:lnTo>
                  <a:lnTo>
                    <a:pt x="13" y="0"/>
                  </a:lnTo>
                  <a:lnTo>
                    <a:pt x="12" y="0"/>
                  </a:lnTo>
                  <a:lnTo>
                    <a:pt x="11" y="0"/>
                  </a:lnTo>
                  <a:lnTo>
                    <a:pt x="10" y="0"/>
                  </a:lnTo>
                  <a:lnTo>
                    <a:pt x="8" y="0"/>
                  </a:lnTo>
                  <a:lnTo>
                    <a:pt x="7" y="0"/>
                  </a:lnTo>
                  <a:lnTo>
                    <a:pt x="6" y="1"/>
                  </a:lnTo>
                  <a:lnTo>
                    <a:pt x="5" y="1"/>
                  </a:lnTo>
                  <a:lnTo>
                    <a:pt x="4" y="2"/>
                  </a:lnTo>
                  <a:lnTo>
                    <a:pt x="3" y="3"/>
                  </a:lnTo>
                  <a:lnTo>
                    <a:pt x="3" y="4"/>
                  </a:lnTo>
                  <a:lnTo>
                    <a:pt x="2" y="5"/>
                  </a:lnTo>
                  <a:lnTo>
                    <a:pt x="1" y="6"/>
                  </a:lnTo>
                  <a:lnTo>
                    <a:pt x="1" y="8"/>
                  </a:lnTo>
                  <a:lnTo>
                    <a:pt x="1" y="9"/>
                  </a:lnTo>
                  <a:lnTo>
                    <a:pt x="0" y="10"/>
                  </a:lnTo>
                  <a:lnTo>
                    <a:pt x="0" y="11"/>
                  </a:lnTo>
                  <a:lnTo>
                    <a:pt x="0" y="12"/>
                  </a:lnTo>
                  <a:lnTo>
                    <a:pt x="0" y="13"/>
                  </a:lnTo>
                  <a:lnTo>
                    <a:pt x="0" y="14"/>
                  </a:lnTo>
                  <a:lnTo>
                    <a:pt x="0" y="16"/>
                  </a:lnTo>
                  <a:lnTo>
                    <a:pt x="0" y="17"/>
                  </a:lnTo>
                  <a:lnTo>
                    <a:pt x="0" y="19"/>
                  </a:lnTo>
                  <a:lnTo>
                    <a:pt x="0" y="20"/>
                  </a:lnTo>
                  <a:lnTo>
                    <a:pt x="1" y="22"/>
                  </a:lnTo>
                  <a:lnTo>
                    <a:pt x="1" y="23"/>
                  </a:lnTo>
                  <a:lnTo>
                    <a:pt x="1" y="24"/>
                  </a:lnTo>
                  <a:lnTo>
                    <a:pt x="2" y="24"/>
                  </a:lnTo>
                  <a:lnTo>
                    <a:pt x="3" y="25"/>
                  </a:lnTo>
                  <a:lnTo>
                    <a:pt x="3" y="26"/>
                  </a:lnTo>
                  <a:lnTo>
                    <a:pt x="4" y="27"/>
                  </a:lnTo>
                  <a:lnTo>
                    <a:pt x="5" y="28"/>
                  </a:lnTo>
                  <a:lnTo>
                    <a:pt x="6" y="28"/>
                  </a:lnTo>
                  <a:lnTo>
                    <a:pt x="7" y="30"/>
                  </a:lnTo>
                  <a:lnTo>
                    <a:pt x="8" y="30"/>
                  </a:lnTo>
                  <a:lnTo>
                    <a:pt x="10" y="30"/>
                  </a:lnTo>
                  <a:lnTo>
                    <a:pt x="11" y="30"/>
                  </a:lnTo>
                  <a:lnTo>
                    <a:pt x="12" y="30"/>
                  </a:lnTo>
                  <a:lnTo>
                    <a:pt x="13" y="30"/>
                  </a:lnTo>
                  <a:lnTo>
                    <a:pt x="14" y="30"/>
                  </a:lnTo>
                  <a:lnTo>
                    <a:pt x="15" y="30"/>
                  </a:lnTo>
                  <a:lnTo>
                    <a:pt x="16" y="28"/>
                  </a:lnTo>
                  <a:lnTo>
                    <a:pt x="17" y="27"/>
                  </a:lnTo>
                  <a:lnTo>
                    <a:pt x="18" y="26"/>
                  </a:lnTo>
                  <a:lnTo>
                    <a:pt x="18" y="25"/>
                  </a:lnTo>
                  <a:lnTo>
                    <a:pt x="19" y="24"/>
                  </a:lnTo>
                  <a:lnTo>
                    <a:pt x="21" y="24"/>
                  </a:lnTo>
                  <a:lnTo>
                    <a:pt x="21" y="23"/>
                  </a:lnTo>
                  <a:lnTo>
                    <a:pt x="21" y="22"/>
                  </a:lnTo>
                  <a:lnTo>
                    <a:pt x="22" y="20"/>
                  </a:lnTo>
                  <a:lnTo>
                    <a:pt x="23" y="19"/>
                  </a:lnTo>
                  <a:lnTo>
                    <a:pt x="23" y="17"/>
                  </a:lnTo>
                  <a:lnTo>
                    <a:pt x="23" y="16"/>
                  </a:lnTo>
                  <a:lnTo>
                    <a:pt x="23" y="14"/>
                  </a:lnTo>
                  <a:close/>
                </a:path>
              </a:pathLst>
            </a:custGeom>
            <a:solidFill>
              <a:srgbClr val="008080"/>
            </a:solidFill>
            <a:ln w="0">
              <a:solidFill>
                <a:srgbClr val="000040"/>
              </a:solidFill>
              <a:round/>
              <a:headEnd/>
              <a:tailEnd/>
            </a:ln>
          </p:spPr>
          <p:txBody>
            <a:bodyPr/>
            <a:lstStyle/>
            <a:p>
              <a:endParaRPr lang="en-GB"/>
            </a:p>
          </p:txBody>
        </p:sp>
        <p:sp>
          <p:nvSpPr>
            <p:cNvPr id="44739" name="Line 109"/>
            <p:cNvSpPr>
              <a:spLocks noChangeShapeType="1"/>
            </p:cNvSpPr>
            <p:nvPr/>
          </p:nvSpPr>
          <p:spPr bwMode="auto">
            <a:xfrm>
              <a:off x="2867" y="1044"/>
              <a:ext cx="1" cy="50"/>
            </a:xfrm>
            <a:prstGeom prst="line">
              <a:avLst/>
            </a:prstGeom>
            <a:noFill/>
            <a:ln w="6350">
              <a:solidFill>
                <a:srgbClr val="000040"/>
              </a:solidFill>
              <a:round/>
              <a:headEnd/>
              <a:tailEnd/>
            </a:ln>
          </p:spPr>
          <p:txBody>
            <a:bodyPr/>
            <a:lstStyle/>
            <a:p>
              <a:endParaRPr lang="en-GB"/>
            </a:p>
          </p:txBody>
        </p:sp>
        <p:sp>
          <p:nvSpPr>
            <p:cNvPr id="44740" name="Line 110"/>
            <p:cNvSpPr>
              <a:spLocks noChangeShapeType="1"/>
            </p:cNvSpPr>
            <p:nvPr/>
          </p:nvSpPr>
          <p:spPr bwMode="auto">
            <a:xfrm>
              <a:off x="2847" y="1068"/>
              <a:ext cx="39" cy="1"/>
            </a:xfrm>
            <a:prstGeom prst="line">
              <a:avLst/>
            </a:prstGeom>
            <a:noFill/>
            <a:ln w="6350">
              <a:solidFill>
                <a:srgbClr val="000040"/>
              </a:solidFill>
              <a:round/>
              <a:headEnd/>
              <a:tailEnd/>
            </a:ln>
          </p:spPr>
          <p:txBody>
            <a:bodyPr/>
            <a:lstStyle/>
            <a:p>
              <a:endParaRPr lang="en-GB"/>
            </a:p>
          </p:txBody>
        </p:sp>
        <p:sp>
          <p:nvSpPr>
            <p:cNvPr id="44741" name="Freeform 111"/>
            <p:cNvSpPr>
              <a:spLocks/>
            </p:cNvSpPr>
            <p:nvPr/>
          </p:nvSpPr>
          <p:spPr bwMode="auto">
            <a:xfrm>
              <a:off x="3718" y="1314"/>
              <a:ext cx="205" cy="214"/>
            </a:xfrm>
            <a:custGeom>
              <a:avLst/>
              <a:gdLst>
                <a:gd name="T0" fmla="*/ 0 w 614"/>
                <a:gd name="T1" fmla="*/ 1 h 643"/>
                <a:gd name="T2" fmla="*/ 0 w 614"/>
                <a:gd name="T3" fmla="*/ 1 h 643"/>
                <a:gd name="T4" fmla="*/ 1 w 614"/>
                <a:gd name="T5" fmla="*/ 0 h 643"/>
                <a:gd name="T6" fmla="*/ 3 w 614"/>
                <a:gd name="T7" fmla="*/ 1 h 643"/>
                <a:gd name="T8" fmla="*/ 2 w 614"/>
                <a:gd name="T9" fmla="*/ 1 h 643"/>
                <a:gd name="T10" fmla="*/ 2 w 614"/>
                <a:gd name="T11" fmla="*/ 1 h 643"/>
                <a:gd name="T12" fmla="*/ 2 w 614"/>
                <a:gd name="T13" fmla="*/ 3 h 643"/>
                <a:gd name="T14" fmla="*/ 0 w 614"/>
                <a:gd name="T15" fmla="*/ 3 h 643"/>
                <a:gd name="T16" fmla="*/ 0 w 614"/>
                <a:gd name="T17" fmla="*/ 1 h 643"/>
                <a:gd name="T18" fmla="*/ 2 w 614"/>
                <a:gd name="T19" fmla="*/ 1 h 643"/>
                <a:gd name="T20" fmla="*/ 2 w 614"/>
                <a:gd name="T21" fmla="*/ 1 h 643"/>
                <a:gd name="T22" fmla="*/ 2 w 614"/>
                <a:gd name="T23" fmla="*/ 3 h 643"/>
                <a:gd name="T24" fmla="*/ 0 w 614"/>
                <a:gd name="T25" fmla="*/ 3 h 643"/>
                <a:gd name="T26" fmla="*/ 0 w 614"/>
                <a:gd name="T27" fmla="*/ 3 h 643"/>
                <a:gd name="T28" fmla="*/ 0 w 614"/>
                <a:gd name="T29" fmla="*/ 1 h 6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14"/>
                <a:gd name="T46" fmla="*/ 0 h 643"/>
                <a:gd name="T47" fmla="*/ 614 w 614"/>
                <a:gd name="T48" fmla="*/ 643 h 6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14" h="643">
                  <a:moveTo>
                    <a:pt x="56" y="196"/>
                  </a:moveTo>
                  <a:lnTo>
                    <a:pt x="0" y="196"/>
                  </a:lnTo>
                  <a:lnTo>
                    <a:pt x="307" y="0"/>
                  </a:lnTo>
                  <a:lnTo>
                    <a:pt x="614" y="196"/>
                  </a:lnTo>
                  <a:lnTo>
                    <a:pt x="587" y="196"/>
                  </a:lnTo>
                  <a:lnTo>
                    <a:pt x="558" y="196"/>
                  </a:lnTo>
                  <a:lnTo>
                    <a:pt x="558" y="615"/>
                  </a:lnTo>
                  <a:lnTo>
                    <a:pt x="56" y="615"/>
                  </a:lnTo>
                  <a:lnTo>
                    <a:pt x="56" y="196"/>
                  </a:lnTo>
                  <a:lnTo>
                    <a:pt x="558" y="196"/>
                  </a:lnTo>
                  <a:lnTo>
                    <a:pt x="587" y="196"/>
                  </a:lnTo>
                  <a:lnTo>
                    <a:pt x="587" y="643"/>
                  </a:lnTo>
                  <a:lnTo>
                    <a:pt x="56" y="643"/>
                  </a:lnTo>
                  <a:lnTo>
                    <a:pt x="56" y="615"/>
                  </a:lnTo>
                  <a:lnTo>
                    <a:pt x="56" y="196"/>
                  </a:lnTo>
                  <a:close/>
                </a:path>
              </a:pathLst>
            </a:custGeom>
            <a:solidFill>
              <a:srgbClr val="008080"/>
            </a:solidFill>
            <a:ln w="0">
              <a:solidFill>
                <a:srgbClr val="000080"/>
              </a:solidFill>
              <a:round/>
              <a:headEnd/>
              <a:tailEnd/>
            </a:ln>
          </p:spPr>
          <p:txBody>
            <a:bodyPr/>
            <a:lstStyle/>
            <a:p>
              <a:endParaRPr lang="en-GB"/>
            </a:p>
          </p:txBody>
        </p:sp>
        <p:sp>
          <p:nvSpPr>
            <p:cNvPr id="44742" name="Rectangle 112"/>
            <p:cNvSpPr>
              <a:spLocks noChangeArrowheads="1"/>
            </p:cNvSpPr>
            <p:nvPr/>
          </p:nvSpPr>
          <p:spPr bwMode="auto">
            <a:xfrm>
              <a:off x="3737" y="1379"/>
              <a:ext cx="170" cy="139"/>
            </a:xfrm>
            <a:prstGeom prst="rect">
              <a:avLst/>
            </a:prstGeom>
            <a:solidFill>
              <a:srgbClr val="FFFF00"/>
            </a:solidFill>
            <a:ln w="0">
              <a:solidFill>
                <a:srgbClr val="000000"/>
              </a:solidFill>
              <a:miter lim="800000"/>
              <a:headEnd/>
              <a:tailEnd/>
            </a:ln>
          </p:spPr>
          <p:txBody>
            <a:bodyPr/>
            <a:lstStyle/>
            <a:p>
              <a:endParaRPr lang="fa-IR"/>
            </a:p>
          </p:txBody>
        </p:sp>
        <p:sp>
          <p:nvSpPr>
            <p:cNvPr id="44743" name="Rectangle 113"/>
            <p:cNvSpPr>
              <a:spLocks noChangeArrowheads="1"/>
            </p:cNvSpPr>
            <p:nvPr/>
          </p:nvSpPr>
          <p:spPr bwMode="auto">
            <a:xfrm>
              <a:off x="3764" y="1412"/>
              <a:ext cx="60" cy="106"/>
            </a:xfrm>
            <a:prstGeom prst="rect">
              <a:avLst/>
            </a:prstGeom>
            <a:solidFill>
              <a:srgbClr val="800000"/>
            </a:solidFill>
            <a:ln w="0">
              <a:solidFill>
                <a:srgbClr val="000040"/>
              </a:solidFill>
              <a:miter lim="800000"/>
              <a:headEnd/>
              <a:tailEnd/>
            </a:ln>
          </p:spPr>
          <p:txBody>
            <a:bodyPr/>
            <a:lstStyle/>
            <a:p>
              <a:endParaRPr lang="fa-IR"/>
            </a:p>
          </p:txBody>
        </p:sp>
        <p:sp>
          <p:nvSpPr>
            <p:cNvPr id="44744" name="Rectangle 114"/>
            <p:cNvSpPr>
              <a:spLocks noChangeArrowheads="1"/>
            </p:cNvSpPr>
            <p:nvPr/>
          </p:nvSpPr>
          <p:spPr bwMode="auto">
            <a:xfrm>
              <a:off x="3850" y="1410"/>
              <a:ext cx="40" cy="50"/>
            </a:xfrm>
            <a:prstGeom prst="rect">
              <a:avLst/>
            </a:prstGeom>
            <a:solidFill>
              <a:srgbClr val="80FFFF"/>
            </a:solidFill>
            <a:ln w="0">
              <a:solidFill>
                <a:srgbClr val="000040"/>
              </a:solidFill>
              <a:miter lim="800000"/>
              <a:headEnd/>
              <a:tailEnd/>
            </a:ln>
          </p:spPr>
          <p:txBody>
            <a:bodyPr/>
            <a:lstStyle/>
            <a:p>
              <a:endParaRPr lang="fa-IR"/>
            </a:p>
          </p:txBody>
        </p:sp>
        <p:sp>
          <p:nvSpPr>
            <p:cNvPr id="44745" name="Freeform 115"/>
            <p:cNvSpPr>
              <a:spLocks/>
            </p:cNvSpPr>
            <p:nvPr/>
          </p:nvSpPr>
          <p:spPr bwMode="auto">
            <a:xfrm>
              <a:off x="3808" y="1461"/>
              <a:ext cx="8" cy="10"/>
            </a:xfrm>
            <a:custGeom>
              <a:avLst/>
              <a:gdLst>
                <a:gd name="T0" fmla="*/ 0 w 23"/>
                <a:gd name="T1" fmla="*/ 0 h 30"/>
                <a:gd name="T2" fmla="*/ 0 w 23"/>
                <a:gd name="T3" fmla="*/ 0 h 30"/>
                <a:gd name="T4" fmla="*/ 0 w 23"/>
                <a:gd name="T5" fmla="*/ 0 h 30"/>
                <a:gd name="T6" fmla="*/ 0 w 23"/>
                <a:gd name="T7" fmla="*/ 0 h 30"/>
                <a:gd name="T8" fmla="*/ 0 w 23"/>
                <a:gd name="T9" fmla="*/ 0 h 30"/>
                <a:gd name="T10" fmla="*/ 0 w 23"/>
                <a:gd name="T11" fmla="*/ 0 h 30"/>
                <a:gd name="T12" fmla="*/ 0 w 23"/>
                <a:gd name="T13" fmla="*/ 0 h 30"/>
                <a:gd name="T14" fmla="*/ 0 w 23"/>
                <a:gd name="T15" fmla="*/ 0 h 30"/>
                <a:gd name="T16" fmla="*/ 0 w 23"/>
                <a:gd name="T17" fmla="*/ 0 h 30"/>
                <a:gd name="T18" fmla="*/ 0 w 23"/>
                <a:gd name="T19" fmla="*/ 0 h 30"/>
                <a:gd name="T20" fmla="*/ 0 w 23"/>
                <a:gd name="T21" fmla="*/ 0 h 30"/>
                <a:gd name="T22" fmla="*/ 0 w 23"/>
                <a:gd name="T23" fmla="*/ 0 h 30"/>
                <a:gd name="T24" fmla="*/ 0 w 23"/>
                <a:gd name="T25" fmla="*/ 0 h 30"/>
                <a:gd name="T26" fmla="*/ 0 w 23"/>
                <a:gd name="T27" fmla="*/ 0 h 30"/>
                <a:gd name="T28" fmla="*/ 0 w 23"/>
                <a:gd name="T29" fmla="*/ 0 h 30"/>
                <a:gd name="T30" fmla="*/ 0 w 23"/>
                <a:gd name="T31" fmla="*/ 0 h 30"/>
                <a:gd name="T32" fmla="*/ 0 w 23"/>
                <a:gd name="T33" fmla="*/ 0 h 30"/>
                <a:gd name="T34" fmla="*/ 0 w 23"/>
                <a:gd name="T35" fmla="*/ 0 h 30"/>
                <a:gd name="T36" fmla="*/ 0 w 23"/>
                <a:gd name="T37" fmla="*/ 0 h 30"/>
                <a:gd name="T38" fmla="*/ 0 w 23"/>
                <a:gd name="T39" fmla="*/ 0 h 30"/>
                <a:gd name="T40" fmla="*/ 0 w 23"/>
                <a:gd name="T41" fmla="*/ 0 h 30"/>
                <a:gd name="T42" fmla="*/ 0 w 23"/>
                <a:gd name="T43" fmla="*/ 0 h 30"/>
                <a:gd name="T44" fmla="*/ 0 w 23"/>
                <a:gd name="T45" fmla="*/ 0 h 30"/>
                <a:gd name="T46" fmla="*/ 0 w 23"/>
                <a:gd name="T47" fmla="*/ 0 h 30"/>
                <a:gd name="T48" fmla="*/ 0 w 23"/>
                <a:gd name="T49" fmla="*/ 0 h 30"/>
                <a:gd name="T50" fmla="*/ 0 w 23"/>
                <a:gd name="T51" fmla="*/ 0 h 30"/>
                <a:gd name="T52" fmla="*/ 0 w 23"/>
                <a:gd name="T53" fmla="*/ 0 h 30"/>
                <a:gd name="T54" fmla="*/ 0 w 23"/>
                <a:gd name="T55" fmla="*/ 0 h 30"/>
                <a:gd name="T56" fmla="*/ 0 w 23"/>
                <a:gd name="T57" fmla="*/ 0 h 30"/>
                <a:gd name="T58" fmla="*/ 0 w 23"/>
                <a:gd name="T59" fmla="*/ 0 h 30"/>
                <a:gd name="T60" fmla="*/ 0 w 23"/>
                <a:gd name="T61" fmla="*/ 0 h 30"/>
                <a:gd name="T62" fmla="*/ 0 w 23"/>
                <a:gd name="T63" fmla="*/ 0 h 30"/>
                <a:gd name="T64" fmla="*/ 0 w 23"/>
                <a:gd name="T65" fmla="*/ 0 h 30"/>
                <a:gd name="T66" fmla="*/ 0 w 23"/>
                <a:gd name="T67" fmla="*/ 0 h 30"/>
                <a:gd name="T68" fmla="*/ 0 w 23"/>
                <a:gd name="T69" fmla="*/ 0 h 30"/>
                <a:gd name="T70" fmla="*/ 0 w 23"/>
                <a:gd name="T71" fmla="*/ 0 h 3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3"/>
                <a:gd name="T109" fmla="*/ 0 h 30"/>
                <a:gd name="T110" fmla="*/ 23 w 23"/>
                <a:gd name="T111" fmla="*/ 30 h 3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3" h="30">
                  <a:moveTo>
                    <a:pt x="23" y="15"/>
                  </a:moveTo>
                  <a:lnTo>
                    <a:pt x="23" y="14"/>
                  </a:lnTo>
                  <a:lnTo>
                    <a:pt x="23" y="13"/>
                  </a:lnTo>
                  <a:lnTo>
                    <a:pt x="23" y="11"/>
                  </a:lnTo>
                  <a:lnTo>
                    <a:pt x="22" y="10"/>
                  </a:lnTo>
                  <a:lnTo>
                    <a:pt x="21" y="9"/>
                  </a:lnTo>
                  <a:lnTo>
                    <a:pt x="21" y="8"/>
                  </a:lnTo>
                  <a:lnTo>
                    <a:pt x="21" y="7"/>
                  </a:lnTo>
                  <a:lnTo>
                    <a:pt x="20" y="6"/>
                  </a:lnTo>
                  <a:lnTo>
                    <a:pt x="18" y="5"/>
                  </a:lnTo>
                  <a:lnTo>
                    <a:pt x="18" y="4"/>
                  </a:lnTo>
                  <a:lnTo>
                    <a:pt x="17" y="3"/>
                  </a:lnTo>
                  <a:lnTo>
                    <a:pt x="16" y="2"/>
                  </a:lnTo>
                  <a:lnTo>
                    <a:pt x="15" y="0"/>
                  </a:lnTo>
                  <a:lnTo>
                    <a:pt x="14" y="0"/>
                  </a:lnTo>
                  <a:lnTo>
                    <a:pt x="13" y="0"/>
                  </a:lnTo>
                  <a:lnTo>
                    <a:pt x="12" y="0"/>
                  </a:lnTo>
                  <a:lnTo>
                    <a:pt x="11" y="0"/>
                  </a:lnTo>
                  <a:lnTo>
                    <a:pt x="10" y="0"/>
                  </a:lnTo>
                  <a:lnTo>
                    <a:pt x="9" y="0"/>
                  </a:lnTo>
                  <a:lnTo>
                    <a:pt x="8" y="0"/>
                  </a:lnTo>
                  <a:lnTo>
                    <a:pt x="6" y="2"/>
                  </a:lnTo>
                  <a:lnTo>
                    <a:pt x="5" y="2"/>
                  </a:lnTo>
                  <a:lnTo>
                    <a:pt x="4" y="3"/>
                  </a:lnTo>
                  <a:lnTo>
                    <a:pt x="3" y="4"/>
                  </a:lnTo>
                  <a:lnTo>
                    <a:pt x="3" y="5"/>
                  </a:lnTo>
                  <a:lnTo>
                    <a:pt x="2" y="6"/>
                  </a:lnTo>
                  <a:lnTo>
                    <a:pt x="1" y="7"/>
                  </a:lnTo>
                  <a:lnTo>
                    <a:pt x="1" y="8"/>
                  </a:lnTo>
                  <a:lnTo>
                    <a:pt x="1" y="9"/>
                  </a:lnTo>
                  <a:lnTo>
                    <a:pt x="0" y="10"/>
                  </a:lnTo>
                  <a:lnTo>
                    <a:pt x="0" y="11"/>
                  </a:lnTo>
                  <a:lnTo>
                    <a:pt x="0" y="13"/>
                  </a:lnTo>
                  <a:lnTo>
                    <a:pt x="0" y="14"/>
                  </a:lnTo>
                  <a:lnTo>
                    <a:pt x="0" y="15"/>
                  </a:lnTo>
                  <a:lnTo>
                    <a:pt x="0" y="17"/>
                  </a:lnTo>
                  <a:lnTo>
                    <a:pt x="0" y="18"/>
                  </a:lnTo>
                  <a:lnTo>
                    <a:pt x="0" y="19"/>
                  </a:lnTo>
                  <a:lnTo>
                    <a:pt x="0" y="20"/>
                  </a:lnTo>
                  <a:lnTo>
                    <a:pt x="1" y="22"/>
                  </a:lnTo>
                  <a:lnTo>
                    <a:pt x="1" y="24"/>
                  </a:lnTo>
                  <a:lnTo>
                    <a:pt x="1" y="25"/>
                  </a:lnTo>
                  <a:lnTo>
                    <a:pt x="2" y="25"/>
                  </a:lnTo>
                  <a:lnTo>
                    <a:pt x="3" y="26"/>
                  </a:lnTo>
                  <a:lnTo>
                    <a:pt x="3" y="27"/>
                  </a:lnTo>
                  <a:lnTo>
                    <a:pt x="4" y="28"/>
                  </a:lnTo>
                  <a:lnTo>
                    <a:pt x="5" y="29"/>
                  </a:lnTo>
                  <a:lnTo>
                    <a:pt x="6" y="29"/>
                  </a:lnTo>
                  <a:lnTo>
                    <a:pt x="8" y="30"/>
                  </a:lnTo>
                  <a:lnTo>
                    <a:pt x="9" y="30"/>
                  </a:lnTo>
                  <a:lnTo>
                    <a:pt x="10" y="30"/>
                  </a:lnTo>
                  <a:lnTo>
                    <a:pt x="11" y="30"/>
                  </a:lnTo>
                  <a:lnTo>
                    <a:pt x="12" y="30"/>
                  </a:lnTo>
                  <a:lnTo>
                    <a:pt x="13" y="30"/>
                  </a:lnTo>
                  <a:lnTo>
                    <a:pt x="14" y="30"/>
                  </a:lnTo>
                  <a:lnTo>
                    <a:pt x="15" y="30"/>
                  </a:lnTo>
                  <a:lnTo>
                    <a:pt x="16" y="29"/>
                  </a:lnTo>
                  <a:lnTo>
                    <a:pt x="17" y="28"/>
                  </a:lnTo>
                  <a:lnTo>
                    <a:pt x="18" y="27"/>
                  </a:lnTo>
                  <a:lnTo>
                    <a:pt x="18" y="26"/>
                  </a:lnTo>
                  <a:lnTo>
                    <a:pt x="20" y="25"/>
                  </a:lnTo>
                  <a:lnTo>
                    <a:pt x="21" y="25"/>
                  </a:lnTo>
                  <a:lnTo>
                    <a:pt x="21" y="24"/>
                  </a:lnTo>
                  <a:lnTo>
                    <a:pt x="21" y="22"/>
                  </a:lnTo>
                  <a:lnTo>
                    <a:pt x="22" y="20"/>
                  </a:lnTo>
                  <a:lnTo>
                    <a:pt x="23" y="19"/>
                  </a:lnTo>
                  <a:lnTo>
                    <a:pt x="23" y="18"/>
                  </a:lnTo>
                  <a:lnTo>
                    <a:pt x="23" y="17"/>
                  </a:lnTo>
                  <a:lnTo>
                    <a:pt x="23" y="15"/>
                  </a:lnTo>
                  <a:close/>
                </a:path>
              </a:pathLst>
            </a:custGeom>
            <a:solidFill>
              <a:srgbClr val="008080"/>
            </a:solidFill>
            <a:ln w="0">
              <a:solidFill>
                <a:srgbClr val="000040"/>
              </a:solidFill>
              <a:round/>
              <a:headEnd/>
              <a:tailEnd/>
            </a:ln>
          </p:spPr>
          <p:txBody>
            <a:bodyPr/>
            <a:lstStyle/>
            <a:p>
              <a:endParaRPr lang="en-GB"/>
            </a:p>
          </p:txBody>
        </p:sp>
        <p:sp>
          <p:nvSpPr>
            <p:cNvPr id="44746" name="Line 116"/>
            <p:cNvSpPr>
              <a:spLocks noChangeShapeType="1"/>
            </p:cNvSpPr>
            <p:nvPr/>
          </p:nvSpPr>
          <p:spPr bwMode="auto">
            <a:xfrm>
              <a:off x="3869" y="1410"/>
              <a:ext cx="1" cy="50"/>
            </a:xfrm>
            <a:prstGeom prst="line">
              <a:avLst/>
            </a:prstGeom>
            <a:noFill/>
            <a:ln w="6350">
              <a:solidFill>
                <a:srgbClr val="000040"/>
              </a:solidFill>
              <a:round/>
              <a:headEnd/>
              <a:tailEnd/>
            </a:ln>
          </p:spPr>
          <p:txBody>
            <a:bodyPr/>
            <a:lstStyle/>
            <a:p>
              <a:endParaRPr lang="en-GB"/>
            </a:p>
          </p:txBody>
        </p:sp>
        <p:sp>
          <p:nvSpPr>
            <p:cNvPr id="44747" name="Line 117"/>
            <p:cNvSpPr>
              <a:spLocks noChangeShapeType="1"/>
            </p:cNvSpPr>
            <p:nvPr/>
          </p:nvSpPr>
          <p:spPr bwMode="auto">
            <a:xfrm>
              <a:off x="3850" y="1434"/>
              <a:ext cx="39" cy="1"/>
            </a:xfrm>
            <a:prstGeom prst="line">
              <a:avLst/>
            </a:prstGeom>
            <a:noFill/>
            <a:ln w="6350">
              <a:solidFill>
                <a:srgbClr val="000040"/>
              </a:solidFill>
              <a:round/>
              <a:headEnd/>
              <a:tailEnd/>
            </a:ln>
          </p:spPr>
          <p:txBody>
            <a:bodyPr/>
            <a:lstStyle/>
            <a:p>
              <a:endParaRPr lang="en-GB"/>
            </a:p>
          </p:txBody>
        </p:sp>
        <p:sp>
          <p:nvSpPr>
            <p:cNvPr id="44748" name="Freeform 118"/>
            <p:cNvSpPr>
              <a:spLocks/>
            </p:cNvSpPr>
            <p:nvPr/>
          </p:nvSpPr>
          <p:spPr bwMode="auto">
            <a:xfrm>
              <a:off x="3368" y="1314"/>
              <a:ext cx="205" cy="214"/>
            </a:xfrm>
            <a:custGeom>
              <a:avLst/>
              <a:gdLst>
                <a:gd name="T0" fmla="*/ 0 w 615"/>
                <a:gd name="T1" fmla="*/ 1 h 643"/>
                <a:gd name="T2" fmla="*/ 0 w 615"/>
                <a:gd name="T3" fmla="*/ 1 h 643"/>
                <a:gd name="T4" fmla="*/ 1 w 615"/>
                <a:gd name="T5" fmla="*/ 0 h 643"/>
                <a:gd name="T6" fmla="*/ 3 w 615"/>
                <a:gd name="T7" fmla="*/ 1 h 643"/>
                <a:gd name="T8" fmla="*/ 2 w 615"/>
                <a:gd name="T9" fmla="*/ 1 h 643"/>
                <a:gd name="T10" fmla="*/ 2 w 615"/>
                <a:gd name="T11" fmla="*/ 1 h 643"/>
                <a:gd name="T12" fmla="*/ 2 w 615"/>
                <a:gd name="T13" fmla="*/ 3 h 643"/>
                <a:gd name="T14" fmla="*/ 0 w 615"/>
                <a:gd name="T15" fmla="*/ 3 h 643"/>
                <a:gd name="T16" fmla="*/ 0 w 615"/>
                <a:gd name="T17" fmla="*/ 1 h 643"/>
                <a:gd name="T18" fmla="*/ 2 w 615"/>
                <a:gd name="T19" fmla="*/ 1 h 643"/>
                <a:gd name="T20" fmla="*/ 2 w 615"/>
                <a:gd name="T21" fmla="*/ 1 h 643"/>
                <a:gd name="T22" fmla="*/ 2 w 615"/>
                <a:gd name="T23" fmla="*/ 3 h 643"/>
                <a:gd name="T24" fmla="*/ 0 w 615"/>
                <a:gd name="T25" fmla="*/ 3 h 643"/>
                <a:gd name="T26" fmla="*/ 0 w 615"/>
                <a:gd name="T27" fmla="*/ 3 h 643"/>
                <a:gd name="T28" fmla="*/ 0 w 615"/>
                <a:gd name="T29" fmla="*/ 1 h 6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15"/>
                <a:gd name="T46" fmla="*/ 0 h 643"/>
                <a:gd name="T47" fmla="*/ 615 w 615"/>
                <a:gd name="T48" fmla="*/ 643 h 6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15" h="643">
                  <a:moveTo>
                    <a:pt x="56" y="196"/>
                  </a:moveTo>
                  <a:lnTo>
                    <a:pt x="0" y="196"/>
                  </a:lnTo>
                  <a:lnTo>
                    <a:pt x="307" y="0"/>
                  </a:lnTo>
                  <a:lnTo>
                    <a:pt x="615" y="196"/>
                  </a:lnTo>
                  <a:lnTo>
                    <a:pt x="587" y="196"/>
                  </a:lnTo>
                  <a:lnTo>
                    <a:pt x="559" y="196"/>
                  </a:lnTo>
                  <a:lnTo>
                    <a:pt x="559" y="615"/>
                  </a:lnTo>
                  <a:lnTo>
                    <a:pt x="56" y="615"/>
                  </a:lnTo>
                  <a:lnTo>
                    <a:pt x="56" y="196"/>
                  </a:lnTo>
                  <a:lnTo>
                    <a:pt x="559" y="196"/>
                  </a:lnTo>
                  <a:lnTo>
                    <a:pt x="587" y="196"/>
                  </a:lnTo>
                  <a:lnTo>
                    <a:pt x="587" y="643"/>
                  </a:lnTo>
                  <a:lnTo>
                    <a:pt x="56" y="643"/>
                  </a:lnTo>
                  <a:lnTo>
                    <a:pt x="56" y="615"/>
                  </a:lnTo>
                  <a:lnTo>
                    <a:pt x="56" y="196"/>
                  </a:lnTo>
                  <a:close/>
                </a:path>
              </a:pathLst>
            </a:custGeom>
            <a:solidFill>
              <a:srgbClr val="008080"/>
            </a:solidFill>
            <a:ln w="0">
              <a:solidFill>
                <a:srgbClr val="000080"/>
              </a:solidFill>
              <a:round/>
              <a:headEnd/>
              <a:tailEnd/>
            </a:ln>
          </p:spPr>
          <p:txBody>
            <a:bodyPr/>
            <a:lstStyle/>
            <a:p>
              <a:endParaRPr lang="en-GB"/>
            </a:p>
          </p:txBody>
        </p:sp>
        <p:sp>
          <p:nvSpPr>
            <p:cNvPr id="44749" name="Rectangle 119"/>
            <p:cNvSpPr>
              <a:spLocks noChangeArrowheads="1"/>
            </p:cNvSpPr>
            <p:nvPr/>
          </p:nvSpPr>
          <p:spPr bwMode="auto">
            <a:xfrm>
              <a:off x="3387" y="1379"/>
              <a:ext cx="170" cy="139"/>
            </a:xfrm>
            <a:prstGeom prst="rect">
              <a:avLst/>
            </a:prstGeom>
            <a:solidFill>
              <a:srgbClr val="FFFF00"/>
            </a:solidFill>
            <a:ln w="0">
              <a:solidFill>
                <a:srgbClr val="000000"/>
              </a:solidFill>
              <a:miter lim="800000"/>
              <a:headEnd/>
              <a:tailEnd/>
            </a:ln>
          </p:spPr>
          <p:txBody>
            <a:bodyPr/>
            <a:lstStyle/>
            <a:p>
              <a:endParaRPr lang="fa-IR"/>
            </a:p>
          </p:txBody>
        </p:sp>
        <p:sp>
          <p:nvSpPr>
            <p:cNvPr id="44750" name="Rectangle 120"/>
            <p:cNvSpPr>
              <a:spLocks noChangeArrowheads="1"/>
            </p:cNvSpPr>
            <p:nvPr/>
          </p:nvSpPr>
          <p:spPr bwMode="auto">
            <a:xfrm>
              <a:off x="3414" y="1412"/>
              <a:ext cx="60" cy="106"/>
            </a:xfrm>
            <a:prstGeom prst="rect">
              <a:avLst/>
            </a:prstGeom>
            <a:solidFill>
              <a:srgbClr val="800000"/>
            </a:solidFill>
            <a:ln w="0">
              <a:solidFill>
                <a:srgbClr val="000040"/>
              </a:solidFill>
              <a:miter lim="800000"/>
              <a:headEnd/>
              <a:tailEnd/>
            </a:ln>
          </p:spPr>
          <p:txBody>
            <a:bodyPr/>
            <a:lstStyle/>
            <a:p>
              <a:endParaRPr lang="fa-IR"/>
            </a:p>
          </p:txBody>
        </p:sp>
        <p:sp>
          <p:nvSpPr>
            <p:cNvPr id="44751" name="Rectangle 121"/>
            <p:cNvSpPr>
              <a:spLocks noChangeArrowheads="1"/>
            </p:cNvSpPr>
            <p:nvPr/>
          </p:nvSpPr>
          <p:spPr bwMode="auto">
            <a:xfrm>
              <a:off x="3500" y="1410"/>
              <a:ext cx="40" cy="50"/>
            </a:xfrm>
            <a:prstGeom prst="rect">
              <a:avLst/>
            </a:prstGeom>
            <a:solidFill>
              <a:srgbClr val="80FFFF"/>
            </a:solidFill>
            <a:ln w="0">
              <a:solidFill>
                <a:srgbClr val="000040"/>
              </a:solidFill>
              <a:miter lim="800000"/>
              <a:headEnd/>
              <a:tailEnd/>
            </a:ln>
          </p:spPr>
          <p:txBody>
            <a:bodyPr/>
            <a:lstStyle/>
            <a:p>
              <a:endParaRPr lang="fa-IR"/>
            </a:p>
          </p:txBody>
        </p:sp>
        <p:sp>
          <p:nvSpPr>
            <p:cNvPr id="44752" name="Freeform 122"/>
            <p:cNvSpPr>
              <a:spLocks/>
            </p:cNvSpPr>
            <p:nvPr/>
          </p:nvSpPr>
          <p:spPr bwMode="auto">
            <a:xfrm>
              <a:off x="3458" y="1461"/>
              <a:ext cx="8" cy="10"/>
            </a:xfrm>
            <a:custGeom>
              <a:avLst/>
              <a:gdLst>
                <a:gd name="T0" fmla="*/ 0 w 23"/>
                <a:gd name="T1" fmla="*/ 0 h 30"/>
                <a:gd name="T2" fmla="*/ 0 w 23"/>
                <a:gd name="T3" fmla="*/ 0 h 30"/>
                <a:gd name="T4" fmla="*/ 0 w 23"/>
                <a:gd name="T5" fmla="*/ 0 h 30"/>
                <a:gd name="T6" fmla="*/ 0 w 23"/>
                <a:gd name="T7" fmla="*/ 0 h 30"/>
                <a:gd name="T8" fmla="*/ 0 w 23"/>
                <a:gd name="T9" fmla="*/ 0 h 30"/>
                <a:gd name="T10" fmla="*/ 0 w 23"/>
                <a:gd name="T11" fmla="*/ 0 h 30"/>
                <a:gd name="T12" fmla="*/ 0 w 23"/>
                <a:gd name="T13" fmla="*/ 0 h 30"/>
                <a:gd name="T14" fmla="*/ 0 w 23"/>
                <a:gd name="T15" fmla="*/ 0 h 30"/>
                <a:gd name="T16" fmla="*/ 0 w 23"/>
                <a:gd name="T17" fmla="*/ 0 h 30"/>
                <a:gd name="T18" fmla="*/ 0 w 23"/>
                <a:gd name="T19" fmla="*/ 0 h 30"/>
                <a:gd name="T20" fmla="*/ 0 w 23"/>
                <a:gd name="T21" fmla="*/ 0 h 30"/>
                <a:gd name="T22" fmla="*/ 0 w 23"/>
                <a:gd name="T23" fmla="*/ 0 h 30"/>
                <a:gd name="T24" fmla="*/ 0 w 23"/>
                <a:gd name="T25" fmla="*/ 0 h 30"/>
                <a:gd name="T26" fmla="*/ 0 w 23"/>
                <a:gd name="T27" fmla="*/ 0 h 30"/>
                <a:gd name="T28" fmla="*/ 0 w 23"/>
                <a:gd name="T29" fmla="*/ 0 h 30"/>
                <a:gd name="T30" fmla="*/ 0 w 23"/>
                <a:gd name="T31" fmla="*/ 0 h 30"/>
                <a:gd name="T32" fmla="*/ 0 w 23"/>
                <a:gd name="T33" fmla="*/ 0 h 30"/>
                <a:gd name="T34" fmla="*/ 0 w 23"/>
                <a:gd name="T35" fmla="*/ 0 h 30"/>
                <a:gd name="T36" fmla="*/ 0 w 23"/>
                <a:gd name="T37" fmla="*/ 0 h 30"/>
                <a:gd name="T38" fmla="*/ 0 w 23"/>
                <a:gd name="T39" fmla="*/ 0 h 30"/>
                <a:gd name="T40" fmla="*/ 0 w 23"/>
                <a:gd name="T41" fmla="*/ 0 h 30"/>
                <a:gd name="T42" fmla="*/ 0 w 23"/>
                <a:gd name="T43" fmla="*/ 0 h 30"/>
                <a:gd name="T44" fmla="*/ 0 w 23"/>
                <a:gd name="T45" fmla="*/ 0 h 30"/>
                <a:gd name="T46" fmla="*/ 0 w 23"/>
                <a:gd name="T47" fmla="*/ 0 h 30"/>
                <a:gd name="T48" fmla="*/ 0 w 23"/>
                <a:gd name="T49" fmla="*/ 0 h 30"/>
                <a:gd name="T50" fmla="*/ 0 w 23"/>
                <a:gd name="T51" fmla="*/ 0 h 30"/>
                <a:gd name="T52" fmla="*/ 0 w 23"/>
                <a:gd name="T53" fmla="*/ 0 h 30"/>
                <a:gd name="T54" fmla="*/ 0 w 23"/>
                <a:gd name="T55" fmla="*/ 0 h 30"/>
                <a:gd name="T56" fmla="*/ 0 w 23"/>
                <a:gd name="T57" fmla="*/ 0 h 30"/>
                <a:gd name="T58" fmla="*/ 0 w 23"/>
                <a:gd name="T59" fmla="*/ 0 h 30"/>
                <a:gd name="T60" fmla="*/ 0 w 23"/>
                <a:gd name="T61" fmla="*/ 0 h 30"/>
                <a:gd name="T62" fmla="*/ 0 w 23"/>
                <a:gd name="T63" fmla="*/ 0 h 30"/>
                <a:gd name="T64" fmla="*/ 0 w 23"/>
                <a:gd name="T65" fmla="*/ 0 h 30"/>
                <a:gd name="T66" fmla="*/ 0 w 23"/>
                <a:gd name="T67" fmla="*/ 0 h 30"/>
                <a:gd name="T68" fmla="*/ 0 w 23"/>
                <a:gd name="T69" fmla="*/ 0 h 30"/>
                <a:gd name="T70" fmla="*/ 0 w 23"/>
                <a:gd name="T71" fmla="*/ 0 h 3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3"/>
                <a:gd name="T109" fmla="*/ 0 h 30"/>
                <a:gd name="T110" fmla="*/ 23 w 23"/>
                <a:gd name="T111" fmla="*/ 30 h 3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3" h="30">
                  <a:moveTo>
                    <a:pt x="23" y="15"/>
                  </a:moveTo>
                  <a:lnTo>
                    <a:pt x="23" y="14"/>
                  </a:lnTo>
                  <a:lnTo>
                    <a:pt x="23" y="13"/>
                  </a:lnTo>
                  <a:lnTo>
                    <a:pt x="23" y="11"/>
                  </a:lnTo>
                  <a:lnTo>
                    <a:pt x="22" y="10"/>
                  </a:lnTo>
                  <a:lnTo>
                    <a:pt x="21" y="9"/>
                  </a:lnTo>
                  <a:lnTo>
                    <a:pt x="21" y="8"/>
                  </a:lnTo>
                  <a:lnTo>
                    <a:pt x="21" y="7"/>
                  </a:lnTo>
                  <a:lnTo>
                    <a:pt x="20" y="6"/>
                  </a:lnTo>
                  <a:lnTo>
                    <a:pt x="19" y="5"/>
                  </a:lnTo>
                  <a:lnTo>
                    <a:pt x="19" y="4"/>
                  </a:lnTo>
                  <a:lnTo>
                    <a:pt x="17" y="3"/>
                  </a:lnTo>
                  <a:lnTo>
                    <a:pt x="16" y="2"/>
                  </a:lnTo>
                  <a:lnTo>
                    <a:pt x="15" y="0"/>
                  </a:lnTo>
                  <a:lnTo>
                    <a:pt x="14" y="0"/>
                  </a:lnTo>
                  <a:lnTo>
                    <a:pt x="13" y="0"/>
                  </a:lnTo>
                  <a:lnTo>
                    <a:pt x="12" y="0"/>
                  </a:lnTo>
                  <a:lnTo>
                    <a:pt x="11" y="0"/>
                  </a:lnTo>
                  <a:lnTo>
                    <a:pt x="10" y="0"/>
                  </a:lnTo>
                  <a:lnTo>
                    <a:pt x="9" y="0"/>
                  </a:lnTo>
                  <a:lnTo>
                    <a:pt x="8" y="0"/>
                  </a:lnTo>
                  <a:lnTo>
                    <a:pt x="7" y="2"/>
                  </a:lnTo>
                  <a:lnTo>
                    <a:pt x="5" y="2"/>
                  </a:lnTo>
                  <a:lnTo>
                    <a:pt x="4" y="3"/>
                  </a:lnTo>
                  <a:lnTo>
                    <a:pt x="3" y="4"/>
                  </a:lnTo>
                  <a:lnTo>
                    <a:pt x="3" y="5"/>
                  </a:lnTo>
                  <a:lnTo>
                    <a:pt x="2" y="6"/>
                  </a:lnTo>
                  <a:lnTo>
                    <a:pt x="1" y="7"/>
                  </a:lnTo>
                  <a:lnTo>
                    <a:pt x="1" y="8"/>
                  </a:lnTo>
                  <a:lnTo>
                    <a:pt x="1" y="9"/>
                  </a:lnTo>
                  <a:lnTo>
                    <a:pt x="0" y="10"/>
                  </a:lnTo>
                  <a:lnTo>
                    <a:pt x="0" y="11"/>
                  </a:lnTo>
                  <a:lnTo>
                    <a:pt x="0" y="13"/>
                  </a:lnTo>
                  <a:lnTo>
                    <a:pt x="0" y="14"/>
                  </a:lnTo>
                  <a:lnTo>
                    <a:pt x="0" y="15"/>
                  </a:lnTo>
                  <a:lnTo>
                    <a:pt x="0" y="17"/>
                  </a:lnTo>
                  <a:lnTo>
                    <a:pt x="0" y="18"/>
                  </a:lnTo>
                  <a:lnTo>
                    <a:pt x="0" y="19"/>
                  </a:lnTo>
                  <a:lnTo>
                    <a:pt x="0" y="20"/>
                  </a:lnTo>
                  <a:lnTo>
                    <a:pt x="1" y="22"/>
                  </a:lnTo>
                  <a:lnTo>
                    <a:pt x="1" y="24"/>
                  </a:lnTo>
                  <a:lnTo>
                    <a:pt x="1" y="25"/>
                  </a:lnTo>
                  <a:lnTo>
                    <a:pt x="2" y="25"/>
                  </a:lnTo>
                  <a:lnTo>
                    <a:pt x="3" y="26"/>
                  </a:lnTo>
                  <a:lnTo>
                    <a:pt x="3" y="27"/>
                  </a:lnTo>
                  <a:lnTo>
                    <a:pt x="4" y="28"/>
                  </a:lnTo>
                  <a:lnTo>
                    <a:pt x="5" y="29"/>
                  </a:lnTo>
                  <a:lnTo>
                    <a:pt x="7" y="29"/>
                  </a:lnTo>
                  <a:lnTo>
                    <a:pt x="8" y="30"/>
                  </a:lnTo>
                  <a:lnTo>
                    <a:pt x="9" y="30"/>
                  </a:lnTo>
                  <a:lnTo>
                    <a:pt x="10" y="30"/>
                  </a:lnTo>
                  <a:lnTo>
                    <a:pt x="11" y="30"/>
                  </a:lnTo>
                  <a:lnTo>
                    <a:pt x="12" y="30"/>
                  </a:lnTo>
                  <a:lnTo>
                    <a:pt x="13" y="30"/>
                  </a:lnTo>
                  <a:lnTo>
                    <a:pt x="14" y="30"/>
                  </a:lnTo>
                  <a:lnTo>
                    <a:pt x="15" y="30"/>
                  </a:lnTo>
                  <a:lnTo>
                    <a:pt x="16" y="29"/>
                  </a:lnTo>
                  <a:lnTo>
                    <a:pt x="17" y="28"/>
                  </a:lnTo>
                  <a:lnTo>
                    <a:pt x="19" y="27"/>
                  </a:lnTo>
                  <a:lnTo>
                    <a:pt x="19" y="26"/>
                  </a:lnTo>
                  <a:lnTo>
                    <a:pt x="20" y="25"/>
                  </a:lnTo>
                  <a:lnTo>
                    <a:pt x="21" y="25"/>
                  </a:lnTo>
                  <a:lnTo>
                    <a:pt x="21" y="24"/>
                  </a:lnTo>
                  <a:lnTo>
                    <a:pt x="21" y="22"/>
                  </a:lnTo>
                  <a:lnTo>
                    <a:pt x="22" y="20"/>
                  </a:lnTo>
                  <a:lnTo>
                    <a:pt x="23" y="19"/>
                  </a:lnTo>
                  <a:lnTo>
                    <a:pt x="23" y="18"/>
                  </a:lnTo>
                  <a:lnTo>
                    <a:pt x="23" y="17"/>
                  </a:lnTo>
                  <a:lnTo>
                    <a:pt x="23" y="15"/>
                  </a:lnTo>
                  <a:close/>
                </a:path>
              </a:pathLst>
            </a:custGeom>
            <a:solidFill>
              <a:srgbClr val="008080"/>
            </a:solidFill>
            <a:ln w="0">
              <a:solidFill>
                <a:srgbClr val="000040"/>
              </a:solidFill>
              <a:round/>
              <a:headEnd/>
              <a:tailEnd/>
            </a:ln>
          </p:spPr>
          <p:txBody>
            <a:bodyPr/>
            <a:lstStyle/>
            <a:p>
              <a:endParaRPr lang="en-GB"/>
            </a:p>
          </p:txBody>
        </p:sp>
        <p:sp>
          <p:nvSpPr>
            <p:cNvPr id="44753" name="Line 123"/>
            <p:cNvSpPr>
              <a:spLocks noChangeShapeType="1"/>
            </p:cNvSpPr>
            <p:nvPr/>
          </p:nvSpPr>
          <p:spPr bwMode="auto">
            <a:xfrm>
              <a:off x="3519" y="1410"/>
              <a:ext cx="1" cy="50"/>
            </a:xfrm>
            <a:prstGeom prst="line">
              <a:avLst/>
            </a:prstGeom>
            <a:noFill/>
            <a:ln w="6350">
              <a:solidFill>
                <a:srgbClr val="000040"/>
              </a:solidFill>
              <a:round/>
              <a:headEnd/>
              <a:tailEnd/>
            </a:ln>
          </p:spPr>
          <p:txBody>
            <a:bodyPr/>
            <a:lstStyle/>
            <a:p>
              <a:endParaRPr lang="en-GB"/>
            </a:p>
          </p:txBody>
        </p:sp>
        <p:sp>
          <p:nvSpPr>
            <p:cNvPr id="44754" name="Line 124"/>
            <p:cNvSpPr>
              <a:spLocks noChangeShapeType="1"/>
            </p:cNvSpPr>
            <p:nvPr/>
          </p:nvSpPr>
          <p:spPr bwMode="auto">
            <a:xfrm>
              <a:off x="3500" y="1434"/>
              <a:ext cx="39" cy="1"/>
            </a:xfrm>
            <a:prstGeom prst="line">
              <a:avLst/>
            </a:prstGeom>
            <a:noFill/>
            <a:ln w="6350">
              <a:solidFill>
                <a:srgbClr val="000040"/>
              </a:solidFill>
              <a:round/>
              <a:headEnd/>
              <a:tailEnd/>
            </a:ln>
          </p:spPr>
          <p:txBody>
            <a:bodyPr/>
            <a:lstStyle/>
            <a:p>
              <a:endParaRPr lang="en-GB"/>
            </a:p>
          </p:txBody>
        </p:sp>
        <p:sp>
          <p:nvSpPr>
            <p:cNvPr id="44755" name="Freeform 125"/>
            <p:cNvSpPr>
              <a:spLocks/>
            </p:cNvSpPr>
            <p:nvPr/>
          </p:nvSpPr>
          <p:spPr bwMode="auto">
            <a:xfrm>
              <a:off x="2795" y="1282"/>
              <a:ext cx="205" cy="214"/>
            </a:xfrm>
            <a:custGeom>
              <a:avLst/>
              <a:gdLst>
                <a:gd name="T0" fmla="*/ 0 w 614"/>
                <a:gd name="T1" fmla="*/ 1 h 643"/>
                <a:gd name="T2" fmla="*/ 0 w 614"/>
                <a:gd name="T3" fmla="*/ 1 h 643"/>
                <a:gd name="T4" fmla="*/ 1 w 614"/>
                <a:gd name="T5" fmla="*/ 0 h 643"/>
                <a:gd name="T6" fmla="*/ 3 w 614"/>
                <a:gd name="T7" fmla="*/ 1 h 643"/>
                <a:gd name="T8" fmla="*/ 2 w 614"/>
                <a:gd name="T9" fmla="*/ 1 h 643"/>
                <a:gd name="T10" fmla="*/ 2 w 614"/>
                <a:gd name="T11" fmla="*/ 1 h 643"/>
                <a:gd name="T12" fmla="*/ 2 w 614"/>
                <a:gd name="T13" fmla="*/ 3 h 643"/>
                <a:gd name="T14" fmla="*/ 0 w 614"/>
                <a:gd name="T15" fmla="*/ 3 h 643"/>
                <a:gd name="T16" fmla="*/ 0 w 614"/>
                <a:gd name="T17" fmla="*/ 1 h 643"/>
                <a:gd name="T18" fmla="*/ 2 w 614"/>
                <a:gd name="T19" fmla="*/ 1 h 643"/>
                <a:gd name="T20" fmla="*/ 2 w 614"/>
                <a:gd name="T21" fmla="*/ 1 h 643"/>
                <a:gd name="T22" fmla="*/ 2 w 614"/>
                <a:gd name="T23" fmla="*/ 3 h 643"/>
                <a:gd name="T24" fmla="*/ 0 w 614"/>
                <a:gd name="T25" fmla="*/ 3 h 643"/>
                <a:gd name="T26" fmla="*/ 0 w 614"/>
                <a:gd name="T27" fmla="*/ 3 h 643"/>
                <a:gd name="T28" fmla="*/ 0 w 614"/>
                <a:gd name="T29" fmla="*/ 1 h 6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14"/>
                <a:gd name="T46" fmla="*/ 0 h 643"/>
                <a:gd name="T47" fmla="*/ 614 w 614"/>
                <a:gd name="T48" fmla="*/ 643 h 6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14" h="643">
                  <a:moveTo>
                    <a:pt x="56" y="195"/>
                  </a:moveTo>
                  <a:lnTo>
                    <a:pt x="0" y="195"/>
                  </a:lnTo>
                  <a:lnTo>
                    <a:pt x="307" y="0"/>
                  </a:lnTo>
                  <a:lnTo>
                    <a:pt x="614" y="195"/>
                  </a:lnTo>
                  <a:lnTo>
                    <a:pt x="587" y="195"/>
                  </a:lnTo>
                  <a:lnTo>
                    <a:pt x="558" y="195"/>
                  </a:lnTo>
                  <a:lnTo>
                    <a:pt x="558" y="614"/>
                  </a:lnTo>
                  <a:lnTo>
                    <a:pt x="56" y="614"/>
                  </a:lnTo>
                  <a:lnTo>
                    <a:pt x="56" y="195"/>
                  </a:lnTo>
                  <a:lnTo>
                    <a:pt x="558" y="195"/>
                  </a:lnTo>
                  <a:lnTo>
                    <a:pt x="587" y="195"/>
                  </a:lnTo>
                  <a:lnTo>
                    <a:pt x="587" y="643"/>
                  </a:lnTo>
                  <a:lnTo>
                    <a:pt x="56" y="643"/>
                  </a:lnTo>
                  <a:lnTo>
                    <a:pt x="56" y="614"/>
                  </a:lnTo>
                  <a:lnTo>
                    <a:pt x="56" y="195"/>
                  </a:lnTo>
                  <a:close/>
                </a:path>
              </a:pathLst>
            </a:custGeom>
            <a:solidFill>
              <a:srgbClr val="008080"/>
            </a:solidFill>
            <a:ln w="0">
              <a:solidFill>
                <a:srgbClr val="000080"/>
              </a:solidFill>
              <a:round/>
              <a:headEnd/>
              <a:tailEnd/>
            </a:ln>
          </p:spPr>
          <p:txBody>
            <a:bodyPr/>
            <a:lstStyle/>
            <a:p>
              <a:endParaRPr lang="en-GB"/>
            </a:p>
          </p:txBody>
        </p:sp>
        <p:sp>
          <p:nvSpPr>
            <p:cNvPr id="44756" name="Rectangle 126"/>
            <p:cNvSpPr>
              <a:spLocks noChangeArrowheads="1"/>
            </p:cNvSpPr>
            <p:nvPr/>
          </p:nvSpPr>
          <p:spPr bwMode="auto">
            <a:xfrm>
              <a:off x="2814" y="1347"/>
              <a:ext cx="169" cy="139"/>
            </a:xfrm>
            <a:prstGeom prst="rect">
              <a:avLst/>
            </a:prstGeom>
            <a:solidFill>
              <a:srgbClr val="FFFF00"/>
            </a:solidFill>
            <a:ln w="0">
              <a:solidFill>
                <a:srgbClr val="000000"/>
              </a:solidFill>
              <a:miter lim="800000"/>
              <a:headEnd/>
              <a:tailEnd/>
            </a:ln>
          </p:spPr>
          <p:txBody>
            <a:bodyPr/>
            <a:lstStyle/>
            <a:p>
              <a:endParaRPr lang="fa-IR"/>
            </a:p>
          </p:txBody>
        </p:sp>
        <p:sp>
          <p:nvSpPr>
            <p:cNvPr id="44757" name="Rectangle 127"/>
            <p:cNvSpPr>
              <a:spLocks noChangeArrowheads="1"/>
            </p:cNvSpPr>
            <p:nvPr/>
          </p:nvSpPr>
          <p:spPr bwMode="auto">
            <a:xfrm>
              <a:off x="2841" y="1380"/>
              <a:ext cx="59" cy="106"/>
            </a:xfrm>
            <a:prstGeom prst="rect">
              <a:avLst/>
            </a:prstGeom>
            <a:solidFill>
              <a:srgbClr val="800000"/>
            </a:solidFill>
            <a:ln w="0">
              <a:solidFill>
                <a:srgbClr val="000040"/>
              </a:solidFill>
              <a:miter lim="800000"/>
              <a:headEnd/>
              <a:tailEnd/>
            </a:ln>
          </p:spPr>
          <p:txBody>
            <a:bodyPr/>
            <a:lstStyle/>
            <a:p>
              <a:endParaRPr lang="fa-IR"/>
            </a:p>
          </p:txBody>
        </p:sp>
        <p:sp>
          <p:nvSpPr>
            <p:cNvPr id="44758" name="Rectangle 128"/>
            <p:cNvSpPr>
              <a:spLocks noChangeArrowheads="1"/>
            </p:cNvSpPr>
            <p:nvPr/>
          </p:nvSpPr>
          <p:spPr bwMode="auto">
            <a:xfrm>
              <a:off x="2926" y="1378"/>
              <a:ext cx="41" cy="50"/>
            </a:xfrm>
            <a:prstGeom prst="rect">
              <a:avLst/>
            </a:prstGeom>
            <a:solidFill>
              <a:srgbClr val="80FFFF"/>
            </a:solidFill>
            <a:ln w="0">
              <a:solidFill>
                <a:srgbClr val="000040"/>
              </a:solidFill>
              <a:miter lim="800000"/>
              <a:headEnd/>
              <a:tailEnd/>
            </a:ln>
          </p:spPr>
          <p:txBody>
            <a:bodyPr/>
            <a:lstStyle/>
            <a:p>
              <a:endParaRPr lang="fa-IR"/>
            </a:p>
          </p:txBody>
        </p:sp>
        <p:sp>
          <p:nvSpPr>
            <p:cNvPr id="44759" name="Freeform 129"/>
            <p:cNvSpPr>
              <a:spLocks/>
            </p:cNvSpPr>
            <p:nvPr/>
          </p:nvSpPr>
          <p:spPr bwMode="auto">
            <a:xfrm>
              <a:off x="2885" y="1429"/>
              <a:ext cx="7" cy="10"/>
            </a:xfrm>
            <a:custGeom>
              <a:avLst/>
              <a:gdLst>
                <a:gd name="T0" fmla="*/ 0 w 23"/>
                <a:gd name="T1" fmla="*/ 0 h 30"/>
                <a:gd name="T2" fmla="*/ 0 w 23"/>
                <a:gd name="T3" fmla="*/ 0 h 30"/>
                <a:gd name="T4" fmla="*/ 0 w 23"/>
                <a:gd name="T5" fmla="*/ 0 h 30"/>
                <a:gd name="T6" fmla="*/ 0 w 23"/>
                <a:gd name="T7" fmla="*/ 0 h 30"/>
                <a:gd name="T8" fmla="*/ 0 w 23"/>
                <a:gd name="T9" fmla="*/ 0 h 30"/>
                <a:gd name="T10" fmla="*/ 0 w 23"/>
                <a:gd name="T11" fmla="*/ 0 h 30"/>
                <a:gd name="T12" fmla="*/ 0 w 23"/>
                <a:gd name="T13" fmla="*/ 0 h 30"/>
                <a:gd name="T14" fmla="*/ 0 w 23"/>
                <a:gd name="T15" fmla="*/ 0 h 30"/>
                <a:gd name="T16" fmla="*/ 0 w 23"/>
                <a:gd name="T17" fmla="*/ 0 h 30"/>
                <a:gd name="T18" fmla="*/ 0 w 23"/>
                <a:gd name="T19" fmla="*/ 0 h 30"/>
                <a:gd name="T20" fmla="*/ 0 w 23"/>
                <a:gd name="T21" fmla="*/ 0 h 30"/>
                <a:gd name="T22" fmla="*/ 0 w 23"/>
                <a:gd name="T23" fmla="*/ 0 h 30"/>
                <a:gd name="T24" fmla="*/ 0 w 23"/>
                <a:gd name="T25" fmla="*/ 0 h 30"/>
                <a:gd name="T26" fmla="*/ 0 w 23"/>
                <a:gd name="T27" fmla="*/ 0 h 30"/>
                <a:gd name="T28" fmla="*/ 0 w 23"/>
                <a:gd name="T29" fmla="*/ 0 h 30"/>
                <a:gd name="T30" fmla="*/ 0 w 23"/>
                <a:gd name="T31" fmla="*/ 0 h 30"/>
                <a:gd name="T32" fmla="*/ 0 w 23"/>
                <a:gd name="T33" fmla="*/ 0 h 30"/>
                <a:gd name="T34" fmla="*/ 0 w 23"/>
                <a:gd name="T35" fmla="*/ 0 h 30"/>
                <a:gd name="T36" fmla="*/ 0 w 23"/>
                <a:gd name="T37" fmla="*/ 0 h 30"/>
                <a:gd name="T38" fmla="*/ 0 w 23"/>
                <a:gd name="T39" fmla="*/ 0 h 30"/>
                <a:gd name="T40" fmla="*/ 0 w 23"/>
                <a:gd name="T41" fmla="*/ 0 h 30"/>
                <a:gd name="T42" fmla="*/ 0 w 23"/>
                <a:gd name="T43" fmla="*/ 0 h 30"/>
                <a:gd name="T44" fmla="*/ 0 w 23"/>
                <a:gd name="T45" fmla="*/ 0 h 30"/>
                <a:gd name="T46" fmla="*/ 0 w 23"/>
                <a:gd name="T47" fmla="*/ 0 h 30"/>
                <a:gd name="T48" fmla="*/ 0 w 23"/>
                <a:gd name="T49" fmla="*/ 0 h 30"/>
                <a:gd name="T50" fmla="*/ 0 w 23"/>
                <a:gd name="T51" fmla="*/ 0 h 30"/>
                <a:gd name="T52" fmla="*/ 0 w 23"/>
                <a:gd name="T53" fmla="*/ 0 h 30"/>
                <a:gd name="T54" fmla="*/ 0 w 23"/>
                <a:gd name="T55" fmla="*/ 0 h 30"/>
                <a:gd name="T56" fmla="*/ 0 w 23"/>
                <a:gd name="T57" fmla="*/ 0 h 30"/>
                <a:gd name="T58" fmla="*/ 0 w 23"/>
                <a:gd name="T59" fmla="*/ 0 h 30"/>
                <a:gd name="T60" fmla="*/ 0 w 23"/>
                <a:gd name="T61" fmla="*/ 0 h 30"/>
                <a:gd name="T62" fmla="*/ 0 w 23"/>
                <a:gd name="T63" fmla="*/ 0 h 30"/>
                <a:gd name="T64" fmla="*/ 0 w 23"/>
                <a:gd name="T65" fmla="*/ 0 h 30"/>
                <a:gd name="T66" fmla="*/ 0 w 23"/>
                <a:gd name="T67" fmla="*/ 0 h 30"/>
                <a:gd name="T68" fmla="*/ 0 w 23"/>
                <a:gd name="T69" fmla="*/ 0 h 30"/>
                <a:gd name="T70" fmla="*/ 0 w 23"/>
                <a:gd name="T71" fmla="*/ 0 h 3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3"/>
                <a:gd name="T109" fmla="*/ 0 h 30"/>
                <a:gd name="T110" fmla="*/ 23 w 23"/>
                <a:gd name="T111" fmla="*/ 30 h 3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3" h="30">
                  <a:moveTo>
                    <a:pt x="23" y="14"/>
                  </a:moveTo>
                  <a:lnTo>
                    <a:pt x="23" y="13"/>
                  </a:lnTo>
                  <a:lnTo>
                    <a:pt x="23" y="12"/>
                  </a:lnTo>
                  <a:lnTo>
                    <a:pt x="23" y="11"/>
                  </a:lnTo>
                  <a:lnTo>
                    <a:pt x="22" y="10"/>
                  </a:lnTo>
                  <a:lnTo>
                    <a:pt x="21" y="9"/>
                  </a:lnTo>
                  <a:lnTo>
                    <a:pt x="21" y="8"/>
                  </a:lnTo>
                  <a:lnTo>
                    <a:pt x="21" y="7"/>
                  </a:lnTo>
                  <a:lnTo>
                    <a:pt x="19" y="5"/>
                  </a:lnTo>
                  <a:lnTo>
                    <a:pt x="18" y="4"/>
                  </a:lnTo>
                  <a:lnTo>
                    <a:pt x="18" y="3"/>
                  </a:lnTo>
                  <a:lnTo>
                    <a:pt x="17" y="2"/>
                  </a:lnTo>
                  <a:lnTo>
                    <a:pt x="16" y="1"/>
                  </a:lnTo>
                  <a:lnTo>
                    <a:pt x="15" y="0"/>
                  </a:lnTo>
                  <a:lnTo>
                    <a:pt x="14" y="0"/>
                  </a:lnTo>
                  <a:lnTo>
                    <a:pt x="13" y="0"/>
                  </a:lnTo>
                  <a:lnTo>
                    <a:pt x="12" y="0"/>
                  </a:lnTo>
                  <a:lnTo>
                    <a:pt x="11" y="0"/>
                  </a:lnTo>
                  <a:lnTo>
                    <a:pt x="10" y="0"/>
                  </a:lnTo>
                  <a:lnTo>
                    <a:pt x="9" y="0"/>
                  </a:lnTo>
                  <a:lnTo>
                    <a:pt x="7" y="0"/>
                  </a:lnTo>
                  <a:lnTo>
                    <a:pt x="6" y="1"/>
                  </a:lnTo>
                  <a:lnTo>
                    <a:pt x="5" y="1"/>
                  </a:lnTo>
                  <a:lnTo>
                    <a:pt x="4" y="2"/>
                  </a:lnTo>
                  <a:lnTo>
                    <a:pt x="3" y="3"/>
                  </a:lnTo>
                  <a:lnTo>
                    <a:pt x="3" y="4"/>
                  </a:lnTo>
                  <a:lnTo>
                    <a:pt x="2" y="5"/>
                  </a:lnTo>
                  <a:lnTo>
                    <a:pt x="1" y="7"/>
                  </a:lnTo>
                  <a:lnTo>
                    <a:pt x="1" y="8"/>
                  </a:lnTo>
                  <a:lnTo>
                    <a:pt x="1" y="9"/>
                  </a:lnTo>
                  <a:lnTo>
                    <a:pt x="0" y="10"/>
                  </a:lnTo>
                  <a:lnTo>
                    <a:pt x="0" y="11"/>
                  </a:lnTo>
                  <a:lnTo>
                    <a:pt x="0" y="12"/>
                  </a:lnTo>
                  <a:lnTo>
                    <a:pt x="0" y="13"/>
                  </a:lnTo>
                  <a:lnTo>
                    <a:pt x="0" y="14"/>
                  </a:lnTo>
                  <a:lnTo>
                    <a:pt x="0" y="16"/>
                  </a:lnTo>
                  <a:lnTo>
                    <a:pt x="0" y="18"/>
                  </a:lnTo>
                  <a:lnTo>
                    <a:pt x="0" y="19"/>
                  </a:lnTo>
                  <a:lnTo>
                    <a:pt x="0" y="20"/>
                  </a:lnTo>
                  <a:lnTo>
                    <a:pt x="1" y="22"/>
                  </a:lnTo>
                  <a:lnTo>
                    <a:pt x="1" y="23"/>
                  </a:lnTo>
                  <a:lnTo>
                    <a:pt x="1" y="24"/>
                  </a:lnTo>
                  <a:lnTo>
                    <a:pt x="2" y="24"/>
                  </a:lnTo>
                  <a:lnTo>
                    <a:pt x="3" y="25"/>
                  </a:lnTo>
                  <a:lnTo>
                    <a:pt x="3" y="26"/>
                  </a:lnTo>
                  <a:lnTo>
                    <a:pt x="4" y="27"/>
                  </a:lnTo>
                  <a:lnTo>
                    <a:pt x="5" y="29"/>
                  </a:lnTo>
                  <a:lnTo>
                    <a:pt x="6" y="29"/>
                  </a:lnTo>
                  <a:lnTo>
                    <a:pt x="7" y="30"/>
                  </a:lnTo>
                  <a:lnTo>
                    <a:pt x="9" y="30"/>
                  </a:lnTo>
                  <a:lnTo>
                    <a:pt x="10" y="30"/>
                  </a:lnTo>
                  <a:lnTo>
                    <a:pt x="11" y="30"/>
                  </a:lnTo>
                  <a:lnTo>
                    <a:pt x="12" y="30"/>
                  </a:lnTo>
                  <a:lnTo>
                    <a:pt x="13" y="30"/>
                  </a:lnTo>
                  <a:lnTo>
                    <a:pt x="14" y="30"/>
                  </a:lnTo>
                  <a:lnTo>
                    <a:pt x="15" y="30"/>
                  </a:lnTo>
                  <a:lnTo>
                    <a:pt x="16" y="29"/>
                  </a:lnTo>
                  <a:lnTo>
                    <a:pt x="17" y="27"/>
                  </a:lnTo>
                  <a:lnTo>
                    <a:pt x="18" y="26"/>
                  </a:lnTo>
                  <a:lnTo>
                    <a:pt x="18" y="25"/>
                  </a:lnTo>
                  <a:lnTo>
                    <a:pt x="19" y="24"/>
                  </a:lnTo>
                  <a:lnTo>
                    <a:pt x="21" y="24"/>
                  </a:lnTo>
                  <a:lnTo>
                    <a:pt x="21" y="23"/>
                  </a:lnTo>
                  <a:lnTo>
                    <a:pt x="21" y="22"/>
                  </a:lnTo>
                  <a:lnTo>
                    <a:pt x="22" y="20"/>
                  </a:lnTo>
                  <a:lnTo>
                    <a:pt x="23" y="19"/>
                  </a:lnTo>
                  <a:lnTo>
                    <a:pt x="23" y="18"/>
                  </a:lnTo>
                  <a:lnTo>
                    <a:pt x="23" y="16"/>
                  </a:lnTo>
                  <a:lnTo>
                    <a:pt x="23" y="14"/>
                  </a:lnTo>
                  <a:close/>
                </a:path>
              </a:pathLst>
            </a:custGeom>
            <a:solidFill>
              <a:srgbClr val="008080"/>
            </a:solidFill>
            <a:ln w="0">
              <a:solidFill>
                <a:srgbClr val="000040"/>
              </a:solidFill>
              <a:round/>
              <a:headEnd/>
              <a:tailEnd/>
            </a:ln>
          </p:spPr>
          <p:txBody>
            <a:bodyPr/>
            <a:lstStyle/>
            <a:p>
              <a:endParaRPr lang="en-GB"/>
            </a:p>
          </p:txBody>
        </p:sp>
        <p:sp>
          <p:nvSpPr>
            <p:cNvPr id="44760" name="Line 130"/>
            <p:cNvSpPr>
              <a:spLocks noChangeShapeType="1"/>
            </p:cNvSpPr>
            <p:nvPr/>
          </p:nvSpPr>
          <p:spPr bwMode="auto">
            <a:xfrm>
              <a:off x="2946" y="1378"/>
              <a:ext cx="1" cy="50"/>
            </a:xfrm>
            <a:prstGeom prst="line">
              <a:avLst/>
            </a:prstGeom>
            <a:noFill/>
            <a:ln w="6350">
              <a:solidFill>
                <a:srgbClr val="000040"/>
              </a:solidFill>
              <a:round/>
              <a:headEnd/>
              <a:tailEnd/>
            </a:ln>
          </p:spPr>
          <p:txBody>
            <a:bodyPr/>
            <a:lstStyle/>
            <a:p>
              <a:endParaRPr lang="en-GB"/>
            </a:p>
          </p:txBody>
        </p:sp>
        <p:sp>
          <p:nvSpPr>
            <p:cNvPr id="44761" name="Line 131"/>
            <p:cNvSpPr>
              <a:spLocks noChangeShapeType="1"/>
            </p:cNvSpPr>
            <p:nvPr/>
          </p:nvSpPr>
          <p:spPr bwMode="auto">
            <a:xfrm>
              <a:off x="2926" y="1402"/>
              <a:ext cx="40" cy="1"/>
            </a:xfrm>
            <a:prstGeom prst="line">
              <a:avLst/>
            </a:prstGeom>
            <a:noFill/>
            <a:ln w="6350">
              <a:solidFill>
                <a:srgbClr val="000040"/>
              </a:solidFill>
              <a:round/>
              <a:headEnd/>
              <a:tailEnd/>
            </a:ln>
          </p:spPr>
          <p:txBody>
            <a:bodyPr/>
            <a:lstStyle/>
            <a:p>
              <a:endParaRPr lang="en-GB"/>
            </a:p>
          </p:txBody>
        </p:sp>
        <p:sp>
          <p:nvSpPr>
            <p:cNvPr id="44762" name="Freeform 132"/>
            <p:cNvSpPr>
              <a:spLocks/>
            </p:cNvSpPr>
            <p:nvPr/>
          </p:nvSpPr>
          <p:spPr bwMode="auto">
            <a:xfrm>
              <a:off x="2365" y="1950"/>
              <a:ext cx="205" cy="215"/>
            </a:xfrm>
            <a:custGeom>
              <a:avLst/>
              <a:gdLst>
                <a:gd name="T0" fmla="*/ 0 w 614"/>
                <a:gd name="T1" fmla="*/ 1 h 643"/>
                <a:gd name="T2" fmla="*/ 0 w 614"/>
                <a:gd name="T3" fmla="*/ 1 h 643"/>
                <a:gd name="T4" fmla="*/ 1 w 614"/>
                <a:gd name="T5" fmla="*/ 0 h 643"/>
                <a:gd name="T6" fmla="*/ 3 w 614"/>
                <a:gd name="T7" fmla="*/ 1 h 643"/>
                <a:gd name="T8" fmla="*/ 2 w 614"/>
                <a:gd name="T9" fmla="*/ 1 h 643"/>
                <a:gd name="T10" fmla="*/ 2 w 614"/>
                <a:gd name="T11" fmla="*/ 1 h 643"/>
                <a:gd name="T12" fmla="*/ 2 w 614"/>
                <a:gd name="T13" fmla="*/ 3 h 643"/>
                <a:gd name="T14" fmla="*/ 0 w 614"/>
                <a:gd name="T15" fmla="*/ 3 h 643"/>
                <a:gd name="T16" fmla="*/ 0 w 614"/>
                <a:gd name="T17" fmla="*/ 1 h 643"/>
                <a:gd name="T18" fmla="*/ 2 w 614"/>
                <a:gd name="T19" fmla="*/ 1 h 643"/>
                <a:gd name="T20" fmla="*/ 2 w 614"/>
                <a:gd name="T21" fmla="*/ 1 h 643"/>
                <a:gd name="T22" fmla="*/ 2 w 614"/>
                <a:gd name="T23" fmla="*/ 3 h 643"/>
                <a:gd name="T24" fmla="*/ 0 w 614"/>
                <a:gd name="T25" fmla="*/ 3 h 643"/>
                <a:gd name="T26" fmla="*/ 0 w 614"/>
                <a:gd name="T27" fmla="*/ 3 h 643"/>
                <a:gd name="T28" fmla="*/ 0 w 614"/>
                <a:gd name="T29" fmla="*/ 1 h 6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14"/>
                <a:gd name="T46" fmla="*/ 0 h 643"/>
                <a:gd name="T47" fmla="*/ 614 w 614"/>
                <a:gd name="T48" fmla="*/ 643 h 6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14" h="643">
                  <a:moveTo>
                    <a:pt x="56" y="195"/>
                  </a:moveTo>
                  <a:lnTo>
                    <a:pt x="0" y="195"/>
                  </a:lnTo>
                  <a:lnTo>
                    <a:pt x="307" y="0"/>
                  </a:lnTo>
                  <a:lnTo>
                    <a:pt x="614" y="195"/>
                  </a:lnTo>
                  <a:lnTo>
                    <a:pt x="587" y="195"/>
                  </a:lnTo>
                  <a:lnTo>
                    <a:pt x="558" y="195"/>
                  </a:lnTo>
                  <a:lnTo>
                    <a:pt x="558" y="614"/>
                  </a:lnTo>
                  <a:lnTo>
                    <a:pt x="56" y="614"/>
                  </a:lnTo>
                  <a:lnTo>
                    <a:pt x="56" y="195"/>
                  </a:lnTo>
                  <a:lnTo>
                    <a:pt x="558" y="195"/>
                  </a:lnTo>
                  <a:lnTo>
                    <a:pt x="587" y="195"/>
                  </a:lnTo>
                  <a:lnTo>
                    <a:pt x="587" y="643"/>
                  </a:lnTo>
                  <a:lnTo>
                    <a:pt x="56" y="643"/>
                  </a:lnTo>
                  <a:lnTo>
                    <a:pt x="56" y="614"/>
                  </a:lnTo>
                  <a:lnTo>
                    <a:pt x="56" y="195"/>
                  </a:lnTo>
                  <a:close/>
                </a:path>
              </a:pathLst>
            </a:custGeom>
            <a:solidFill>
              <a:srgbClr val="008080"/>
            </a:solidFill>
            <a:ln w="0">
              <a:solidFill>
                <a:srgbClr val="000080"/>
              </a:solidFill>
              <a:round/>
              <a:headEnd/>
              <a:tailEnd/>
            </a:ln>
          </p:spPr>
          <p:txBody>
            <a:bodyPr/>
            <a:lstStyle/>
            <a:p>
              <a:endParaRPr lang="en-GB"/>
            </a:p>
          </p:txBody>
        </p:sp>
        <p:sp>
          <p:nvSpPr>
            <p:cNvPr id="44763" name="Rectangle 133"/>
            <p:cNvSpPr>
              <a:spLocks noChangeArrowheads="1"/>
            </p:cNvSpPr>
            <p:nvPr/>
          </p:nvSpPr>
          <p:spPr bwMode="auto">
            <a:xfrm>
              <a:off x="2384" y="2015"/>
              <a:ext cx="170" cy="140"/>
            </a:xfrm>
            <a:prstGeom prst="rect">
              <a:avLst/>
            </a:prstGeom>
            <a:solidFill>
              <a:srgbClr val="FFFF00"/>
            </a:solidFill>
            <a:ln w="0">
              <a:solidFill>
                <a:srgbClr val="000000"/>
              </a:solidFill>
              <a:miter lim="800000"/>
              <a:headEnd/>
              <a:tailEnd/>
            </a:ln>
          </p:spPr>
          <p:txBody>
            <a:bodyPr/>
            <a:lstStyle/>
            <a:p>
              <a:endParaRPr lang="fa-IR"/>
            </a:p>
          </p:txBody>
        </p:sp>
        <p:sp>
          <p:nvSpPr>
            <p:cNvPr id="44764" name="Rectangle 134"/>
            <p:cNvSpPr>
              <a:spLocks noChangeArrowheads="1"/>
            </p:cNvSpPr>
            <p:nvPr/>
          </p:nvSpPr>
          <p:spPr bwMode="auto">
            <a:xfrm>
              <a:off x="2411" y="2049"/>
              <a:ext cx="60" cy="105"/>
            </a:xfrm>
            <a:prstGeom prst="rect">
              <a:avLst/>
            </a:prstGeom>
            <a:solidFill>
              <a:srgbClr val="800000"/>
            </a:solidFill>
            <a:ln w="0">
              <a:solidFill>
                <a:srgbClr val="000040"/>
              </a:solidFill>
              <a:miter lim="800000"/>
              <a:headEnd/>
              <a:tailEnd/>
            </a:ln>
          </p:spPr>
          <p:txBody>
            <a:bodyPr/>
            <a:lstStyle/>
            <a:p>
              <a:endParaRPr lang="fa-IR"/>
            </a:p>
          </p:txBody>
        </p:sp>
        <p:sp>
          <p:nvSpPr>
            <p:cNvPr id="44765" name="Rectangle 135"/>
            <p:cNvSpPr>
              <a:spLocks noChangeArrowheads="1"/>
            </p:cNvSpPr>
            <p:nvPr/>
          </p:nvSpPr>
          <p:spPr bwMode="auto">
            <a:xfrm>
              <a:off x="2497" y="2046"/>
              <a:ext cx="40" cy="51"/>
            </a:xfrm>
            <a:prstGeom prst="rect">
              <a:avLst/>
            </a:prstGeom>
            <a:solidFill>
              <a:srgbClr val="80FFFF"/>
            </a:solidFill>
            <a:ln w="0">
              <a:solidFill>
                <a:srgbClr val="000040"/>
              </a:solidFill>
              <a:miter lim="800000"/>
              <a:headEnd/>
              <a:tailEnd/>
            </a:ln>
          </p:spPr>
          <p:txBody>
            <a:bodyPr/>
            <a:lstStyle/>
            <a:p>
              <a:endParaRPr lang="fa-IR"/>
            </a:p>
          </p:txBody>
        </p:sp>
        <p:sp>
          <p:nvSpPr>
            <p:cNvPr id="44766" name="Freeform 136"/>
            <p:cNvSpPr>
              <a:spLocks/>
            </p:cNvSpPr>
            <p:nvPr/>
          </p:nvSpPr>
          <p:spPr bwMode="auto">
            <a:xfrm>
              <a:off x="2455" y="2097"/>
              <a:ext cx="8" cy="10"/>
            </a:xfrm>
            <a:custGeom>
              <a:avLst/>
              <a:gdLst>
                <a:gd name="T0" fmla="*/ 0 w 23"/>
                <a:gd name="T1" fmla="*/ 0 h 30"/>
                <a:gd name="T2" fmla="*/ 0 w 23"/>
                <a:gd name="T3" fmla="*/ 0 h 30"/>
                <a:gd name="T4" fmla="*/ 0 w 23"/>
                <a:gd name="T5" fmla="*/ 0 h 30"/>
                <a:gd name="T6" fmla="*/ 0 w 23"/>
                <a:gd name="T7" fmla="*/ 0 h 30"/>
                <a:gd name="T8" fmla="*/ 0 w 23"/>
                <a:gd name="T9" fmla="*/ 0 h 30"/>
                <a:gd name="T10" fmla="*/ 0 w 23"/>
                <a:gd name="T11" fmla="*/ 0 h 30"/>
                <a:gd name="T12" fmla="*/ 0 w 23"/>
                <a:gd name="T13" fmla="*/ 0 h 30"/>
                <a:gd name="T14" fmla="*/ 0 w 23"/>
                <a:gd name="T15" fmla="*/ 0 h 30"/>
                <a:gd name="T16" fmla="*/ 0 w 23"/>
                <a:gd name="T17" fmla="*/ 0 h 30"/>
                <a:gd name="T18" fmla="*/ 0 w 23"/>
                <a:gd name="T19" fmla="*/ 0 h 30"/>
                <a:gd name="T20" fmla="*/ 0 w 23"/>
                <a:gd name="T21" fmla="*/ 0 h 30"/>
                <a:gd name="T22" fmla="*/ 0 w 23"/>
                <a:gd name="T23" fmla="*/ 0 h 30"/>
                <a:gd name="T24" fmla="*/ 0 w 23"/>
                <a:gd name="T25" fmla="*/ 0 h 30"/>
                <a:gd name="T26" fmla="*/ 0 w 23"/>
                <a:gd name="T27" fmla="*/ 0 h 30"/>
                <a:gd name="T28" fmla="*/ 0 w 23"/>
                <a:gd name="T29" fmla="*/ 0 h 30"/>
                <a:gd name="T30" fmla="*/ 0 w 23"/>
                <a:gd name="T31" fmla="*/ 0 h 30"/>
                <a:gd name="T32" fmla="*/ 0 w 23"/>
                <a:gd name="T33" fmla="*/ 0 h 30"/>
                <a:gd name="T34" fmla="*/ 0 w 23"/>
                <a:gd name="T35" fmla="*/ 0 h 30"/>
                <a:gd name="T36" fmla="*/ 0 w 23"/>
                <a:gd name="T37" fmla="*/ 0 h 30"/>
                <a:gd name="T38" fmla="*/ 0 w 23"/>
                <a:gd name="T39" fmla="*/ 0 h 30"/>
                <a:gd name="T40" fmla="*/ 0 w 23"/>
                <a:gd name="T41" fmla="*/ 0 h 30"/>
                <a:gd name="T42" fmla="*/ 0 w 23"/>
                <a:gd name="T43" fmla="*/ 0 h 30"/>
                <a:gd name="T44" fmla="*/ 0 w 23"/>
                <a:gd name="T45" fmla="*/ 0 h 30"/>
                <a:gd name="T46" fmla="*/ 0 w 23"/>
                <a:gd name="T47" fmla="*/ 0 h 30"/>
                <a:gd name="T48" fmla="*/ 0 w 23"/>
                <a:gd name="T49" fmla="*/ 0 h 30"/>
                <a:gd name="T50" fmla="*/ 0 w 23"/>
                <a:gd name="T51" fmla="*/ 0 h 30"/>
                <a:gd name="T52" fmla="*/ 0 w 23"/>
                <a:gd name="T53" fmla="*/ 0 h 30"/>
                <a:gd name="T54" fmla="*/ 0 w 23"/>
                <a:gd name="T55" fmla="*/ 0 h 30"/>
                <a:gd name="T56" fmla="*/ 0 w 23"/>
                <a:gd name="T57" fmla="*/ 0 h 30"/>
                <a:gd name="T58" fmla="*/ 0 w 23"/>
                <a:gd name="T59" fmla="*/ 0 h 30"/>
                <a:gd name="T60" fmla="*/ 0 w 23"/>
                <a:gd name="T61" fmla="*/ 0 h 30"/>
                <a:gd name="T62" fmla="*/ 0 w 23"/>
                <a:gd name="T63" fmla="*/ 0 h 30"/>
                <a:gd name="T64" fmla="*/ 0 w 23"/>
                <a:gd name="T65" fmla="*/ 0 h 30"/>
                <a:gd name="T66" fmla="*/ 0 w 23"/>
                <a:gd name="T67" fmla="*/ 0 h 30"/>
                <a:gd name="T68" fmla="*/ 0 w 23"/>
                <a:gd name="T69" fmla="*/ 0 h 30"/>
                <a:gd name="T70" fmla="*/ 0 w 23"/>
                <a:gd name="T71" fmla="*/ 0 h 3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3"/>
                <a:gd name="T109" fmla="*/ 0 h 30"/>
                <a:gd name="T110" fmla="*/ 23 w 23"/>
                <a:gd name="T111" fmla="*/ 30 h 3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3" h="30">
                  <a:moveTo>
                    <a:pt x="23" y="14"/>
                  </a:moveTo>
                  <a:lnTo>
                    <a:pt x="23" y="13"/>
                  </a:lnTo>
                  <a:lnTo>
                    <a:pt x="23" y="12"/>
                  </a:lnTo>
                  <a:lnTo>
                    <a:pt x="23" y="11"/>
                  </a:lnTo>
                  <a:lnTo>
                    <a:pt x="22" y="10"/>
                  </a:lnTo>
                  <a:lnTo>
                    <a:pt x="21" y="9"/>
                  </a:lnTo>
                  <a:lnTo>
                    <a:pt x="21" y="8"/>
                  </a:lnTo>
                  <a:lnTo>
                    <a:pt x="21" y="7"/>
                  </a:lnTo>
                  <a:lnTo>
                    <a:pt x="19" y="6"/>
                  </a:lnTo>
                  <a:lnTo>
                    <a:pt x="18" y="4"/>
                  </a:lnTo>
                  <a:lnTo>
                    <a:pt x="18" y="3"/>
                  </a:lnTo>
                  <a:lnTo>
                    <a:pt x="17" y="2"/>
                  </a:lnTo>
                  <a:lnTo>
                    <a:pt x="16" y="1"/>
                  </a:lnTo>
                  <a:lnTo>
                    <a:pt x="15" y="0"/>
                  </a:lnTo>
                  <a:lnTo>
                    <a:pt x="14" y="0"/>
                  </a:lnTo>
                  <a:lnTo>
                    <a:pt x="13" y="0"/>
                  </a:lnTo>
                  <a:lnTo>
                    <a:pt x="12" y="0"/>
                  </a:lnTo>
                  <a:lnTo>
                    <a:pt x="11" y="0"/>
                  </a:lnTo>
                  <a:lnTo>
                    <a:pt x="10" y="0"/>
                  </a:lnTo>
                  <a:lnTo>
                    <a:pt x="8" y="0"/>
                  </a:lnTo>
                  <a:lnTo>
                    <a:pt x="7" y="0"/>
                  </a:lnTo>
                  <a:lnTo>
                    <a:pt x="6" y="1"/>
                  </a:lnTo>
                  <a:lnTo>
                    <a:pt x="5" y="1"/>
                  </a:lnTo>
                  <a:lnTo>
                    <a:pt x="4" y="2"/>
                  </a:lnTo>
                  <a:lnTo>
                    <a:pt x="3" y="3"/>
                  </a:lnTo>
                  <a:lnTo>
                    <a:pt x="3" y="4"/>
                  </a:lnTo>
                  <a:lnTo>
                    <a:pt x="2" y="6"/>
                  </a:lnTo>
                  <a:lnTo>
                    <a:pt x="1" y="7"/>
                  </a:lnTo>
                  <a:lnTo>
                    <a:pt x="1" y="8"/>
                  </a:lnTo>
                  <a:lnTo>
                    <a:pt x="1" y="9"/>
                  </a:lnTo>
                  <a:lnTo>
                    <a:pt x="0" y="10"/>
                  </a:lnTo>
                  <a:lnTo>
                    <a:pt x="0" y="11"/>
                  </a:lnTo>
                  <a:lnTo>
                    <a:pt x="0" y="12"/>
                  </a:lnTo>
                  <a:lnTo>
                    <a:pt x="0" y="13"/>
                  </a:lnTo>
                  <a:lnTo>
                    <a:pt x="0" y="14"/>
                  </a:lnTo>
                  <a:lnTo>
                    <a:pt x="0" y="16"/>
                  </a:lnTo>
                  <a:lnTo>
                    <a:pt x="0" y="18"/>
                  </a:lnTo>
                  <a:lnTo>
                    <a:pt x="0" y="19"/>
                  </a:lnTo>
                  <a:lnTo>
                    <a:pt x="0" y="20"/>
                  </a:lnTo>
                  <a:lnTo>
                    <a:pt x="1" y="22"/>
                  </a:lnTo>
                  <a:lnTo>
                    <a:pt x="1" y="23"/>
                  </a:lnTo>
                  <a:lnTo>
                    <a:pt x="1" y="24"/>
                  </a:lnTo>
                  <a:lnTo>
                    <a:pt x="2" y="24"/>
                  </a:lnTo>
                  <a:lnTo>
                    <a:pt x="3" y="25"/>
                  </a:lnTo>
                  <a:lnTo>
                    <a:pt x="3" y="26"/>
                  </a:lnTo>
                  <a:lnTo>
                    <a:pt x="4" y="27"/>
                  </a:lnTo>
                  <a:lnTo>
                    <a:pt x="5" y="29"/>
                  </a:lnTo>
                  <a:lnTo>
                    <a:pt x="6" y="29"/>
                  </a:lnTo>
                  <a:lnTo>
                    <a:pt x="7" y="30"/>
                  </a:lnTo>
                  <a:lnTo>
                    <a:pt x="8" y="30"/>
                  </a:lnTo>
                  <a:lnTo>
                    <a:pt x="10" y="30"/>
                  </a:lnTo>
                  <a:lnTo>
                    <a:pt x="11" y="30"/>
                  </a:lnTo>
                  <a:lnTo>
                    <a:pt x="12" y="30"/>
                  </a:lnTo>
                  <a:lnTo>
                    <a:pt x="13" y="30"/>
                  </a:lnTo>
                  <a:lnTo>
                    <a:pt x="14" y="30"/>
                  </a:lnTo>
                  <a:lnTo>
                    <a:pt x="15" y="30"/>
                  </a:lnTo>
                  <a:lnTo>
                    <a:pt x="16" y="29"/>
                  </a:lnTo>
                  <a:lnTo>
                    <a:pt x="17" y="27"/>
                  </a:lnTo>
                  <a:lnTo>
                    <a:pt x="18" y="26"/>
                  </a:lnTo>
                  <a:lnTo>
                    <a:pt x="18" y="25"/>
                  </a:lnTo>
                  <a:lnTo>
                    <a:pt x="19" y="24"/>
                  </a:lnTo>
                  <a:lnTo>
                    <a:pt x="21" y="24"/>
                  </a:lnTo>
                  <a:lnTo>
                    <a:pt x="21" y="23"/>
                  </a:lnTo>
                  <a:lnTo>
                    <a:pt x="21" y="22"/>
                  </a:lnTo>
                  <a:lnTo>
                    <a:pt x="22" y="20"/>
                  </a:lnTo>
                  <a:lnTo>
                    <a:pt x="23" y="19"/>
                  </a:lnTo>
                  <a:lnTo>
                    <a:pt x="23" y="18"/>
                  </a:lnTo>
                  <a:lnTo>
                    <a:pt x="23" y="16"/>
                  </a:lnTo>
                  <a:lnTo>
                    <a:pt x="23" y="14"/>
                  </a:lnTo>
                  <a:close/>
                </a:path>
              </a:pathLst>
            </a:custGeom>
            <a:solidFill>
              <a:srgbClr val="008080"/>
            </a:solidFill>
            <a:ln w="0">
              <a:solidFill>
                <a:srgbClr val="000040"/>
              </a:solidFill>
              <a:round/>
              <a:headEnd/>
              <a:tailEnd/>
            </a:ln>
          </p:spPr>
          <p:txBody>
            <a:bodyPr/>
            <a:lstStyle/>
            <a:p>
              <a:endParaRPr lang="en-GB"/>
            </a:p>
          </p:txBody>
        </p:sp>
        <p:sp>
          <p:nvSpPr>
            <p:cNvPr id="44767" name="Line 137"/>
            <p:cNvSpPr>
              <a:spLocks noChangeShapeType="1"/>
            </p:cNvSpPr>
            <p:nvPr/>
          </p:nvSpPr>
          <p:spPr bwMode="auto">
            <a:xfrm>
              <a:off x="2516" y="2046"/>
              <a:ext cx="1" cy="51"/>
            </a:xfrm>
            <a:prstGeom prst="line">
              <a:avLst/>
            </a:prstGeom>
            <a:noFill/>
            <a:ln w="6350">
              <a:solidFill>
                <a:srgbClr val="000040"/>
              </a:solidFill>
              <a:round/>
              <a:headEnd/>
              <a:tailEnd/>
            </a:ln>
          </p:spPr>
          <p:txBody>
            <a:bodyPr/>
            <a:lstStyle/>
            <a:p>
              <a:endParaRPr lang="en-GB"/>
            </a:p>
          </p:txBody>
        </p:sp>
        <p:sp>
          <p:nvSpPr>
            <p:cNvPr id="44768" name="Line 138"/>
            <p:cNvSpPr>
              <a:spLocks noChangeShapeType="1"/>
            </p:cNvSpPr>
            <p:nvPr/>
          </p:nvSpPr>
          <p:spPr bwMode="auto">
            <a:xfrm>
              <a:off x="2497" y="2070"/>
              <a:ext cx="39" cy="1"/>
            </a:xfrm>
            <a:prstGeom prst="line">
              <a:avLst/>
            </a:prstGeom>
            <a:noFill/>
            <a:ln w="6350">
              <a:solidFill>
                <a:srgbClr val="000040"/>
              </a:solidFill>
              <a:round/>
              <a:headEnd/>
              <a:tailEnd/>
            </a:ln>
          </p:spPr>
          <p:txBody>
            <a:bodyPr/>
            <a:lstStyle/>
            <a:p>
              <a:endParaRPr lang="en-GB"/>
            </a:p>
          </p:txBody>
        </p:sp>
        <p:sp>
          <p:nvSpPr>
            <p:cNvPr id="44769" name="Freeform 139"/>
            <p:cNvSpPr>
              <a:spLocks/>
            </p:cNvSpPr>
            <p:nvPr/>
          </p:nvSpPr>
          <p:spPr bwMode="auto">
            <a:xfrm>
              <a:off x="2604" y="1720"/>
              <a:ext cx="205" cy="214"/>
            </a:xfrm>
            <a:custGeom>
              <a:avLst/>
              <a:gdLst>
                <a:gd name="T0" fmla="*/ 0 w 615"/>
                <a:gd name="T1" fmla="*/ 1 h 644"/>
                <a:gd name="T2" fmla="*/ 0 w 615"/>
                <a:gd name="T3" fmla="*/ 1 h 644"/>
                <a:gd name="T4" fmla="*/ 1 w 615"/>
                <a:gd name="T5" fmla="*/ 0 h 644"/>
                <a:gd name="T6" fmla="*/ 3 w 615"/>
                <a:gd name="T7" fmla="*/ 1 h 644"/>
                <a:gd name="T8" fmla="*/ 2 w 615"/>
                <a:gd name="T9" fmla="*/ 1 h 644"/>
                <a:gd name="T10" fmla="*/ 2 w 615"/>
                <a:gd name="T11" fmla="*/ 1 h 644"/>
                <a:gd name="T12" fmla="*/ 2 w 615"/>
                <a:gd name="T13" fmla="*/ 3 h 644"/>
                <a:gd name="T14" fmla="*/ 0 w 615"/>
                <a:gd name="T15" fmla="*/ 3 h 644"/>
                <a:gd name="T16" fmla="*/ 0 w 615"/>
                <a:gd name="T17" fmla="*/ 1 h 644"/>
                <a:gd name="T18" fmla="*/ 2 w 615"/>
                <a:gd name="T19" fmla="*/ 1 h 644"/>
                <a:gd name="T20" fmla="*/ 2 w 615"/>
                <a:gd name="T21" fmla="*/ 1 h 644"/>
                <a:gd name="T22" fmla="*/ 2 w 615"/>
                <a:gd name="T23" fmla="*/ 3 h 644"/>
                <a:gd name="T24" fmla="*/ 0 w 615"/>
                <a:gd name="T25" fmla="*/ 3 h 644"/>
                <a:gd name="T26" fmla="*/ 0 w 615"/>
                <a:gd name="T27" fmla="*/ 3 h 644"/>
                <a:gd name="T28" fmla="*/ 0 w 615"/>
                <a:gd name="T29" fmla="*/ 1 h 64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15"/>
                <a:gd name="T46" fmla="*/ 0 h 644"/>
                <a:gd name="T47" fmla="*/ 615 w 615"/>
                <a:gd name="T48" fmla="*/ 644 h 64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15" h="644">
                  <a:moveTo>
                    <a:pt x="56" y="196"/>
                  </a:moveTo>
                  <a:lnTo>
                    <a:pt x="0" y="196"/>
                  </a:lnTo>
                  <a:lnTo>
                    <a:pt x="307" y="0"/>
                  </a:lnTo>
                  <a:lnTo>
                    <a:pt x="615" y="196"/>
                  </a:lnTo>
                  <a:lnTo>
                    <a:pt x="587" y="196"/>
                  </a:lnTo>
                  <a:lnTo>
                    <a:pt x="559" y="196"/>
                  </a:lnTo>
                  <a:lnTo>
                    <a:pt x="559" y="615"/>
                  </a:lnTo>
                  <a:lnTo>
                    <a:pt x="56" y="615"/>
                  </a:lnTo>
                  <a:lnTo>
                    <a:pt x="56" y="196"/>
                  </a:lnTo>
                  <a:lnTo>
                    <a:pt x="559" y="196"/>
                  </a:lnTo>
                  <a:lnTo>
                    <a:pt x="587" y="196"/>
                  </a:lnTo>
                  <a:lnTo>
                    <a:pt x="587" y="644"/>
                  </a:lnTo>
                  <a:lnTo>
                    <a:pt x="56" y="644"/>
                  </a:lnTo>
                  <a:lnTo>
                    <a:pt x="56" y="615"/>
                  </a:lnTo>
                  <a:lnTo>
                    <a:pt x="56" y="196"/>
                  </a:lnTo>
                  <a:close/>
                </a:path>
              </a:pathLst>
            </a:custGeom>
            <a:solidFill>
              <a:srgbClr val="008080"/>
            </a:solidFill>
            <a:ln w="0">
              <a:solidFill>
                <a:srgbClr val="000080"/>
              </a:solidFill>
              <a:round/>
              <a:headEnd/>
              <a:tailEnd/>
            </a:ln>
          </p:spPr>
          <p:txBody>
            <a:bodyPr/>
            <a:lstStyle/>
            <a:p>
              <a:endParaRPr lang="en-GB"/>
            </a:p>
          </p:txBody>
        </p:sp>
        <p:sp>
          <p:nvSpPr>
            <p:cNvPr id="44770" name="Rectangle 140"/>
            <p:cNvSpPr>
              <a:spLocks noChangeArrowheads="1"/>
            </p:cNvSpPr>
            <p:nvPr/>
          </p:nvSpPr>
          <p:spPr bwMode="auto">
            <a:xfrm>
              <a:off x="2623" y="1785"/>
              <a:ext cx="169" cy="139"/>
            </a:xfrm>
            <a:prstGeom prst="rect">
              <a:avLst/>
            </a:prstGeom>
            <a:solidFill>
              <a:srgbClr val="FFFF00"/>
            </a:solidFill>
            <a:ln w="0">
              <a:solidFill>
                <a:srgbClr val="000000"/>
              </a:solidFill>
              <a:miter lim="800000"/>
              <a:headEnd/>
              <a:tailEnd/>
            </a:ln>
          </p:spPr>
          <p:txBody>
            <a:bodyPr/>
            <a:lstStyle/>
            <a:p>
              <a:endParaRPr lang="fa-IR"/>
            </a:p>
          </p:txBody>
        </p:sp>
        <p:sp>
          <p:nvSpPr>
            <p:cNvPr id="44771" name="Rectangle 141"/>
            <p:cNvSpPr>
              <a:spLocks noChangeArrowheads="1"/>
            </p:cNvSpPr>
            <p:nvPr/>
          </p:nvSpPr>
          <p:spPr bwMode="auto">
            <a:xfrm>
              <a:off x="2650" y="1818"/>
              <a:ext cx="59" cy="106"/>
            </a:xfrm>
            <a:prstGeom prst="rect">
              <a:avLst/>
            </a:prstGeom>
            <a:solidFill>
              <a:srgbClr val="800000"/>
            </a:solidFill>
            <a:ln w="0">
              <a:solidFill>
                <a:srgbClr val="000040"/>
              </a:solidFill>
              <a:miter lim="800000"/>
              <a:headEnd/>
              <a:tailEnd/>
            </a:ln>
          </p:spPr>
          <p:txBody>
            <a:bodyPr/>
            <a:lstStyle/>
            <a:p>
              <a:endParaRPr lang="fa-IR"/>
            </a:p>
          </p:txBody>
        </p:sp>
        <p:sp>
          <p:nvSpPr>
            <p:cNvPr id="44772" name="Rectangle 142"/>
            <p:cNvSpPr>
              <a:spLocks noChangeArrowheads="1"/>
            </p:cNvSpPr>
            <p:nvPr/>
          </p:nvSpPr>
          <p:spPr bwMode="auto">
            <a:xfrm>
              <a:off x="2735" y="1816"/>
              <a:ext cx="41" cy="50"/>
            </a:xfrm>
            <a:prstGeom prst="rect">
              <a:avLst/>
            </a:prstGeom>
            <a:solidFill>
              <a:srgbClr val="80FFFF"/>
            </a:solidFill>
            <a:ln w="0">
              <a:solidFill>
                <a:srgbClr val="000040"/>
              </a:solidFill>
              <a:miter lim="800000"/>
              <a:headEnd/>
              <a:tailEnd/>
            </a:ln>
          </p:spPr>
          <p:txBody>
            <a:bodyPr/>
            <a:lstStyle/>
            <a:p>
              <a:endParaRPr lang="fa-IR"/>
            </a:p>
          </p:txBody>
        </p:sp>
        <p:sp>
          <p:nvSpPr>
            <p:cNvPr id="44773" name="Freeform 143"/>
            <p:cNvSpPr>
              <a:spLocks/>
            </p:cNvSpPr>
            <p:nvPr/>
          </p:nvSpPr>
          <p:spPr bwMode="auto">
            <a:xfrm>
              <a:off x="2694" y="1867"/>
              <a:ext cx="7" cy="10"/>
            </a:xfrm>
            <a:custGeom>
              <a:avLst/>
              <a:gdLst>
                <a:gd name="T0" fmla="*/ 0 w 23"/>
                <a:gd name="T1" fmla="*/ 0 h 29"/>
                <a:gd name="T2" fmla="*/ 0 w 23"/>
                <a:gd name="T3" fmla="*/ 0 h 29"/>
                <a:gd name="T4" fmla="*/ 0 w 23"/>
                <a:gd name="T5" fmla="*/ 0 h 29"/>
                <a:gd name="T6" fmla="*/ 0 w 23"/>
                <a:gd name="T7" fmla="*/ 0 h 29"/>
                <a:gd name="T8" fmla="*/ 0 w 23"/>
                <a:gd name="T9" fmla="*/ 0 h 29"/>
                <a:gd name="T10" fmla="*/ 0 w 23"/>
                <a:gd name="T11" fmla="*/ 0 h 29"/>
                <a:gd name="T12" fmla="*/ 0 w 23"/>
                <a:gd name="T13" fmla="*/ 0 h 29"/>
                <a:gd name="T14" fmla="*/ 0 w 23"/>
                <a:gd name="T15" fmla="*/ 0 h 29"/>
                <a:gd name="T16" fmla="*/ 0 w 23"/>
                <a:gd name="T17" fmla="*/ 0 h 29"/>
                <a:gd name="T18" fmla="*/ 0 w 23"/>
                <a:gd name="T19" fmla="*/ 0 h 29"/>
                <a:gd name="T20" fmla="*/ 0 w 23"/>
                <a:gd name="T21" fmla="*/ 0 h 29"/>
                <a:gd name="T22" fmla="*/ 0 w 23"/>
                <a:gd name="T23" fmla="*/ 0 h 29"/>
                <a:gd name="T24" fmla="*/ 0 w 23"/>
                <a:gd name="T25" fmla="*/ 0 h 29"/>
                <a:gd name="T26" fmla="*/ 0 w 23"/>
                <a:gd name="T27" fmla="*/ 0 h 29"/>
                <a:gd name="T28" fmla="*/ 0 w 23"/>
                <a:gd name="T29" fmla="*/ 0 h 29"/>
                <a:gd name="T30" fmla="*/ 0 w 23"/>
                <a:gd name="T31" fmla="*/ 0 h 29"/>
                <a:gd name="T32" fmla="*/ 0 w 23"/>
                <a:gd name="T33" fmla="*/ 0 h 29"/>
                <a:gd name="T34" fmla="*/ 0 w 23"/>
                <a:gd name="T35" fmla="*/ 0 h 29"/>
                <a:gd name="T36" fmla="*/ 0 w 23"/>
                <a:gd name="T37" fmla="*/ 0 h 29"/>
                <a:gd name="T38" fmla="*/ 0 w 23"/>
                <a:gd name="T39" fmla="*/ 0 h 29"/>
                <a:gd name="T40" fmla="*/ 0 w 23"/>
                <a:gd name="T41" fmla="*/ 0 h 29"/>
                <a:gd name="T42" fmla="*/ 0 w 23"/>
                <a:gd name="T43" fmla="*/ 0 h 29"/>
                <a:gd name="T44" fmla="*/ 0 w 23"/>
                <a:gd name="T45" fmla="*/ 0 h 29"/>
                <a:gd name="T46" fmla="*/ 0 w 23"/>
                <a:gd name="T47" fmla="*/ 0 h 29"/>
                <a:gd name="T48" fmla="*/ 0 w 23"/>
                <a:gd name="T49" fmla="*/ 0 h 29"/>
                <a:gd name="T50" fmla="*/ 0 w 23"/>
                <a:gd name="T51" fmla="*/ 0 h 29"/>
                <a:gd name="T52" fmla="*/ 0 w 23"/>
                <a:gd name="T53" fmla="*/ 0 h 29"/>
                <a:gd name="T54" fmla="*/ 0 w 23"/>
                <a:gd name="T55" fmla="*/ 0 h 29"/>
                <a:gd name="T56" fmla="*/ 0 w 23"/>
                <a:gd name="T57" fmla="*/ 0 h 29"/>
                <a:gd name="T58" fmla="*/ 0 w 23"/>
                <a:gd name="T59" fmla="*/ 0 h 29"/>
                <a:gd name="T60" fmla="*/ 0 w 23"/>
                <a:gd name="T61" fmla="*/ 0 h 29"/>
                <a:gd name="T62" fmla="*/ 0 w 23"/>
                <a:gd name="T63" fmla="*/ 0 h 29"/>
                <a:gd name="T64" fmla="*/ 0 w 23"/>
                <a:gd name="T65" fmla="*/ 0 h 29"/>
                <a:gd name="T66" fmla="*/ 0 w 23"/>
                <a:gd name="T67" fmla="*/ 0 h 29"/>
                <a:gd name="T68" fmla="*/ 0 w 23"/>
                <a:gd name="T69" fmla="*/ 0 h 29"/>
                <a:gd name="T70" fmla="*/ 0 w 23"/>
                <a:gd name="T71" fmla="*/ 0 h 2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3"/>
                <a:gd name="T109" fmla="*/ 0 h 29"/>
                <a:gd name="T110" fmla="*/ 23 w 23"/>
                <a:gd name="T111" fmla="*/ 29 h 2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3" h="29">
                  <a:moveTo>
                    <a:pt x="23" y="14"/>
                  </a:moveTo>
                  <a:lnTo>
                    <a:pt x="23" y="13"/>
                  </a:lnTo>
                  <a:lnTo>
                    <a:pt x="23" y="12"/>
                  </a:lnTo>
                  <a:lnTo>
                    <a:pt x="23" y="11"/>
                  </a:lnTo>
                  <a:lnTo>
                    <a:pt x="22" y="10"/>
                  </a:lnTo>
                  <a:lnTo>
                    <a:pt x="21" y="8"/>
                  </a:lnTo>
                  <a:lnTo>
                    <a:pt x="21" y="7"/>
                  </a:lnTo>
                  <a:lnTo>
                    <a:pt x="21" y="6"/>
                  </a:lnTo>
                  <a:lnTo>
                    <a:pt x="20" y="5"/>
                  </a:lnTo>
                  <a:lnTo>
                    <a:pt x="19" y="4"/>
                  </a:lnTo>
                  <a:lnTo>
                    <a:pt x="19" y="3"/>
                  </a:lnTo>
                  <a:lnTo>
                    <a:pt x="18" y="2"/>
                  </a:lnTo>
                  <a:lnTo>
                    <a:pt x="17" y="1"/>
                  </a:lnTo>
                  <a:lnTo>
                    <a:pt x="15" y="0"/>
                  </a:lnTo>
                  <a:lnTo>
                    <a:pt x="14" y="0"/>
                  </a:lnTo>
                  <a:lnTo>
                    <a:pt x="13" y="0"/>
                  </a:lnTo>
                  <a:lnTo>
                    <a:pt x="12" y="0"/>
                  </a:lnTo>
                  <a:lnTo>
                    <a:pt x="11" y="0"/>
                  </a:lnTo>
                  <a:lnTo>
                    <a:pt x="10" y="0"/>
                  </a:lnTo>
                  <a:lnTo>
                    <a:pt x="9" y="0"/>
                  </a:lnTo>
                  <a:lnTo>
                    <a:pt x="8" y="0"/>
                  </a:lnTo>
                  <a:lnTo>
                    <a:pt x="7" y="1"/>
                  </a:lnTo>
                  <a:lnTo>
                    <a:pt x="6" y="1"/>
                  </a:lnTo>
                  <a:lnTo>
                    <a:pt x="4" y="2"/>
                  </a:lnTo>
                  <a:lnTo>
                    <a:pt x="3" y="3"/>
                  </a:lnTo>
                  <a:lnTo>
                    <a:pt x="3" y="4"/>
                  </a:lnTo>
                  <a:lnTo>
                    <a:pt x="2" y="5"/>
                  </a:lnTo>
                  <a:lnTo>
                    <a:pt x="1" y="6"/>
                  </a:lnTo>
                  <a:lnTo>
                    <a:pt x="1" y="7"/>
                  </a:lnTo>
                  <a:lnTo>
                    <a:pt x="1" y="8"/>
                  </a:lnTo>
                  <a:lnTo>
                    <a:pt x="0" y="10"/>
                  </a:lnTo>
                  <a:lnTo>
                    <a:pt x="0" y="11"/>
                  </a:lnTo>
                  <a:lnTo>
                    <a:pt x="0" y="12"/>
                  </a:lnTo>
                  <a:lnTo>
                    <a:pt x="0" y="13"/>
                  </a:lnTo>
                  <a:lnTo>
                    <a:pt x="0" y="14"/>
                  </a:lnTo>
                  <a:lnTo>
                    <a:pt x="0" y="16"/>
                  </a:lnTo>
                  <a:lnTo>
                    <a:pt x="0" y="17"/>
                  </a:lnTo>
                  <a:lnTo>
                    <a:pt x="0" y="18"/>
                  </a:lnTo>
                  <a:lnTo>
                    <a:pt x="0" y="19"/>
                  </a:lnTo>
                  <a:lnTo>
                    <a:pt x="1" y="22"/>
                  </a:lnTo>
                  <a:lnTo>
                    <a:pt x="1" y="23"/>
                  </a:lnTo>
                  <a:lnTo>
                    <a:pt x="1" y="24"/>
                  </a:lnTo>
                  <a:lnTo>
                    <a:pt x="2" y="24"/>
                  </a:lnTo>
                  <a:lnTo>
                    <a:pt x="3" y="25"/>
                  </a:lnTo>
                  <a:lnTo>
                    <a:pt x="3" y="26"/>
                  </a:lnTo>
                  <a:lnTo>
                    <a:pt x="4" y="27"/>
                  </a:lnTo>
                  <a:lnTo>
                    <a:pt x="6" y="28"/>
                  </a:lnTo>
                  <a:lnTo>
                    <a:pt x="7" y="28"/>
                  </a:lnTo>
                  <a:lnTo>
                    <a:pt x="8" y="29"/>
                  </a:lnTo>
                  <a:lnTo>
                    <a:pt x="9" y="29"/>
                  </a:lnTo>
                  <a:lnTo>
                    <a:pt x="10" y="29"/>
                  </a:lnTo>
                  <a:lnTo>
                    <a:pt x="11" y="29"/>
                  </a:lnTo>
                  <a:lnTo>
                    <a:pt x="12" y="29"/>
                  </a:lnTo>
                  <a:lnTo>
                    <a:pt x="13" y="29"/>
                  </a:lnTo>
                  <a:lnTo>
                    <a:pt x="14" y="29"/>
                  </a:lnTo>
                  <a:lnTo>
                    <a:pt x="15" y="29"/>
                  </a:lnTo>
                  <a:lnTo>
                    <a:pt x="17" y="28"/>
                  </a:lnTo>
                  <a:lnTo>
                    <a:pt x="18" y="27"/>
                  </a:lnTo>
                  <a:lnTo>
                    <a:pt x="19" y="26"/>
                  </a:lnTo>
                  <a:lnTo>
                    <a:pt x="19" y="25"/>
                  </a:lnTo>
                  <a:lnTo>
                    <a:pt x="20" y="24"/>
                  </a:lnTo>
                  <a:lnTo>
                    <a:pt x="21" y="24"/>
                  </a:lnTo>
                  <a:lnTo>
                    <a:pt x="21" y="23"/>
                  </a:lnTo>
                  <a:lnTo>
                    <a:pt x="21" y="22"/>
                  </a:lnTo>
                  <a:lnTo>
                    <a:pt x="22" y="19"/>
                  </a:lnTo>
                  <a:lnTo>
                    <a:pt x="23" y="18"/>
                  </a:lnTo>
                  <a:lnTo>
                    <a:pt x="23" y="17"/>
                  </a:lnTo>
                  <a:lnTo>
                    <a:pt x="23" y="16"/>
                  </a:lnTo>
                  <a:lnTo>
                    <a:pt x="23" y="14"/>
                  </a:lnTo>
                  <a:close/>
                </a:path>
              </a:pathLst>
            </a:custGeom>
            <a:solidFill>
              <a:srgbClr val="008080"/>
            </a:solidFill>
            <a:ln w="0">
              <a:solidFill>
                <a:srgbClr val="000040"/>
              </a:solidFill>
              <a:round/>
              <a:headEnd/>
              <a:tailEnd/>
            </a:ln>
          </p:spPr>
          <p:txBody>
            <a:bodyPr/>
            <a:lstStyle/>
            <a:p>
              <a:endParaRPr lang="en-GB"/>
            </a:p>
          </p:txBody>
        </p:sp>
        <p:sp>
          <p:nvSpPr>
            <p:cNvPr id="44774" name="Line 144"/>
            <p:cNvSpPr>
              <a:spLocks noChangeShapeType="1"/>
            </p:cNvSpPr>
            <p:nvPr/>
          </p:nvSpPr>
          <p:spPr bwMode="auto">
            <a:xfrm>
              <a:off x="2755" y="1816"/>
              <a:ext cx="1" cy="50"/>
            </a:xfrm>
            <a:prstGeom prst="line">
              <a:avLst/>
            </a:prstGeom>
            <a:noFill/>
            <a:ln w="6350">
              <a:solidFill>
                <a:srgbClr val="000040"/>
              </a:solidFill>
              <a:round/>
              <a:headEnd/>
              <a:tailEnd/>
            </a:ln>
          </p:spPr>
          <p:txBody>
            <a:bodyPr/>
            <a:lstStyle/>
            <a:p>
              <a:endParaRPr lang="en-GB"/>
            </a:p>
          </p:txBody>
        </p:sp>
        <p:sp>
          <p:nvSpPr>
            <p:cNvPr id="44775" name="Line 145"/>
            <p:cNvSpPr>
              <a:spLocks noChangeShapeType="1"/>
            </p:cNvSpPr>
            <p:nvPr/>
          </p:nvSpPr>
          <p:spPr bwMode="auto">
            <a:xfrm>
              <a:off x="2735" y="1840"/>
              <a:ext cx="40" cy="1"/>
            </a:xfrm>
            <a:prstGeom prst="line">
              <a:avLst/>
            </a:prstGeom>
            <a:noFill/>
            <a:ln w="6350">
              <a:solidFill>
                <a:srgbClr val="000040"/>
              </a:solidFill>
              <a:round/>
              <a:headEnd/>
              <a:tailEnd/>
            </a:ln>
          </p:spPr>
          <p:txBody>
            <a:bodyPr/>
            <a:lstStyle/>
            <a:p>
              <a:endParaRPr lang="en-GB"/>
            </a:p>
          </p:txBody>
        </p:sp>
        <p:sp>
          <p:nvSpPr>
            <p:cNvPr id="44776" name="Freeform 146"/>
            <p:cNvSpPr>
              <a:spLocks/>
            </p:cNvSpPr>
            <p:nvPr/>
          </p:nvSpPr>
          <p:spPr bwMode="auto">
            <a:xfrm>
              <a:off x="2103" y="1807"/>
              <a:ext cx="205" cy="215"/>
            </a:xfrm>
            <a:custGeom>
              <a:avLst/>
              <a:gdLst>
                <a:gd name="T0" fmla="*/ 0 w 615"/>
                <a:gd name="T1" fmla="*/ 1 h 643"/>
                <a:gd name="T2" fmla="*/ 0 w 615"/>
                <a:gd name="T3" fmla="*/ 1 h 643"/>
                <a:gd name="T4" fmla="*/ 1 w 615"/>
                <a:gd name="T5" fmla="*/ 0 h 643"/>
                <a:gd name="T6" fmla="*/ 3 w 615"/>
                <a:gd name="T7" fmla="*/ 1 h 643"/>
                <a:gd name="T8" fmla="*/ 2 w 615"/>
                <a:gd name="T9" fmla="*/ 1 h 643"/>
                <a:gd name="T10" fmla="*/ 2 w 615"/>
                <a:gd name="T11" fmla="*/ 1 h 643"/>
                <a:gd name="T12" fmla="*/ 2 w 615"/>
                <a:gd name="T13" fmla="*/ 3 h 643"/>
                <a:gd name="T14" fmla="*/ 0 w 615"/>
                <a:gd name="T15" fmla="*/ 3 h 643"/>
                <a:gd name="T16" fmla="*/ 0 w 615"/>
                <a:gd name="T17" fmla="*/ 1 h 643"/>
                <a:gd name="T18" fmla="*/ 2 w 615"/>
                <a:gd name="T19" fmla="*/ 1 h 643"/>
                <a:gd name="T20" fmla="*/ 2 w 615"/>
                <a:gd name="T21" fmla="*/ 1 h 643"/>
                <a:gd name="T22" fmla="*/ 2 w 615"/>
                <a:gd name="T23" fmla="*/ 3 h 643"/>
                <a:gd name="T24" fmla="*/ 0 w 615"/>
                <a:gd name="T25" fmla="*/ 3 h 643"/>
                <a:gd name="T26" fmla="*/ 0 w 615"/>
                <a:gd name="T27" fmla="*/ 3 h 643"/>
                <a:gd name="T28" fmla="*/ 0 w 615"/>
                <a:gd name="T29" fmla="*/ 1 h 6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15"/>
                <a:gd name="T46" fmla="*/ 0 h 643"/>
                <a:gd name="T47" fmla="*/ 615 w 615"/>
                <a:gd name="T48" fmla="*/ 643 h 6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15" h="643">
                  <a:moveTo>
                    <a:pt x="56" y="195"/>
                  </a:moveTo>
                  <a:lnTo>
                    <a:pt x="0" y="195"/>
                  </a:lnTo>
                  <a:lnTo>
                    <a:pt x="307" y="0"/>
                  </a:lnTo>
                  <a:lnTo>
                    <a:pt x="615" y="195"/>
                  </a:lnTo>
                  <a:lnTo>
                    <a:pt x="587" y="195"/>
                  </a:lnTo>
                  <a:lnTo>
                    <a:pt x="559" y="195"/>
                  </a:lnTo>
                  <a:lnTo>
                    <a:pt x="559" y="614"/>
                  </a:lnTo>
                  <a:lnTo>
                    <a:pt x="56" y="614"/>
                  </a:lnTo>
                  <a:lnTo>
                    <a:pt x="56" y="195"/>
                  </a:lnTo>
                  <a:lnTo>
                    <a:pt x="559" y="195"/>
                  </a:lnTo>
                  <a:lnTo>
                    <a:pt x="587" y="195"/>
                  </a:lnTo>
                  <a:lnTo>
                    <a:pt x="587" y="643"/>
                  </a:lnTo>
                  <a:lnTo>
                    <a:pt x="56" y="643"/>
                  </a:lnTo>
                  <a:lnTo>
                    <a:pt x="56" y="614"/>
                  </a:lnTo>
                  <a:lnTo>
                    <a:pt x="56" y="195"/>
                  </a:lnTo>
                  <a:close/>
                </a:path>
              </a:pathLst>
            </a:custGeom>
            <a:solidFill>
              <a:srgbClr val="008080"/>
            </a:solidFill>
            <a:ln w="0">
              <a:solidFill>
                <a:srgbClr val="000080"/>
              </a:solidFill>
              <a:round/>
              <a:headEnd/>
              <a:tailEnd/>
            </a:ln>
          </p:spPr>
          <p:txBody>
            <a:bodyPr/>
            <a:lstStyle/>
            <a:p>
              <a:endParaRPr lang="en-GB"/>
            </a:p>
          </p:txBody>
        </p:sp>
        <p:sp>
          <p:nvSpPr>
            <p:cNvPr id="44777" name="Rectangle 147"/>
            <p:cNvSpPr>
              <a:spLocks noChangeArrowheads="1"/>
            </p:cNvSpPr>
            <p:nvPr/>
          </p:nvSpPr>
          <p:spPr bwMode="auto">
            <a:xfrm>
              <a:off x="2122" y="1872"/>
              <a:ext cx="169" cy="140"/>
            </a:xfrm>
            <a:prstGeom prst="rect">
              <a:avLst/>
            </a:prstGeom>
            <a:solidFill>
              <a:srgbClr val="FFFF00"/>
            </a:solidFill>
            <a:ln w="0">
              <a:solidFill>
                <a:srgbClr val="000000"/>
              </a:solidFill>
              <a:miter lim="800000"/>
              <a:headEnd/>
              <a:tailEnd/>
            </a:ln>
          </p:spPr>
          <p:txBody>
            <a:bodyPr/>
            <a:lstStyle/>
            <a:p>
              <a:endParaRPr lang="fa-IR"/>
            </a:p>
          </p:txBody>
        </p:sp>
        <p:sp>
          <p:nvSpPr>
            <p:cNvPr id="44778" name="Rectangle 148"/>
            <p:cNvSpPr>
              <a:spLocks noChangeArrowheads="1"/>
            </p:cNvSpPr>
            <p:nvPr/>
          </p:nvSpPr>
          <p:spPr bwMode="auto">
            <a:xfrm>
              <a:off x="2149" y="1906"/>
              <a:ext cx="59" cy="105"/>
            </a:xfrm>
            <a:prstGeom prst="rect">
              <a:avLst/>
            </a:prstGeom>
            <a:solidFill>
              <a:srgbClr val="800000"/>
            </a:solidFill>
            <a:ln w="0">
              <a:solidFill>
                <a:srgbClr val="000040"/>
              </a:solidFill>
              <a:miter lim="800000"/>
              <a:headEnd/>
              <a:tailEnd/>
            </a:ln>
          </p:spPr>
          <p:txBody>
            <a:bodyPr/>
            <a:lstStyle/>
            <a:p>
              <a:endParaRPr lang="fa-IR"/>
            </a:p>
          </p:txBody>
        </p:sp>
        <p:sp>
          <p:nvSpPr>
            <p:cNvPr id="44779" name="Rectangle 149"/>
            <p:cNvSpPr>
              <a:spLocks noChangeArrowheads="1"/>
            </p:cNvSpPr>
            <p:nvPr/>
          </p:nvSpPr>
          <p:spPr bwMode="auto">
            <a:xfrm>
              <a:off x="2234" y="1903"/>
              <a:ext cx="41" cy="51"/>
            </a:xfrm>
            <a:prstGeom prst="rect">
              <a:avLst/>
            </a:prstGeom>
            <a:solidFill>
              <a:srgbClr val="80FFFF"/>
            </a:solidFill>
            <a:ln w="0">
              <a:solidFill>
                <a:srgbClr val="000040"/>
              </a:solidFill>
              <a:miter lim="800000"/>
              <a:headEnd/>
              <a:tailEnd/>
            </a:ln>
          </p:spPr>
          <p:txBody>
            <a:bodyPr/>
            <a:lstStyle/>
            <a:p>
              <a:endParaRPr lang="fa-IR"/>
            </a:p>
          </p:txBody>
        </p:sp>
        <p:sp>
          <p:nvSpPr>
            <p:cNvPr id="44780" name="Freeform 150"/>
            <p:cNvSpPr>
              <a:spLocks/>
            </p:cNvSpPr>
            <p:nvPr/>
          </p:nvSpPr>
          <p:spPr bwMode="auto">
            <a:xfrm>
              <a:off x="2193" y="1954"/>
              <a:ext cx="7" cy="10"/>
            </a:xfrm>
            <a:custGeom>
              <a:avLst/>
              <a:gdLst>
                <a:gd name="T0" fmla="*/ 0 w 23"/>
                <a:gd name="T1" fmla="*/ 0 h 30"/>
                <a:gd name="T2" fmla="*/ 0 w 23"/>
                <a:gd name="T3" fmla="*/ 0 h 30"/>
                <a:gd name="T4" fmla="*/ 0 w 23"/>
                <a:gd name="T5" fmla="*/ 0 h 30"/>
                <a:gd name="T6" fmla="*/ 0 w 23"/>
                <a:gd name="T7" fmla="*/ 0 h 30"/>
                <a:gd name="T8" fmla="*/ 0 w 23"/>
                <a:gd name="T9" fmla="*/ 0 h 30"/>
                <a:gd name="T10" fmla="*/ 0 w 23"/>
                <a:gd name="T11" fmla="*/ 0 h 30"/>
                <a:gd name="T12" fmla="*/ 0 w 23"/>
                <a:gd name="T13" fmla="*/ 0 h 30"/>
                <a:gd name="T14" fmla="*/ 0 w 23"/>
                <a:gd name="T15" fmla="*/ 0 h 30"/>
                <a:gd name="T16" fmla="*/ 0 w 23"/>
                <a:gd name="T17" fmla="*/ 0 h 30"/>
                <a:gd name="T18" fmla="*/ 0 w 23"/>
                <a:gd name="T19" fmla="*/ 0 h 30"/>
                <a:gd name="T20" fmla="*/ 0 w 23"/>
                <a:gd name="T21" fmla="*/ 0 h 30"/>
                <a:gd name="T22" fmla="*/ 0 w 23"/>
                <a:gd name="T23" fmla="*/ 0 h 30"/>
                <a:gd name="T24" fmla="*/ 0 w 23"/>
                <a:gd name="T25" fmla="*/ 0 h 30"/>
                <a:gd name="T26" fmla="*/ 0 w 23"/>
                <a:gd name="T27" fmla="*/ 0 h 30"/>
                <a:gd name="T28" fmla="*/ 0 w 23"/>
                <a:gd name="T29" fmla="*/ 0 h 30"/>
                <a:gd name="T30" fmla="*/ 0 w 23"/>
                <a:gd name="T31" fmla="*/ 0 h 30"/>
                <a:gd name="T32" fmla="*/ 0 w 23"/>
                <a:gd name="T33" fmla="*/ 0 h 30"/>
                <a:gd name="T34" fmla="*/ 0 w 23"/>
                <a:gd name="T35" fmla="*/ 0 h 30"/>
                <a:gd name="T36" fmla="*/ 0 w 23"/>
                <a:gd name="T37" fmla="*/ 0 h 30"/>
                <a:gd name="T38" fmla="*/ 0 w 23"/>
                <a:gd name="T39" fmla="*/ 0 h 30"/>
                <a:gd name="T40" fmla="*/ 0 w 23"/>
                <a:gd name="T41" fmla="*/ 0 h 30"/>
                <a:gd name="T42" fmla="*/ 0 w 23"/>
                <a:gd name="T43" fmla="*/ 0 h 30"/>
                <a:gd name="T44" fmla="*/ 0 w 23"/>
                <a:gd name="T45" fmla="*/ 0 h 30"/>
                <a:gd name="T46" fmla="*/ 0 w 23"/>
                <a:gd name="T47" fmla="*/ 0 h 30"/>
                <a:gd name="T48" fmla="*/ 0 w 23"/>
                <a:gd name="T49" fmla="*/ 0 h 30"/>
                <a:gd name="T50" fmla="*/ 0 w 23"/>
                <a:gd name="T51" fmla="*/ 0 h 30"/>
                <a:gd name="T52" fmla="*/ 0 w 23"/>
                <a:gd name="T53" fmla="*/ 0 h 30"/>
                <a:gd name="T54" fmla="*/ 0 w 23"/>
                <a:gd name="T55" fmla="*/ 0 h 30"/>
                <a:gd name="T56" fmla="*/ 0 w 23"/>
                <a:gd name="T57" fmla="*/ 0 h 30"/>
                <a:gd name="T58" fmla="*/ 0 w 23"/>
                <a:gd name="T59" fmla="*/ 0 h 30"/>
                <a:gd name="T60" fmla="*/ 0 w 23"/>
                <a:gd name="T61" fmla="*/ 0 h 30"/>
                <a:gd name="T62" fmla="*/ 0 w 23"/>
                <a:gd name="T63" fmla="*/ 0 h 30"/>
                <a:gd name="T64" fmla="*/ 0 w 23"/>
                <a:gd name="T65" fmla="*/ 0 h 30"/>
                <a:gd name="T66" fmla="*/ 0 w 23"/>
                <a:gd name="T67" fmla="*/ 0 h 30"/>
                <a:gd name="T68" fmla="*/ 0 w 23"/>
                <a:gd name="T69" fmla="*/ 0 h 30"/>
                <a:gd name="T70" fmla="*/ 0 w 23"/>
                <a:gd name="T71" fmla="*/ 0 h 3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3"/>
                <a:gd name="T109" fmla="*/ 0 h 30"/>
                <a:gd name="T110" fmla="*/ 23 w 23"/>
                <a:gd name="T111" fmla="*/ 30 h 3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3" h="30">
                  <a:moveTo>
                    <a:pt x="23" y="14"/>
                  </a:moveTo>
                  <a:lnTo>
                    <a:pt x="23" y="13"/>
                  </a:lnTo>
                  <a:lnTo>
                    <a:pt x="23" y="12"/>
                  </a:lnTo>
                  <a:lnTo>
                    <a:pt x="23" y="11"/>
                  </a:lnTo>
                  <a:lnTo>
                    <a:pt x="22" y="10"/>
                  </a:lnTo>
                  <a:lnTo>
                    <a:pt x="21" y="9"/>
                  </a:lnTo>
                  <a:lnTo>
                    <a:pt x="21" y="8"/>
                  </a:lnTo>
                  <a:lnTo>
                    <a:pt x="21" y="7"/>
                  </a:lnTo>
                  <a:lnTo>
                    <a:pt x="20" y="5"/>
                  </a:lnTo>
                  <a:lnTo>
                    <a:pt x="19" y="4"/>
                  </a:lnTo>
                  <a:lnTo>
                    <a:pt x="19" y="3"/>
                  </a:lnTo>
                  <a:lnTo>
                    <a:pt x="18" y="2"/>
                  </a:lnTo>
                  <a:lnTo>
                    <a:pt x="17" y="1"/>
                  </a:lnTo>
                  <a:lnTo>
                    <a:pt x="15" y="0"/>
                  </a:lnTo>
                  <a:lnTo>
                    <a:pt x="14" y="0"/>
                  </a:lnTo>
                  <a:lnTo>
                    <a:pt x="13" y="0"/>
                  </a:lnTo>
                  <a:lnTo>
                    <a:pt x="12" y="0"/>
                  </a:lnTo>
                  <a:lnTo>
                    <a:pt x="11" y="0"/>
                  </a:lnTo>
                  <a:lnTo>
                    <a:pt x="10" y="0"/>
                  </a:lnTo>
                  <a:lnTo>
                    <a:pt x="9" y="0"/>
                  </a:lnTo>
                  <a:lnTo>
                    <a:pt x="8" y="0"/>
                  </a:lnTo>
                  <a:lnTo>
                    <a:pt x="7" y="1"/>
                  </a:lnTo>
                  <a:lnTo>
                    <a:pt x="6" y="1"/>
                  </a:lnTo>
                  <a:lnTo>
                    <a:pt x="4" y="2"/>
                  </a:lnTo>
                  <a:lnTo>
                    <a:pt x="3" y="3"/>
                  </a:lnTo>
                  <a:lnTo>
                    <a:pt x="3" y="4"/>
                  </a:lnTo>
                  <a:lnTo>
                    <a:pt x="2" y="5"/>
                  </a:lnTo>
                  <a:lnTo>
                    <a:pt x="1" y="7"/>
                  </a:lnTo>
                  <a:lnTo>
                    <a:pt x="1" y="8"/>
                  </a:lnTo>
                  <a:lnTo>
                    <a:pt x="1" y="9"/>
                  </a:lnTo>
                  <a:lnTo>
                    <a:pt x="0" y="10"/>
                  </a:lnTo>
                  <a:lnTo>
                    <a:pt x="0" y="11"/>
                  </a:lnTo>
                  <a:lnTo>
                    <a:pt x="0" y="12"/>
                  </a:lnTo>
                  <a:lnTo>
                    <a:pt x="0" y="13"/>
                  </a:lnTo>
                  <a:lnTo>
                    <a:pt x="0" y="14"/>
                  </a:lnTo>
                  <a:lnTo>
                    <a:pt x="0" y="16"/>
                  </a:lnTo>
                  <a:lnTo>
                    <a:pt x="0" y="17"/>
                  </a:lnTo>
                  <a:lnTo>
                    <a:pt x="0" y="19"/>
                  </a:lnTo>
                  <a:lnTo>
                    <a:pt x="0" y="20"/>
                  </a:lnTo>
                  <a:lnTo>
                    <a:pt x="1" y="22"/>
                  </a:lnTo>
                  <a:lnTo>
                    <a:pt x="1" y="23"/>
                  </a:lnTo>
                  <a:lnTo>
                    <a:pt x="1" y="24"/>
                  </a:lnTo>
                  <a:lnTo>
                    <a:pt x="2" y="24"/>
                  </a:lnTo>
                  <a:lnTo>
                    <a:pt x="3" y="25"/>
                  </a:lnTo>
                  <a:lnTo>
                    <a:pt x="3" y="26"/>
                  </a:lnTo>
                  <a:lnTo>
                    <a:pt x="4" y="27"/>
                  </a:lnTo>
                  <a:lnTo>
                    <a:pt x="6" y="28"/>
                  </a:lnTo>
                  <a:lnTo>
                    <a:pt x="7" y="28"/>
                  </a:lnTo>
                  <a:lnTo>
                    <a:pt x="8" y="30"/>
                  </a:lnTo>
                  <a:lnTo>
                    <a:pt x="9" y="30"/>
                  </a:lnTo>
                  <a:lnTo>
                    <a:pt x="10" y="30"/>
                  </a:lnTo>
                  <a:lnTo>
                    <a:pt x="11" y="30"/>
                  </a:lnTo>
                  <a:lnTo>
                    <a:pt x="12" y="30"/>
                  </a:lnTo>
                  <a:lnTo>
                    <a:pt x="13" y="30"/>
                  </a:lnTo>
                  <a:lnTo>
                    <a:pt x="14" y="30"/>
                  </a:lnTo>
                  <a:lnTo>
                    <a:pt x="15" y="30"/>
                  </a:lnTo>
                  <a:lnTo>
                    <a:pt x="17" y="28"/>
                  </a:lnTo>
                  <a:lnTo>
                    <a:pt x="18" y="27"/>
                  </a:lnTo>
                  <a:lnTo>
                    <a:pt x="19" y="26"/>
                  </a:lnTo>
                  <a:lnTo>
                    <a:pt x="19" y="25"/>
                  </a:lnTo>
                  <a:lnTo>
                    <a:pt x="20" y="24"/>
                  </a:lnTo>
                  <a:lnTo>
                    <a:pt x="21" y="24"/>
                  </a:lnTo>
                  <a:lnTo>
                    <a:pt x="21" y="23"/>
                  </a:lnTo>
                  <a:lnTo>
                    <a:pt x="21" y="22"/>
                  </a:lnTo>
                  <a:lnTo>
                    <a:pt x="22" y="20"/>
                  </a:lnTo>
                  <a:lnTo>
                    <a:pt x="23" y="19"/>
                  </a:lnTo>
                  <a:lnTo>
                    <a:pt x="23" y="17"/>
                  </a:lnTo>
                  <a:lnTo>
                    <a:pt x="23" y="16"/>
                  </a:lnTo>
                  <a:lnTo>
                    <a:pt x="23" y="14"/>
                  </a:lnTo>
                  <a:close/>
                </a:path>
              </a:pathLst>
            </a:custGeom>
            <a:solidFill>
              <a:srgbClr val="008080"/>
            </a:solidFill>
            <a:ln w="0">
              <a:solidFill>
                <a:srgbClr val="000040"/>
              </a:solidFill>
              <a:round/>
              <a:headEnd/>
              <a:tailEnd/>
            </a:ln>
          </p:spPr>
          <p:txBody>
            <a:bodyPr/>
            <a:lstStyle/>
            <a:p>
              <a:endParaRPr lang="en-GB"/>
            </a:p>
          </p:txBody>
        </p:sp>
        <p:sp>
          <p:nvSpPr>
            <p:cNvPr id="44781" name="Line 151"/>
            <p:cNvSpPr>
              <a:spLocks noChangeShapeType="1"/>
            </p:cNvSpPr>
            <p:nvPr/>
          </p:nvSpPr>
          <p:spPr bwMode="auto">
            <a:xfrm>
              <a:off x="2254" y="1903"/>
              <a:ext cx="1" cy="51"/>
            </a:xfrm>
            <a:prstGeom prst="line">
              <a:avLst/>
            </a:prstGeom>
            <a:noFill/>
            <a:ln w="6350">
              <a:solidFill>
                <a:srgbClr val="000040"/>
              </a:solidFill>
              <a:round/>
              <a:headEnd/>
              <a:tailEnd/>
            </a:ln>
          </p:spPr>
          <p:txBody>
            <a:bodyPr/>
            <a:lstStyle/>
            <a:p>
              <a:endParaRPr lang="en-GB"/>
            </a:p>
          </p:txBody>
        </p:sp>
        <p:sp>
          <p:nvSpPr>
            <p:cNvPr id="44782" name="Line 152"/>
            <p:cNvSpPr>
              <a:spLocks noChangeShapeType="1"/>
            </p:cNvSpPr>
            <p:nvPr/>
          </p:nvSpPr>
          <p:spPr bwMode="auto">
            <a:xfrm>
              <a:off x="2234" y="1927"/>
              <a:ext cx="40" cy="1"/>
            </a:xfrm>
            <a:prstGeom prst="line">
              <a:avLst/>
            </a:prstGeom>
            <a:noFill/>
            <a:ln w="6350">
              <a:solidFill>
                <a:srgbClr val="000040"/>
              </a:solidFill>
              <a:round/>
              <a:headEnd/>
              <a:tailEnd/>
            </a:ln>
          </p:spPr>
          <p:txBody>
            <a:bodyPr/>
            <a:lstStyle/>
            <a:p>
              <a:endParaRPr lang="en-GB"/>
            </a:p>
          </p:txBody>
        </p:sp>
        <p:sp>
          <p:nvSpPr>
            <p:cNvPr id="44783" name="Freeform 153"/>
            <p:cNvSpPr>
              <a:spLocks/>
            </p:cNvSpPr>
            <p:nvPr/>
          </p:nvSpPr>
          <p:spPr bwMode="auto">
            <a:xfrm>
              <a:off x="2341" y="1608"/>
              <a:ext cx="205" cy="215"/>
            </a:xfrm>
            <a:custGeom>
              <a:avLst/>
              <a:gdLst>
                <a:gd name="T0" fmla="*/ 0 w 615"/>
                <a:gd name="T1" fmla="*/ 1 h 643"/>
                <a:gd name="T2" fmla="*/ 0 w 615"/>
                <a:gd name="T3" fmla="*/ 1 h 643"/>
                <a:gd name="T4" fmla="*/ 1 w 615"/>
                <a:gd name="T5" fmla="*/ 0 h 643"/>
                <a:gd name="T6" fmla="*/ 3 w 615"/>
                <a:gd name="T7" fmla="*/ 1 h 643"/>
                <a:gd name="T8" fmla="*/ 2 w 615"/>
                <a:gd name="T9" fmla="*/ 1 h 643"/>
                <a:gd name="T10" fmla="*/ 2 w 615"/>
                <a:gd name="T11" fmla="*/ 1 h 643"/>
                <a:gd name="T12" fmla="*/ 2 w 615"/>
                <a:gd name="T13" fmla="*/ 3 h 643"/>
                <a:gd name="T14" fmla="*/ 0 w 615"/>
                <a:gd name="T15" fmla="*/ 3 h 643"/>
                <a:gd name="T16" fmla="*/ 0 w 615"/>
                <a:gd name="T17" fmla="*/ 1 h 643"/>
                <a:gd name="T18" fmla="*/ 2 w 615"/>
                <a:gd name="T19" fmla="*/ 1 h 643"/>
                <a:gd name="T20" fmla="*/ 2 w 615"/>
                <a:gd name="T21" fmla="*/ 1 h 643"/>
                <a:gd name="T22" fmla="*/ 2 w 615"/>
                <a:gd name="T23" fmla="*/ 3 h 643"/>
                <a:gd name="T24" fmla="*/ 0 w 615"/>
                <a:gd name="T25" fmla="*/ 3 h 643"/>
                <a:gd name="T26" fmla="*/ 0 w 615"/>
                <a:gd name="T27" fmla="*/ 3 h 643"/>
                <a:gd name="T28" fmla="*/ 0 w 615"/>
                <a:gd name="T29" fmla="*/ 1 h 6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15"/>
                <a:gd name="T46" fmla="*/ 0 h 643"/>
                <a:gd name="T47" fmla="*/ 615 w 615"/>
                <a:gd name="T48" fmla="*/ 643 h 6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15" h="643">
                  <a:moveTo>
                    <a:pt x="56" y="195"/>
                  </a:moveTo>
                  <a:lnTo>
                    <a:pt x="0" y="195"/>
                  </a:lnTo>
                  <a:lnTo>
                    <a:pt x="308" y="0"/>
                  </a:lnTo>
                  <a:lnTo>
                    <a:pt x="615" y="195"/>
                  </a:lnTo>
                  <a:lnTo>
                    <a:pt x="587" y="195"/>
                  </a:lnTo>
                  <a:lnTo>
                    <a:pt x="559" y="195"/>
                  </a:lnTo>
                  <a:lnTo>
                    <a:pt x="559" y="614"/>
                  </a:lnTo>
                  <a:lnTo>
                    <a:pt x="56" y="614"/>
                  </a:lnTo>
                  <a:lnTo>
                    <a:pt x="56" y="195"/>
                  </a:lnTo>
                  <a:lnTo>
                    <a:pt x="559" y="195"/>
                  </a:lnTo>
                  <a:lnTo>
                    <a:pt x="587" y="195"/>
                  </a:lnTo>
                  <a:lnTo>
                    <a:pt x="587" y="643"/>
                  </a:lnTo>
                  <a:lnTo>
                    <a:pt x="56" y="643"/>
                  </a:lnTo>
                  <a:lnTo>
                    <a:pt x="56" y="614"/>
                  </a:lnTo>
                  <a:lnTo>
                    <a:pt x="56" y="195"/>
                  </a:lnTo>
                  <a:close/>
                </a:path>
              </a:pathLst>
            </a:custGeom>
            <a:solidFill>
              <a:srgbClr val="008080"/>
            </a:solidFill>
            <a:ln w="0">
              <a:solidFill>
                <a:srgbClr val="000080"/>
              </a:solidFill>
              <a:round/>
              <a:headEnd/>
              <a:tailEnd/>
            </a:ln>
          </p:spPr>
          <p:txBody>
            <a:bodyPr/>
            <a:lstStyle/>
            <a:p>
              <a:endParaRPr lang="en-GB"/>
            </a:p>
          </p:txBody>
        </p:sp>
        <p:sp>
          <p:nvSpPr>
            <p:cNvPr id="44784" name="Rectangle 154"/>
            <p:cNvSpPr>
              <a:spLocks noChangeArrowheads="1"/>
            </p:cNvSpPr>
            <p:nvPr/>
          </p:nvSpPr>
          <p:spPr bwMode="auto">
            <a:xfrm>
              <a:off x="2360" y="1673"/>
              <a:ext cx="169" cy="140"/>
            </a:xfrm>
            <a:prstGeom prst="rect">
              <a:avLst/>
            </a:prstGeom>
            <a:solidFill>
              <a:srgbClr val="FFFF00"/>
            </a:solidFill>
            <a:ln w="0">
              <a:solidFill>
                <a:srgbClr val="000000"/>
              </a:solidFill>
              <a:miter lim="800000"/>
              <a:headEnd/>
              <a:tailEnd/>
            </a:ln>
          </p:spPr>
          <p:txBody>
            <a:bodyPr/>
            <a:lstStyle/>
            <a:p>
              <a:endParaRPr lang="fa-IR"/>
            </a:p>
          </p:txBody>
        </p:sp>
        <p:sp>
          <p:nvSpPr>
            <p:cNvPr id="44785" name="Rectangle 155"/>
            <p:cNvSpPr>
              <a:spLocks noChangeArrowheads="1"/>
            </p:cNvSpPr>
            <p:nvPr/>
          </p:nvSpPr>
          <p:spPr bwMode="auto">
            <a:xfrm>
              <a:off x="2387" y="1707"/>
              <a:ext cx="59" cy="105"/>
            </a:xfrm>
            <a:prstGeom prst="rect">
              <a:avLst/>
            </a:prstGeom>
            <a:solidFill>
              <a:srgbClr val="800000"/>
            </a:solidFill>
            <a:ln w="0">
              <a:solidFill>
                <a:srgbClr val="000040"/>
              </a:solidFill>
              <a:miter lim="800000"/>
              <a:headEnd/>
              <a:tailEnd/>
            </a:ln>
          </p:spPr>
          <p:txBody>
            <a:bodyPr/>
            <a:lstStyle/>
            <a:p>
              <a:endParaRPr lang="fa-IR"/>
            </a:p>
          </p:txBody>
        </p:sp>
        <p:sp>
          <p:nvSpPr>
            <p:cNvPr id="44786" name="Rectangle 156"/>
            <p:cNvSpPr>
              <a:spLocks noChangeArrowheads="1"/>
            </p:cNvSpPr>
            <p:nvPr/>
          </p:nvSpPr>
          <p:spPr bwMode="auto">
            <a:xfrm>
              <a:off x="2472" y="1704"/>
              <a:ext cx="41" cy="51"/>
            </a:xfrm>
            <a:prstGeom prst="rect">
              <a:avLst/>
            </a:prstGeom>
            <a:solidFill>
              <a:srgbClr val="80FFFF"/>
            </a:solidFill>
            <a:ln w="0">
              <a:solidFill>
                <a:srgbClr val="000040"/>
              </a:solidFill>
              <a:miter lim="800000"/>
              <a:headEnd/>
              <a:tailEnd/>
            </a:ln>
          </p:spPr>
          <p:txBody>
            <a:bodyPr/>
            <a:lstStyle/>
            <a:p>
              <a:endParaRPr lang="fa-IR"/>
            </a:p>
          </p:txBody>
        </p:sp>
        <p:sp>
          <p:nvSpPr>
            <p:cNvPr id="44787" name="Freeform 157"/>
            <p:cNvSpPr>
              <a:spLocks/>
            </p:cNvSpPr>
            <p:nvPr/>
          </p:nvSpPr>
          <p:spPr bwMode="auto">
            <a:xfrm>
              <a:off x="2431" y="1755"/>
              <a:ext cx="7" cy="10"/>
            </a:xfrm>
            <a:custGeom>
              <a:avLst/>
              <a:gdLst>
                <a:gd name="T0" fmla="*/ 0 w 23"/>
                <a:gd name="T1" fmla="*/ 0 h 30"/>
                <a:gd name="T2" fmla="*/ 0 w 23"/>
                <a:gd name="T3" fmla="*/ 0 h 30"/>
                <a:gd name="T4" fmla="*/ 0 w 23"/>
                <a:gd name="T5" fmla="*/ 0 h 30"/>
                <a:gd name="T6" fmla="*/ 0 w 23"/>
                <a:gd name="T7" fmla="*/ 0 h 30"/>
                <a:gd name="T8" fmla="*/ 0 w 23"/>
                <a:gd name="T9" fmla="*/ 0 h 30"/>
                <a:gd name="T10" fmla="*/ 0 w 23"/>
                <a:gd name="T11" fmla="*/ 0 h 30"/>
                <a:gd name="T12" fmla="*/ 0 w 23"/>
                <a:gd name="T13" fmla="*/ 0 h 30"/>
                <a:gd name="T14" fmla="*/ 0 w 23"/>
                <a:gd name="T15" fmla="*/ 0 h 30"/>
                <a:gd name="T16" fmla="*/ 0 w 23"/>
                <a:gd name="T17" fmla="*/ 0 h 30"/>
                <a:gd name="T18" fmla="*/ 0 w 23"/>
                <a:gd name="T19" fmla="*/ 0 h 30"/>
                <a:gd name="T20" fmla="*/ 0 w 23"/>
                <a:gd name="T21" fmla="*/ 0 h 30"/>
                <a:gd name="T22" fmla="*/ 0 w 23"/>
                <a:gd name="T23" fmla="*/ 0 h 30"/>
                <a:gd name="T24" fmla="*/ 0 w 23"/>
                <a:gd name="T25" fmla="*/ 0 h 30"/>
                <a:gd name="T26" fmla="*/ 0 w 23"/>
                <a:gd name="T27" fmla="*/ 0 h 30"/>
                <a:gd name="T28" fmla="*/ 0 w 23"/>
                <a:gd name="T29" fmla="*/ 0 h 30"/>
                <a:gd name="T30" fmla="*/ 0 w 23"/>
                <a:gd name="T31" fmla="*/ 0 h 30"/>
                <a:gd name="T32" fmla="*/ 0 w 23"/>
                <a:gd name="T33" fmla="*/ 0 h 30"/>
                <a:gd name="T34" fmla="*/ 0 w 23"/>
                <a:gd name="T35" fmla="*/ 0 h 30"/>
                <a:gd name="T36" fmla="*/ 0 w 23"/>
                <a:gd name="T37" fmla="*/ 0 h 30"/>
                <a:gd name="T38" fmla="*/ 0 w 23"/>
                <a:gd name="T39" fmla="*/ 0 h 30"/>
                <a:gd name="T40" fmla="*/ 0 w 23"/>
                <a:gd name="T41" fmla="*/ 0 h 30"/>
                <a:gd name="T42" fmla="*/ 0 w 23"/>
                <a:gd name="T43" fmla="*/ 0 h 30"/>
                <a:gd name="T44" fmla="*/ 0 w 23"/>
                <a:gd name="T45" fmla="*/ 0 h 30"/>
                <a:gd name="T46" fmla="*/ 0 w 23"/>
                <a:gd name="T47" fmla="*/ 0 h 30"/>
                <a:gd name="T48" fmla="*/ 0 w 23"/>
                <a:gd name="T49" fmla="*/ 0 h 30"/>
                <a:gd name="T50" fmla="*/ 0 w 23"/>
                <a:gd name="T51" fmla="*/ 0 h 30"/>
                <a:gd name="T52" fmla="*/ 0 w 23"/>
                <a:gd name="T53" fmla="*/ 0 h 30"/>
                <a:gd name="T54" fmla="*/ 0 w 23"/>
                <a:gd name="T55" fmla="*/ 0 h 30"/>
                <a:gd name="T56" fmla="*/ 0 w 23"/>
                <a:gd name="T57" fmla="*/ 0 h 30"/>
                <a:gd name="T58" fmla="*/ 0 w 23"/>
                <a:gd name="T59" fmla="*/ 0 h 30"/>
                <a:gd name="T60" fmla="*/ 0 w 23"/>
                <a:gd name="T61" fmla="*/ 0 h 30"/>
                <a:gd name="T62" fmla="*/ 0 w 23"/>
                <a:gd name="T63" fmla="*/ 0 h 30"/>
                <a:gd name="T64" fmla="*/ 0 w 23"/>
                <a:gd name="T65" fmla="*/ 0 h 30"/>
                <a:gd name="T66" fmla="*/ 0 w 23"/>
                <a:gd name="T67" fmla="*/ 0 h 30"/>
                <a:gd name="T68" fmla="*/ 0 w 23"/>
                <a:gd name="T69" fmla="*/ 0 h 30"/>
                <a:gd name="T70" fmla="*/ 0 w 23"/>
                <a:gd name="T71" fmla="*/ 0 h 3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3"/>
                <a:gd name="T109" fmla="*/ 0 h 30"/>
                <a:gd name="T110" fmla="*/ 23 w 23"/>
                <a:gd name="T111" fmla="*/ 30 h 3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3" h="30">
                  <a:moveTo>
                    <a:pt x="23" y="14"/>
                  </a:moveTo>
                  <a:lnTo>
                    <a:pt x="23" y="13"/>
                  </a:lnTo>
                  <a:lnTo>
                    <a:pt x="23" y="12"/>
                  </a:lnTo>
                  <a:lnTo>
                    <a:pt x="23" y="11"/>
                  </a:lnTo>
                  <a:lnTo>
                    <a:pt x="22" y="10"/>
                  </a:lnTo>
                  <a:lnTo>
                    <a:pt x="21" y="9"/>
                  </a:lnTo>
                  <a:lnTo>
                    <a:pt x="21" y="8"/>
                  </a:lnTo>
                  <a:lnTo>
                    <a:pt x="21" y="6"/>
                  </a:lnTo>
                  <a:lnTo>
                    <a:pt x="20" y="5"/>
                  </a:lnTo>
                  <a:lnTo>
                    <a:pt x="19" y="4"/>
                  </a:lnTo>
                  <a:lnTo>
                    <a:pt x="19" y="3"/>
                  </a:lnTo>
                  <a:lnTo>
                    <a:pt x="18" y="2"/>
                  </a:lnTo>
                  <a:lnTo>
                    <a:pt x="17" y="1"/>
                  </a:lnTo>
                  <a:lnTo>
                    <a:pt x="16" y="0"/>
                  </a:lnTo>
                  <a:lnTo>
                    <a:pt x="15" y="0"/>
                  </a:lnTo>
                  <a:lnTo>
                    <a:pt x="13" y="0"/>
                  </a:lnTo>
                  <a:lnTo>
                    <a:pt x="12" y="0"/>
                  </a:lnTo>
                  <a:lnTo>
                    <a:pt x="11" y="0"/>
                  </a:lnTo>
                  <a:lnTo>
                    <a:pt x="10" y="0"/>
                  </a:lnTo>
                  <a:lnTo>
                    <a:pt x="9" y="0"/>
                  </a:lnTo>
                  <a:lnTo>
                    <a:pt x="8" y="0"/>
                  </a:lnTo>
                  <a:lnTo>
                    <a:pt x="7" y="1"/>
                  </a:lnTo>
                  <a:lnTo>
                    <a:pt x="6" y="1"/>
                  </a:lnTo>
                  <a:lnTo>
                    <a:pt x="5" y="2"/>
                  </a:lnTo>
                  <a:lnTo>
                    <a:pt x="4" y="3"/>
                  </a:lnTo>
                  <a:lnTo>
                    <a:pt x="4" y="4"/>
                  </a:lnTo>
                  <a:lnTo>
                    <a:pt x="2" y="5"/>
                  </a:lnTo>
                  <a:lnTo>
                    <a:pt x="1" y="6"/>
                  </a:lnTo>
                  <a:lnTo>
                    <a:pt x="1" y="8"/>
                  </a:lnTo>
                  <a:lnTo>
                    <a:pt x="1" y="9"/>
                  </a:lnTo>
                  <a:lnTo>
                    <a:pt x="0" y="10"/>
                  </a:lnTo>
                  <a:lnTo>
                    <a:pt x="0" y="11"/>
                  </a:lnTo>
                  <a:lnTo>
                    <a:pt x="0" y="12"/>
                  </a:lnTo>
                  <a:lnTo>
                    <a:pt x="0" y="13"/>
                  </a:lnTo>
                  <a:lnTo>
                    <a:pt x="0" y="14"/>
                  </a:lnTo>
                  <a:lnTo>
                    <a:pt x="0" y="16"/>
                  </a:lnTo>
                  <a:lnTo>
                    <a:pt x="0" y="17"/>
                  </a:lnTo>
                  <a:lnTo>
                    <a:pt x="0" y="19"/>
                  </a:lnTo>
                  <a:lnTo>
                    <a:pt x="0" y="20"/>
                  </a:lnTo>
                  <a:lnTo>
                    <a:pt x="1" y="22"/>
                  </a:lnTo>
                  <a:lnTo>
                    <a:pt x="1" y="23"/>
                  </a:lnTo>
                  <a:lnTo>
                    <a:pt x="1" y="24"/>
                  </a:lnTo>
                  <a:lnTo>
                    <a:pt x="2" y="24"/>
                  </a:lnTo>
                  <a:lnTo>
                    <a:pt x="4" y="25"/>
                  </a:lnTo>
                  <a:lnTo>
                    <a:pt x="4" y="26"/>
                  </a:lnTo>
                  <a:lnTo>
                    <a:pt x="5" y="27"/>
                  </a:lnTo>
                  <a:lnTo>
                    <a:pt x="6" y="28"/>
                  </a:lnTo>
                  <a:lnTo>
                    <a:pt x="7" y="28"/>
                  </a:lnTo>
                  <a:lnTo>
                    <a:pt x="8" y="30"/>
                  </a:lnTo>
                  <a:lnTo>
                    <a:pt x="9" y="30"/>
                  </a:lnTo>
                  <a:lnTo>
                    <a:pt x="10" y="30"/>
                  </a:lnTo>
                  <a:lnTo>
                    <a:pt x="11" y="30"/>
                  </a:lnTo>
                  <a:lnTo>
                    <a:pt x="12" y="30"/>
                  </a:lnTo>
                  <a:lnTo>
                    <a:pt x="13" y="30"/>
                  </a:lnTo>
                  <a:lnTo>
                    <a:pt x="15" y="30"/>
                  </a:lnTo>
                  <a:lnTo>
                    <a:pt x="16" y="30"/>
                  </a:lnTo>
                  <a:lnTo>
                    <a:pt x="17" y="28"/>
                  </a:lnTo>
                  <a:lnTo>
                    <a:pt x="18" y="27"/>
                  </a:lnTo>
                  <a:lnTo>
                    <a:pt x="19" y="26"/>
                  </a:lnTo>
                  <a:lnTo>
                    <a:pt x="19" y="25"/>
                  </a:lnTo>
                  <a:lnTo>
                    <a:pt x="20" y="24"/>
                  </a:lnTo>
                  <a:lnTo>
                    <a:pt x="21" y="24"/>
                  </a:lnTo>
                  <a:lnTo>
                    <a:pt x="21" y="23"/>
                  </a:lnTo>
                  <a:lnTo>
                    <a:pt x="21" y="22"/>
                  </a:lnTo>
                  <a:lnTo>
                    <a:pt x="22" y="20"/>
                  </a:lnTo>
                  <a:lnTo>
                    <a:pt x="23" y="19"/>
                  </a:lnTo>
                  <a:lnTo>
                    <a:pt x="23" y="17"/>
                  </a:lnTo>
                  <a:lnTo>
                    <a:pt x="23" y="16"/>
                  </a:lnTo>
                  <a:lnTo>
                    <a:pt x="23" y="14"/>
                  </a:lnTo>
                  <a:close/>
                </a:path>
              </a:pathLst>
            </a:custGeom>
            <a:solidFill>
              <a:srgbClr val="008080"/>
            </a:solidFill>
            <a:ln w="0">
              <a:solidFill>
                <a:srgbClr val="000040"/>
              </a:solidFill>
              <a:round/>
              <a:headEnd/>
              <a:tailEnd/>
            </a:ln>
          </p:spPr>
          <p:txBody>
            <a:bodyPr/>
            <a:lstStyle/>
            <a:p>
              <a:endParaRPr lang="en-GB"/>
            </a:p>
          </p:txBody>
        </p:sp>
        <p:sp>
          <p:nvSpPr>
            <p:cNvPr id="44788" name="Line 158"/>
            <p:cNvSpPr>
              <a:spLocks noChangeShapeType="1"/>
            </p:cNvSpPr>
            <p:nvPr/>
          </p:nvSpPr>
          <p:spPr bwMode="auto">
            <a:xfrm>
              <a:off x="2492" y="1704"/>
              <a:ext cx="1" cy="51"/>
            </a:xfrm>
            <a:prstGeom prst="line">
              <a:avLst/>
            </a:prstGeom>
            <a:noFill/>
            <a:ln w="6350">
              <a:solidFill>
                <a:srgbClr val="000040"/>
              </a:solidFill>
              <a:round/>
              <a:headEnd/>
              <a:tailEnd/>
            </a:ln>
          </p:spPr>
          <p:txBody>
            <a:bodyPr/>
            <a:lstStyle/>
            <a:p>
              <a:endParaRPr lang="en-GB"/>
            </a:p>
          </p:txBody>
        </p:sp>
        <p:sp>
          <p:nvSpPr>
            <p:cNvPr id="44789" name="Line 159"/>
            <p:cNvSpPr>
              <a:spLocks noChangeShapeType="1"/>
            </p:cNvSpPr>
            <p:nvPr/>
          </p:nvSpPr>
          <p:spPr bwMode="auto">
            <a:xfrm>
              <a:off x="2472" y="1728"/>
              <a:ext cx="40" cy="1"/>
            </a:xfrm>
            <a:prstGeom prst="line">
              <a:avLst/>
            </a:prstGeom>
            <a:noFill/>
            <a:ln w="6350">
              <a:solidFill>
                <a:srgbClr val="000040"/>
              </a:solidFill>
              <a:round/>
              <a:headEnd/>
              <a:tailEnd/>
            </a:ln>
          </p:spPr>
          <p:txBody>
            <a:bodyPr/>
            <a:lstStyle/>
            <a:p>
              <a:endParaRPr lang="en-GB"/>
            </a:p>
          </p:txBody>
        </p:sp>
        <p:sp>
          <p:nvSpPr>
            <p:cNvPr id="44790" name="Freeform 160"/>
            <p:cNvSpPr>
              <a:spLocks/>
            </p:cNvSpPr>
            <p:nvPr/>
          </p:nvSpPr>
          <p:spPr bwMode="auto">
            <a:xfrm>
              <a:off x="1943" y="1553"/>
              <a:ext cx="205" cy="214"/>
            </a:xfrm>
            <a:custGeom>
              <a:avLst/>
              <a:gdLst>
                <a:gd name="T0" fmla="*/ 0 w 614"/>
                <a:gd name="T1" fmla="*/ 1 h 643"/>
                <a:gd name="T2" fmla="*/ 0 w 614"/>
                <a:gd name="T3" fmla="*/ 1 h 643"/>
                <a:gd name="T4" fmla="*/ 1 w 614"/>
                <a:gd name="T5" fmla="*/ 0 h 643"/>
                <a:gd name="T6" fmla="*/ 3 w 614"/>
                <a:gd name="T7" fmla="*/ 1 h 643"/>
                <a:gd name="T8" fmla="*/ 2 w 614"/>
                <a:gd name="T9" fmla="*/ 1 h 643"/>
                <a:gd name="T10" fmla="*/ 2 w 614"/>
                <a:gd name="T11" fmla="*/ 1 h 643"/>
                <a:gd name="T12" fmla="*/ 2 w 614"/>
                <a:gd name="T13" fmla="*/ 3 h 643"/>
                <a:gd name="T14" fmla="*/ 0 w 614"/>
                <a:gd name="T15" fmla="*/ 3 h 643"/>
                <a:gd name="T16" fmla="*/ 0 w 614"/>
                <a:gd name="T17" fmla="*/ 1 h 643"/>
                <a:gd name="T18" fmla="*/ 2 w 614"/>
                <a:gd name="T19" fmla="*/ 1 h 643"/>
                <a:gd name="T20" fmla="*/ 2 w 614"/>
                <a:gd name="T21" fmla="*/ 1 h 643"/>
                <a:gd name="T22" fmla="*/ 2 w 614"/>
                <a:gd name="T23" fmla="*/ 3 h 643"/>
                <a:gd name="T24" fmla="*/ 0 w 614"/>
                <a:gd name="T25" fmla="*/ 3 h 643"/>
                <a:gd name="T26" fmla="*/ 0 w 614"/>
                <a:gd name="T27" fmla="*/ 3 h 643"/>
                <a:gd name="T28" fmla="*/ 0 w 614"/>
                <a:gd name="T29" fmla="*/ 1 h 6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14"/>
                <a:gd name="T46" fmla="*/ 0 h 643"/>
                <a:gd name="T47" fmla="*/ 614 w 614"/>
                <a:gd name="T48" fmla="*/ 643 h 6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14" h="643">
                  <a:moveTo>
                    <a:pt x="56" y="195"/>
                  </a:moveTo>
                  <a:lnTo>
                    <a:pt x="0" y="195"/>
                  </a:lnTo>
                  <a:lnTo>
                    <a:pt x="307" y="0"/>
                  </a:lnTo>
                  <a:lnTo>
                    <a:pt x="614" y="195"/>
                  </a:lnTo>
                  <a:lnTo>
                    <a:pt x="587" y="195"/>
                  </a:lnTo>
                  <a:lnTo>
                    <a:pt x="558" y="195"/>
                  </a:lnTo>
                  <a:lnTo>
                    <a:pt x="558" y="614"/>
                  </a:lnTo>
                  <a:lnTo>
                    <a:pt x="56" y="614"/>
                  </a:lnTo>
                  <a:lnTo>
                    <a:pt x="56" y="195"/>
                  </a:lnTo>
                  <a:lnTo>
                    <a:pt x="558" y="195"/>
                  </a:lnTo>
                  <a:lnTo>
                    <a:pt x="587" y="195"/>
                  </a:lnTo>
                  <a:lnTo>
                    <a:pt x="587" y="643"/>
                  </a:lnTo>
                  <a:lnTo>
                    <a:pt x="56" y="643"/>
                  </a:lnTo>
                  <a:lnTo>
                    <a:pt x="56" y="614"/>
                  </a:lnTo>
                  <a:lnTo>
                    <a:pt x="56" y="195"/>
                  </a:lnTo>
                  <a:close/>
                </a:path>
              </a:pathLst>
            </a:custGeom>
            <a:solidFill>
              <a:srgbClr val="008080"/>
            </a:solidFill>
            <a:ln w="0">
              <a:solidFill>
                <a:srgbClr val="000080"/>
              </a:solidFill>
              <a:round/>
              <a:headEnd/>
              <a:tailEnd/>
            </a:ln>
          </p:spPr>
          <p:txBody>
            <a:bodyPr/>
            <a:lstStyle/>
            <a:p>
              <a:endParaRPr lang="en-GB"/>
            </a:p>
          </p:txBody>
        </p:sp>
        <p:sp>
          <p:nvSpPr>
            <p:cNvPr id="44791" name="Rectangle 161"/>
            <p:cNvSpPr>
              <a:spLocks noChangeArrowheads="1"/>
            </p:cNvSpPr>
            <p:nvPr/>
          </p:nvSpPr>
          <p:spPr bwMode="auto">
            <a:xfrm>
              <a:off x="1962" y="1618"/>
              <a:ext cx="170" cy="139"/>
            </a:xfrm>
            <a:prstGeom prst="rect">
              <a:avLst/>
            </a:prstGeom>
            <a:solidFill>
              <a:srgbClr val="FFFF00"/>
            </a:solidFill>
            <a:ln w="0">
              <a:solidFill>
                <a:srgbClr val="000000"/>
              </a:solidFill>
              <a:miter lim="800000"/>
              <a:headEnd/>
              <a:tailEnd/>
            </a:ln>
          </p:spPr>
          <p:txBody>
            <a:bodyPr/>
            <a:lstStyle/>
            <a:p>
              <a:endParaRPr lang="fa-IR"/>
            </a:p>
          </p:txBody>
        </p:sp>
        <p:sp>
          <p:nvSpPr>
            <p:cNvPr id="44792" name="Rectangle 162"/>
            <p:cNvSpPr>
              <a:spLocks noChangeArrowheads="1"/>
            </p:cNvSpPr>
            <p:nvPr/>
          </p:nvSpPr>
          <p:spPr bwMode="auto">
            <a:xfrm>
              <a:off x="1989" y="1651"/>
              <a:ext cx="60" cy="105"/>
            </a:xfrm>
            <a:prstGeom prst="rect">
              <a:avLst/>
            </a:prstGeom>
            <a:solidFill>
              <a:srgbClr val="800000"/>
            </a:solidFill>
            <a:ln w="0">
              <a:solidFill>
                <a:srgbClr val="000040"/>
              </a:solidFill>
              <a:miter lim="800000"/>
              <a:headEnd/>
              <a:tailEnd/>
            </a:ln>
          </p:spPr>
          <p:txBody>
            <a:bodyPr/>
            <a:lstStyle/>
            <a:p>
              <a:endParaRPr lang="fa-IR"/>
            </a:p>
          </p:txBody>
        </p:sp>
        <p:sp>
          <p:nvSpPr>
            <p:cNvPr id="44793" name="Rectangle 163"/>
            <p:cNvSpPr>
              <a:spLocks noChangeArrowheads="1"/>
            </p:cNvSpPr>
            <p:nvPr/>
          </p:nvSpPr>
          <p:spPr bwMode="auto">
            <a:xfrm>
              <a:off x="2075" y="1648"/>
              <a:ext cx="40" cy="51"/>
            </a:xfrm>
            <a:prstGeom prst="rect">
              <a:avLst/>
            </a:prstGeom>
            <a:solidFill>
              <a:srgbClr val="80FFFF"/>
            </a:solidFill>
            <a:ln w="0">
              <a:solidFill>
                <a:srgbClr val="000040"/>
              </a:solidFill>
              <a:miter lim="800000"/>
              <a:headEnd/>
              <a:tailEnd/>
            </a:ln>
          </p:spPr>
          <p:txBody>
            <a:bodyPr/>
            <a:lstStyle/>
            <a:p>
              <a:endParaRPr lang="fa-IR"/>
            </a:p>
          </p:txBody>
        </p:sp>
        <p:sp>
          <p:nvSpPr>
            <p:cNvPr id="44794" name="Freeform 164"/>
            <p:cNvSpPr>
              <a:spLocks/>
            </p:cNvSpPr>
            <p:nvPr/>
          </p:nvSpPr>
          <p:spPr bwMode="auto">
            <a:xfrm>
              <a:off x="2033" y="1700"/>
              <a:ext cx="8" cy="10"/>
            </a:xfrm>
            <a:custGeom>
              <a:avLst/>
              <a:gdLst>
                <a:gd name="T0" fmla="*/ 0 w 23"/>
                <a:gd name="T1" fmla="*/ 0 h 30"/>
                <a:gd name="T2" fmla="*/ 0 w 23"/>
                <a:gd name="T3" fmla="*/ 0 h 30"/>
                <a:gd name="T4" fmla="*/ 0 w 23"/>
                <a:gd name="T5" fmla="*/ 0 h 30"/>
                <a:gd name="T6" fmla="*/ 0 w 23"/>
                <a:gd name="T7" fmla="*/ 0 h 30"/>
                <a:gd name="T8" fmla="*/ 0 w 23"/>
                <a:gd name="T9" fmla="*/ 0 h 30"/>
                <a:gd name="T10" fmla="*/ 0 w 23"/>
                <a:gd name="T11" fmla="*/ 0 h 30"/>
                <a:gd name="T12" fmla="*/ 0 w 23"/>
                <a:gd name="T13" fmla="*/ 0 h 30"/>
                <a:gd name="T14" fmla="*/ 0 w 23"/>
                <a:gd name="T15" fmla="*/ 0 h 30"/>
                <a:gd name="T16" fmla="*/ 0 w 23"/>
                <a:gd name="T17" fmla="*/ 0 h 30"/>
                <a:gd name="T18" fmla="*/ 0 w 23"/>
                <a:gd name="T19" fmla="*/ 0 h 30"/>
                <a:gd name="T20" fmla="*/ 0 w 23"/>
                <a:gd name="T21" fmla="*/ 0 h 30"/>
                <a:gd name="T22" fmla="*/ 0 w 23"/>
                <a:gd name="T23" fmla="*/ 0 h 30"/>
                <a:gd name="T24" fmla="*/ 0 w 23"/>
                <a:gd name="T25" fmla="*/ 0 h 30"/>
                <a:gd name="T26" fmla="*/ 0 w 23"/>
                <a:gd name="T27" fmla="*/ 0 h 30"/>
                <a:gd name="T28" fmla="*/ 0 w 23"/>
                <a:gd name="T29" fmla="*/ 0 h 30"/>
                <a:gd name="T30" fmla="*/ 0 w 23"/>
                <a:gd name="T31" fmla="*/ 0 h 30"/>
                <a:gd name="T32" fmla="*/ 0 w 23"/>
                <a:gd name="T33" fmla="*/ 0 h 30"/>
                <a:gd name="T34" fmla="*/ 0 w 23"/>
                <a:gd name="T35" fmla="*/ 0 h 30"/>
                <a:gd name="T36" fmla="*/ 0 w 23"/>
                <a:gd name="T37" fmla="*/ 0 h 30"/>
                <a:gd name="T38" fmla="*/ 0 w 23"/>
                <a:gd name="T39" fmla="*/ 0 h 30"/>
                <a:gd name="T40" fmla="*/ 0 w 23"/>
                <a:gd name="T41" fmla="*/ 0 h 30"/>
                <a:gd name="T42" fmla="*/ 0 w 23"/>
                <a:gd name="T43" fmla="*/ 0 h 30"/>
                <a:gd name="T44" fmla="*/ 0 w 23"/>
                <a:gd name="T45" fmla="*/ 0 h 30"/>
                <a:gd name="T46" fmla="*/ 0 w 23"/>
                <a:gd name="T47" fmla="*/ 0 h 30"/>
                <a:gd name="T48" fmla="*/ 0 w 23"/>
                <a:gd name="T49" fmla="*/ 0 h 30"/>
                <a:gd name="T50" fmla="*/ 0 w 23"/>
                <a:gd name="T51" fmla="*/ 0 h 30"/>
                <a:gd name="T52" fmla="*/ 0 w 23"/>
                <a:gd name="T53" fmla="*/ 0 h 30"/>
                <a:gd name="T54" fmla="*/ 0 w 23"/>
                <a:gd name="T55" fmla="*/ 0 h 30"/>
                <a:gd name="T56" fmla="*/ 0 w 23"/>
                <a:gd name="T57" fmla="*/ 0 h 30"/>
                <a:gd name="T58" fmla="*/ 0 w 23"/>
                <a:gd name="T59" fmla="*/ 0 h 30"/>
                <a:gd name="T60" fmla="*/ 0 w 23"/>
                <a:gd name="T61" fmla="*/ 0 h 30"/>
                <a:gd name="T62" fmla="*/ 0 w 23"/>
                <a:gd name="T63" fmla="*/ 0 h 30"/>
                <a:gd name="T64" fmla="*/ 0 w 23"/>
                <a:gd name="T65" fmla="*/ 0 h 30"/>
                <a:gd name="T66" fmla="*/ 0 w 23"/>
                <a:gd name="T67" fmla="*/ 0 h 30"/>
                <a:gd name="T68" fmla="*/ 0 w 23"/>
                <a:gd name="T69" fmla="*/ 0 h 30"/>
                <a:gd name="T70" fmla="*/ 0 w 23"/>
                <a:gd name="T71" fmla="*/ 0 h 3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3"/>
                <a:gd name="T109" fmla="*/ 0 h 30"/>
                <a:gd name="T110" fmla="*/ 23 w 23"/>
                <a:gd name="T111" fmla="*/ 30 h 3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3" h="30">
                  <a:moveTo>
                    <a:pt x="23" y="14"/>
                  </a:moveTo>
                  <a:lnTo>
                    <a:pt x="23" y="13"/>
                  </a:lnTo>
                  <a:lnTo>
                    <a:pt x="23" y="12"/>
                  </a:lnTo>
                  <a:lnTo>
                    <a:pt x="23" y="11"/>
                  </a:lnTo>
                  <a:lnTo>
                    <a:pt x="22" y="10"/>
                  </a:lnTo>
                  <a:lnTo>
                    <a:pt x="20" y="9"/>
                  </a:lnTo>
                  <a:lnTo>
                    <a:pt x="20" y="8"/>
                  </a:lnTo>
                  <a:lnTo>
                    <a:pt x="20" y="7"/>
                  </a:lnTo>
                  <a:lnTo>
                    <a:pt x="19" y="6"/>
                  </a:lnTo>
                  <a:lnTo>
                    <a:pt x="18" y="4"/>
                  </a:lnTo>
                  <a:lnTo>
                    <a:pt x="18" y="3"/>
                  </a:lnTo>
                  <a:lnTo>
                    <a:pt x="17" y="2"/>
                  </a:lnTo>
                  <a:lnTo>
                    <a:pt x="16" y="1"/>
                  </a:lnTo>
                  <a:lnTo>
                    <a:pt x="15" y="0"/>
                  </a:lnTo>
                  <a:lnTo>
                    <a:pt x="14" y="0"/>
                  </a:lnTo>
                  <a:lnTo>
                    <a:pt x="13" y="0"/>
                  </a:lnTo>
                  <a:lnTo>
                    <a:pt x="12" y="0"/>
                  </a:lnTo>
                  <a:lnTo>
                    <a:pt x="11" y="0"/>
                  </a:lnTo>
                  <a:lnTo>
                    <a:pt x="10" y="0"/>
                  </a:lnTo>
                  <a:lnTo>
                    <a:pt x="8" y="0"/>
                  </a:lnTo>
                  <a:lnTo>
                    <a:pt x="7" y="0"/>
                  </a:lnTo>
                  <a:lnTo>
                    <a:pt x="6" y="1"/>
                  </a:lnTo>
                  <a:lnTo>
                    <a:pt x="5" y="1"/>
                  </a:lnTo>
                  <a:lnTo>
                    <a:pt x="4" y="2"/>
                  </a:lnTo>
                  <a:lnTo>
                    <a:pt x="3" y="3"/>
                  </a:lnTo>
                  <a:lnTo>
                    <a:pt x="3" y="4"/>
                  </a:lnTo>
                  <a:lnTo>
                    <a:pt x="2" y="6"/>
                  </a:lnTo>
                  <a:lnTo>
                    <a:pt x="1" y="7"/>
                  </a:lnTo>
                  <a:lnTo>
                    <a:pt x="1" y="8"/>
                  </a:lnTo>
                  <a:lnTo>
                    <a:pt x="1" y="9"/>
                  </a:lnTo>
                  <a:lnTo>
                    <a:pt x="0" y="10"/>
                  </a:lnTo>
                  <a:lnTo>
                    <a:pt x="0" y="11"/>
                  </a:lnTo>
                  <a:lnTo>
                    <a:pt x="0" y="12"/>
                  </a:lnTo>
                  <a:lnTo>
                    <a:pt x="0" y="13"/>
                  </a:lnTo>
                  <a:lnTo>
                    <a:pt x="0" y="14"/>
                  </a:lnTo>
                  <a:lnTo>
                    <a:pt x="0" y="17"/>
                  </a:lnTo>
                  <a:lnTo>
                    <a:pt x="0" y="18"/>
                  </a:lnTo>
                  <a:lnTo>
                    <a:pt x="0" y="19"/>
                  </a:lnTo>
                  <a:lnTo>
                    <a:pt x="0" y="20"/>
                  </a:lnTo>
                  <a:lnTo>
                    <a:pt x="1" y="22"/>
                  </a:lnTo>
                  <a:lnTo>
                    <a:pt x="1" y="23"/>
                  </a:lnTo>
                  <a:lnTo>
                    <a:pt x="1" y="24"/>
                  </a:lnTo>
                  <a:lnTo>
                    <a:pt x="2" y="24"/>
                  </a:lnTo>
                  <a:lnTo>
                    <a:pt x="3" y="25"/>
                  </a:lnTo>
                  <a:lnTo>
                    <a:pt x="3" y="26"/>
                  </a:lnTo>
                  <a:lnTo>
                    <a:pt x="4" y="28"/>
                  </a:lnTo>
                  <a:lnTo>
                    <a:pt x="5" y="29"/>
                  </a:lnTo>
                  <a:lnTo>
                    <a:pt x="6" y="29"/>
                  </a:lnTo>
                  <a:lnTo>
                    <a:pt x="7" y="30"/>
                  </a:lnTo>
                  <a:lnTo>
                    <a:pt x="8" y="30"/>
                  </a:lnTo>
                  <a:lnTo>
                    <a:pt x="10" y="30"/>
                  </a:lnTo>
                  <a:lnTo>
                    <a:pt x="11" y="30"/>
                  </a:lnTo>
                  <a:lnTo>
                    <a:pt x="12" y="30"/>
                  </a:lnTo>
                  <a:lnTo>
                    <a:pt x="13" y="30"/>
                  </a:lnTo>
                  <a:lnTo>
                    <a:pt x="14" y="30"/>
                  </a:lnTo>
                  <a:lnTo>
                    <a:pt x="15" y="30"/>
                  </a:lnTo>
                  <a:lnTo>
                    <a:pt x="16" y="29"/>
                  </a:lnTo>
                  <a:lnTo>
                    <a:pt x="17" y="28"/>
                  </a:lnTo>
                  <a:lnTo>
                    <a:pt x="18" y="26"/>
                  </a:lnTo>
                  <a:lnTo>
                    <a:pt x="18" y="25"/>
                  </a:lnTo>
                  <a:lnTo>
                    <a:pt x="19" y="24"/>
                  </a:lnTo>
                  <a:lnTo>
                    <a:pt x="20" y="24"/>
                  </a:lnTo>
                  <a:lnTo>
                    <a:pt x="20" y="23"/>
                  </a:lnTo>
                  <a:lnTo>
                    <a:pt x="20" y="22"/>
                  </a:lnTo>
                  <a:lnTo>
                    <a:pt x="22" y="20"/>
                  </a:lnTo>
                  <a:lnTo>
                    <a:pt x="23" y="19"/>
                  </a:lnTo>
                  <a:lnTo>
                    <a:pt x="23" y="18"/>
                  </a:lnTo>
                  <a:lnTo>
                    <a:pt x="23" y="17"/>
                  </a:lnTo>
                  <a:lnTo>
                    <a:pt x="23" y="14"/>
                  </a:lnTo>
                  <a:close/>
                </a:path>
              </a:pathLst>
            </a:custGeom>
            <a:solidFill>
              <a:srgbClr val="008080"/>
            </a:solidFill>
            <a:ln w="0">
              <a:solidFill>
                <a:srgbClr val="000040"/>
              </a:solidFill>
              <a:round/>
              <a:headEnd/>
              <a:tailEnd/>
            </a:ln>
          </p:spPr>
          <p:txBody>
            <a:bodyPr/>
            <a:lstStyle/>
            <a:p>
              <a:endParaRPr lang="en-GB"/>
            </a:p>
          </p:txBody>
        </p:sp>
        <p:sp>
          <p:nvSpPr>
            <p:cNvPr id="44795" name="Line 165"/>
            <p:cNvSpPr>
              <a:spLocks noChangeShapeType="1"/>
            </p:cNvSpPr>
            <p:nvPr/>
          </p:nvSpPr>
          <p:spPr bwMode="auto">
            <a:xfrm>
              <a:off x="2094" y="1649"/>
              <a:ext cx="1" cy="50"/>
            </a:xfrm>
            <a:prstGeom prst="line">
              <a:avLst/>
            </a:prstGeom>
            <a:noFill/>
            <a:ln w="6350">
              <a:solidFill>
                <a:srgbClr val="000040"/>
              </a:solidFill>
              <a:round/>
              <a:headEnd/>
              <a:tailEnd/>
            </a:ln>
          </p:spPr>
          <p:txBody>
            <a:bodyPr/>
            <a:lstStyle/>
            <a:p>
              <a:endParaRPr lang="en-GB"/>
            </a:p>
          </p:txBody>
        </p:sp>
        <p:sp>
          <p:nvSpPr>
            <p:cNvPr id="44796" name="Line 166"/>
            <p:cNvSpPr>
              <a:spLocks noChangeShapeType="1"/>
            </p:cNvSpPr>
            <p:nvPr/>
          </p:nvSpPr>
          <p:spPr bwMode="auto">
            <a:xfrm>
              <a:off x="2075" y="1673"/>
              <a:ext cx="39" cy="1"/>
            </a:xfrm>
            <a:prstGeom prst="line">
              <a:avLst/>
            </a:prstGeom>
            <a:noFill/>
            <a:ln w="6350">
              <a:solidFill>
                <a:srgbClr val="000040"/>
              </a:solidFill>
              <a:round/>
              <a:headEnd/>
              <a:tailEnd/>
            </a:ln>
          </p:spPr>
          <p:txBody>
            <a:bodyPr/>
            <a:lstStyle/>
            <a:p>
              <a:endParaRPr lang="en-GB"/>
            </a:p>
          </p:txBody>
        </p:sp>
        <p:sp>
          <p:nvSpPr>
            <p:cNvPr id="44797" name="Freeform 167"/>
            <p:cNvSpPr>
              <a:spLocks/>
            </p:cNvSpPr>
            <p:nvPr/>
          </p:nvSpPr>
          <p:spPr bwMode="auto">
            <a:xfrm>
              <a:off x="2047" y="1099"/>
              <a:ext cx="205" cy="214"/>
            </a:xfrm>
            <a:custGeom>
              <a:avLst/>
              <a:gdLst>
                <a:gd name="T0" fmla="*/ 0 w 615"/>
                <a:gd name="T1" fmla="*/ 1 h 643"/>
                <a:gd name="T2" fmla="*/ 0 w 615"/>
                <a:gd name="T3" fmla="*/ 1 h 643"/>
                <a:gd name="T4" fmla="*/ 1 w 615"/>
                <a:gd name="T5" fmla="*/ 0 h 643"/>
                <a:gd name="T6" fmla="*/ 3 w 615"/>
                <a:gd name="T7" fmla="*/ 1 h 643"/>
                <a:gd name="T8" fmla="*/ 2 w 615"/>
                <a:gd name="T9" fmla="*/ 1 h 643"/>
                <a:gd name="T10" fmla="*/ 2 w 615"/>
                <a:gd name="T11" fmla="*/ 1 h 643"/>
                <a:gd name="T12" fmla="*/ 2 w 615"/>
                <a:gd name="T13" fmla="*/ 3 h 643"/>
                <a:gd name="T14" fmla="*/ 0 w 615"/>
                <a:gd name="T15" fmla="*/ 3 h 643"/>
                <a:gd name="T16" fmla="*/ 0 w 615"/>
                <a:gd name="T17" fmla="*/ 1 h 643"/>
                <a:gd name="T18" fmla="*/ 2 w 615"/>
                <a:gd name="T19" fmla="*/ 1 h 643"/>
                <a:gd name="T20" fmla="*/ 2 w 615"/>
                <a:gd name="T21" fmla="*/ 1 h 643"/>
                <a:gd name="T22" fmla="*/ 2 w 615"/>
                <a:gd name="T23" fmla="*/ 3 h 643"/>
                <a:gd name="T24" fmla="*/ 0 w 615"/>
                <a:gd name="T25" fmla="*/ 3 h 643"/>
                <a:gd name="T26" fmla="*/ 0 w 615"/>
                <a:gd name="T27" fmla="*/ 3 h 643"/>
                <a:gd name="T28" fmla="*/ 0 w 615"/>
                <a:gd name="T29" fmla="*/ 1 h 6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15"/>
                <a:gd name="T46" fmla="*/ 0 h 643"/>
                <a:gd name="T47" fmla="*/ 615 w 615"/>
                <a:gd name="T48" fmla="*/ 643 h 6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15" h="643">
                  <a:moveTo>
                    <a:pt x="56" y="195"/>
                  </a:moveTo>
                  <a:lnTo>
                    <a:pt x="0" y="195"/>
                  </a:lnTo>
                  <a:lnTo>
                    <a:pt x="308" y="0"/>
                  </a:lnTo>
                  <a:lnTo>
                    <a:pt x="615" y="195"/>
                  </a:lnTo>
                  <a:lnTo>
                    <a:pt x="587" y="195"/>
                  </a:lnTo>
                  <a:lnTo>
                    <a:pt x="559" y="195"/>
                  </a:lnTo>
                  <a:lnTo>
                    <a:pt x="559" y="615"/>
                  </a:lnTo>
                  <a:lnTo>
                    <a:pt x="56" y="615"/>
                  </a:lnTo>
                  <a:lnTo>
                    <a:pt x="56" y="195"/>
                  </a:lnTo>
                  <a:lnTo>
                    <a:pt x="559" y="195"/>
                  </a:lnTo>
                  <a:lnTo>
                    <a:pt x="587" y="195"/>
                  </a:lnTo>
                  <a:lnTo>
                    <a:pt x="587" y="643"/>
                  </a:lnTo>
                  <a:lnTo>
                    <a:pt x="56" y="643"/>
                  </a:lnTo>
                  <a:lnTo>
                    <a:pt x="56" y="615"/>
                  </a:lnTo>
                  <a:lnTo>
                    <a:pt x="56" y="195"/>
                  </a:lnTo>
                  <a:close/>
                </a:path>
              </a:pathLst>
            </a:custGeom>
            <a:solidFill>
              <a:srgbClr val="008080"/>
            </a:solidFill>
            <a:ln w="0">
              <a:solidFill>
                <a:srgbClr val="000080"/>
              </a:solidFill>
              <a:round/>
              <a:headEnd/>
              <a:tailEnd/>
            </a:ln>
          </p:spPr>
          <p:txBody>
            <a:bodyPr/>
            <a:lstStyle/>
            <a:p>
              <a:endParaRPr lang="en-GB"/>
            </a:p>
          </p:txBody>
        </p:sp>
        <p:sp>
          <p:nvSpPr>
            <p:cNvPr id="44798" name="Rectangle 168"/>
            <p:cNvSpPr>
              <a:spLocks noChangeArrowheads="1"/>
            </p:cNvSpPr>
            <p:nvPr/>
          </p:nvSpPr>
          <p:spPr bwMode="auto">
            <a:xfrm>
              <a:off x="2066" y="1164"/>
              <a:ext cx="169" cy="140"/>
            </a:xfrm>
            <a:prstGeom prst="rect">
              <a:avLst/>
            </a:prstGeom>
            <a:solidFill>
              <a:srgbClr val="FFFF00"/>
            </a:solidFill>
            <a:ln w="0">
              <a:solidFill>
                <a:srgbClr val="000000"/>
              </a:solidFill>
              <a:miter lim="800000"/>
              <a:headEnd/>
              <a:tailEnd/>
            </a:ln>
          </p:spPr>
          <p:txBody>
            <a:bodyPr/>
            <a:lstStyle/>
            <a:p>
              <a:endParaRPr lang="fa-IR"/>
            </a:p>
          </p:txBody>
        </p:sp>
        <p:sp>
          <p:nvSpPr>
            <p:cNvPr id="44799" name="Rectangle 169"/>
            <p:cNvSpPr>
              <a:spLocks noChangeArrowheads="1"/>
            </p:cNvSpPr>
            <p:nvPr/>
          </p:nvSpPr>
          <p:spPr bwMode="auto">
            <a:xfrm>
              <a:off x="2093" y="1197"/>
              <a:ext cx="59" cy="106"/>
            </a:xfrm>
            <a:prstGeom prst="rect">
              <a:avLst/>
            </a:prstGeom>
            <a:solidFill>
              <a:srgbClr val="800000"/>
            </a:solidFill>
            <a:ln w="0">
              <a:solidFill>
                <a:srgbClr val="000040"/>
              </a:solidFill>
              <a:miter lim="800000"/>
              <a:headEnd/>
              <a:tailEnd/>
            </a:ln>
          </p:spPr>
          <p:txBody>
            <a:bodyPr/>
            <a:lstStyle/>
            <a:p>
              <a:endParaRPr lang="fa-IR"/>
            </a:p>
          </p:txBody>
        </p:sp>
        <p:sp>
          <p:nvSpPr>
            <p:cNvPr id="44800" name="Rectangle 170"/>
            <p:cNvSpPr>
              <a:spLocks noChangeArrowheads="1"/>
            </p:cNvSpPr>
            <p:nvPr/>
          </p:nvSpPr>
          <p:spPr bwMode="auto">
            <a:xfrm>
              <a:off x="2178" y="1195"/>
              <a:ext cx="41" cy="50"/>
            </a:xfrm>
            <a:prstGeom prst="rect">
              <a:avLst/>
            </a:prstGeom>
            <a:solidFill>
              <a:srgbClr val="80FFFF"/>
            </a:solidFill>
            <a:ln w="0">
              <a:solidFill>
                <a:srgbClr val="000040"/>
              </a:solidFill>
              <a:miter lim="800000"/>
              <a:headEnd/>
              <a:tailEnd/>
            </a:ln>
          </p:spPr>
          <p:txBody>
            <a:bodyPr/>
            <a:lstStyle/>
            <a:p>
              <a:endParaRPr lang="fa-IR"/>
            </a:p>
          </p:txBody>
        </p:sp>
        <p:sp>
          <p:nvSpPr>
            <p:cNvPr id="44801" name="Freeform 171"/>
            <p:cNvSpPr>
              <a:spLocks/>
            </p:cNvSpPr>
            <p:nvPr/>
          </p:nvSpPr>
          <p:spPr bwMode="auto">
            <a:xfrm>
              <a:off x="2137" y="1246"/>
              <a:ext cx="7" cy="10"/>
            </a:xfrm>
            <a:custGeom>
              <a:avLst/>
              <a:gdLst>
                <a:gd name="T0" fmla="*/ 0 w 23"/>
                <a:gd name="T1" fmla="*/ 0 h 30"/>
                <a:gd name="T2" fmla="*/ 0 w 23"/>
                <a:gd name="T3" fmla="*/ 0 h 30"/>
                <a:gd name="T4" fmla="*/ 0 w 23"/>
                <a:gd name="T5" fmla="*/ 0 h 30"/>
                <a:gd name="T6" fmla="*/ 0 w 23"/>
                <a:gd name="T7" fmla="*/ 0 h 30"/>
                <a:gd name="T8" fmla="*/ 0 w 23"/>
                <a:gd name="T9" fmla="*/ 0 h 30"/>
                <a:gd name="T10" fmla="*/ 0 w 23"/>
                <a:gd name="T11" fmla="*/ 0 h 30"/>
                <a:gd name="T12" fmla="*/ 0 w 23"/>
                <a:gd name="T13" fmla="*/ 0 h 30"/>
                <a:gd name="T14" fmla="*/ 0 w 23"/>
                <a:gd name="T15" fmla="*/ 0 h 30"/>
                <a:gd name="T16" fmla="*/ 0 w 23"/>
                <a:gd name="T17" fmla="*/ 0 h 30"/>
                <a:gd name="T18" fmla="*/ 0 w 23"/>
                <a:gd name="T19" fmla="*/ 0 h 30"/>
                <a:gd name="T20" fmla="*/ 0 w 23"/>
                <a:gd name="T21" fmla="*/ 0 h 30"/>
                <a:gd name="T22" fmla="*/ 0 w 23"/>
                <a:gd name="T23" fmla="*/ 0 h 30"/>
                <a:gd name="T24" fmla="*/ 0 w 23"/>
                <a:gd name="T25" fmla="*/ 0 h 30"/>
                <a:gd name="T26" fmla="*/ 0 w 23"/>
                <a:gd name="T27" fmla="*/ 0 h 30"/>
                <a:gd name="T28" fmla="*/ 0 w 23"/>
                <a:gd name="T29" fmla="*/ 0 h 30"/>
                <a:gd name="T30" fmla="*/ 0 w 23"/>
                <a:gd name="T31" fmla="*/ 0 h 30"/>
                <a:gd name="T32" fmla="*/ 0 w 23"/>
                <a:gd name="T33" fmla="*/ 0 h 30"/>
                <a:gd name="T34" fmla="*/ 0 w 23"/>
                <a:gd name="T35" fmla="*/ 0 h 30"/>
                <a:gd name="T36" fmla="*/ 0 w 23"/>
                <a:gd name="T37" fmla="*/ 0 h 30"/>
                <a:gd name="T38" fmla="*/ 0 w 23"/>
                <a:gd name="T39" fmla="*/ 0 h 30"/>
                <a:gd name="T40" fmla="*/ 0 w 23"/>
                <a:gd name="T41" fmla="*/ 0 h 30"/>
                <a:gd name="T42" fmla="*/ 0 w 23"/>
                <a:gd name="T43" fmla="*/ 0 h 30"/>
                <a:gd name="T44" fmla="*/ 0 w 23"/>
                <a:gd name="T45" fmla="*/ 0 h 30"/>
                <a:gd name="T46" fmla="*/ 0 w 23"/>
                <a:gd name="T47" fmla="*/ 0 h 30"/>
                <a:gd name="T48" fmla="*/ 0 w 23"/>
                <a:gd name="T49" fmla="*/ 0 h 30"/>
                <a:gd name="T50" fmla="*/ 0 w 23"/>
                <a:gd name="T51" fmla="*/ 0 h 30"/>
                <a:gd name="T52" fmla="*/ 0 w 23"/>
                <a:gd name="T53" fmla="*/ 0 h 30"/>
                <a:gd name="T54" fmla="*/ 0 w 23"/>
                <a:gd name="T55" fmla="*/ 0 h 30"/>
                <a:gd name="T56" fmla="*/ 0 w 23"/>
                <a:gd name="T57" fmla="*/ 0 h 30"/>
                <a:gd name="T58" fmla="*/ 0 w 23"/>
                <a:gd name="T59" fmla="*/ 0 h 30"/>
                <a:gd name="T60" fmla="*/ 0 w 23"/>
                <a:gd name="T61" fmla="*/ 0 h 30"/>
                <a:gd name="T62" fmla="*/ 0 w 23"/>
                <a:gd name="T63" fmla="*/ 0 h 30"/>
                <a:gd name="T64" fmla="*/ 0 w 23"/>
                <a:gd name="T65" fmla="*/ 0 h 30"/>
                <a:gd name="T66" fmla="*/ 0 w 23"/>
                <a:gd name="T67" fmla="*/ 0 h 30"/>
                <a:gd name="T68" fmla="*/ 0 w 23"/>
                <a:gd name="T69" fmla="*/ 0 h 30"/>
                <a:gd name="T70" fmla="*/ 0 w 23"/>
                <a:gd name="T71" fmla="*/ 0 h 3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3"/>
                <a:gd name="T109" fmla="*/ 0 h 30"/>
                <a:gd name="T110" fmla="*/ 23 w 23"/>
                <a:gd name="T111" fmla="*/ 30 h 3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3" h="30">
                  <a:moveTo>
                    <a:pt x="23" y="15"/>
                  </a:moveTo>
                  <a:lnTo>
                    <a:pt x="23" y="13"/>
                  </a:lnTo>
                  <a:lnTo>
                    <a:pt x="23" y="12"/>
                  </a:lnTo>
                  <a:lnTo>
                    <a:pt x="23" y="11"/>
                  </a:lnTo>
                  <a:lnTo>
                    <a:pt x="22" y="10"/>
                  </a:lnTo>
                  <a:lnTo>
                    <a:pt x="21" y="9"/>
                  </a:lnTo>
                  <a:lnTo>
                    <a:pt x="21" y="8"/>
                  </a:lnTo>
                  <a:lnTo>
                    <a:pt x="21" y="7"/>
                  </a:lnTo>
                  <a:lnTo>
                    <a:pt x="20" y="6"/>
                  </a:lnTo>
                  <a:lnTo>
                    <a:pt x="19" y="5"/>
                  </a:lnTo>
                  <a:lnTo>
                    <a:pt x="19" y="4"/>
                  </a:lnTo>
                  <a:lnTo>
                    <a:pt x="18" y="2"/>
                  </a:lnTo>
                  <a:lnTo>
                    <a:pt x="17" y="1"/>
                  </a:lnTo>
                  <a:lnTo>
                    <a:pt x="16" y="0"/>
                  </a:lnTo>
                  <a:lnTo>
                    <a:pt x="14" y="0"/>
                  </a:lnTo>
                  <a:lnTo>
                    <a:pt x="13" y="0"/>
                  </a:lnTo>
                  <a:lnTo>
                    <a:pt x="12" y="0"/>
                  </a:lnTo>
                  <a:lnTo>
                    <a:pt x="11" y="0"/>
                  </a:lnTo>
                  <a:lnTo>
                    <a:pt x="10" y="0"/>
                  </a:lnTo>
                  <a:lnTo>
                    <a:pt x="9" y="0"/>
                  </a:lnTo>
                  <a:lnTo>
                    <a:pt x="8" y="0"/>
                  </a:lnTo>
                  <a:lnTo>
                    <a:pt x="7" y="1"/>
                  </a:lnTo>
                  <a:lnTo>
                    <a:pt x="6" y="1"/>
                  </a:lnTo>
                  <a:lnTo>
                    <a:pt x="5" y="2"/>
                  </a:lnTo>
                  <a:lnTo>
                    <a:pt x="4" y="4"/>
                  </a:lnTo>
                  <a:lnTo>
                    <a:pt x="4" y="5"/>
                  </a:lnTo>
                  <a:lnTo>
                    <a:pt x="2" y="6"/>
                  </a:lnTo>
                  <a:lnTo>
                    <a:pt x="1" y="7"/>
                  </a:lnTo>
                  <a:lnTo>
                    <a:pt x="1" y="8"/>
                  </a:lnTo>
                  <a:lnTo>
                    <a:pt x="1" y="9"/>
                  </a:lnTo>
                  <a:lnTo>
                    <a:pt x="0" y="10"/>
                  </a:lnTo>
                  <a:lnTo>
                    <a:pt x="0" y="11"/>
                  </a:lnTo>
                  <a:lnTo>
                    <a:pt x="0" y="12"/>
                  </a:lnTo>
                  <a:lnTo>
                    <a:pt x="0" y="13"/>
                  </a:lnTo>
                  <a:lnTo>
                    <a:pt x="0" y="15"/>
                  </a:lnTo>
                  <a:lnTo>
                    <a:pt x="0" y="17"/>
                  </a:lnTo>
                  <a:lnTo>
                    <a:pt x="0" y="18"/>
                  </a:lnTo>
                  <a:lnTo>
                    <a:pt x="0" y="19"/>
                  </a:lnTo>
                  <a:lnTo>
                    <a:pt x="0" y="20"/>
                  </a:lnTo>
                  <a:lnTo>
                    <a:pt x="1" y="22"/>
                  </a:lnTo>
                  <a:lnTo>
                    <a:pt x="1" y="23"/>
                  </a:lnTo>
                  <a:lnTo>
                    <a:pt x="1" y="24"/>
                  </a:lnTo>
                  <a:lnTo>
                    <a:pt x="2" y="24"/>
                  </a:lnTo>
                  <a:lnTo>
                    <a:pt x="4" y="25"/>
                  </a:lnTo>
                  <a:lnTo>
                    <a:pt x="4" y="27"/>
                  </a:lnTo>
                  <a:lnTo>
                    <a:pt x="5" y="28"/>
                  </a:lnTo>
                  <a:lnTo>
                    <a:pt x="6" y="29"/>
                  </a:lnTo>
                  <a:lnTo>
                    <a:pt x="7" y="29"/>
                  </a:lnTo>
                  <a:lnTo>
                    <a:pt x="8" y="30"/>
                  </a:lnTo>
                  <a:lnTo>
                    <a:pt x="9" y="30"/>
                  </a:lnTo>
                  <a:lnTo>
                    <a:pt x="10" y="30"/>
                  </a:lnTo>
                  <a:lnTo>
                    <a:pt x="11" y="30"/>
                  </a:lnTo>
                  <a:lnTo>
                    <a:pt x="12" y="30"/>
                  </a:lnTo>
                  <a:lnTo>
                    <a:pt x="13" y="30"/>
                  </a:lnTo>
                  <a:lnTo>
                    <a:pt x="14" y="30"/>
                  </a:lnTo>
                  <a:lnTo>
                    <a:pt x="16" y="30"/>
                  </a:lnTo>
                  <a:lnTo>
                    <a:pt x="17" y="29"/>
                  </a:lnTo>
                  <a:lnTo>
                    <a:pt x="18" y="28"/>
                  </a:lnTo>
                  <a:lnTo>
                    <a:pt x="19" y="27"/>
                  </a:lnTo>
                  <a:lnTo>
                    <a:pt x="19" y="25"/>
                  </a:lnTo>
                  <a:lnTo>
                    <a:pt x="20" y="24"/>
                  </a:lnTo>
                  <a:lnTo>
                    <a:pt x="21" y="24"/>
                  </a:lnTo>
                  <a:lnTo>
                    <a:pt x="21" y="23"/>
                  </a:lnTo>
                  <a:lnTo>
                    <a:pt x="21" y="22"/>
                  </a:lnTo>
                  <a:lnTo>
                    <a:pt x="22" y="20"/>
                  </a:lnTo>
                  <a:lnTo>
                    <a:pt x="23" y="19"/>
                  </a:lnTo>
                  <a:lnTo>
                    <a:pt x="23" y="18"/>
                  </a:lnTo>
                  <a:lnTo>
                    <a:pt x="23" y="17"/>
                  </a:lnTo>
                  <a:lnTo>
                    <a:pt x="23" y="15"/>
                  </a:lnTo>
                  <a:close/>
                </a:path>
              </a:pathLst>
            </a:custGeom>
            <a:solidFill>
              <a:srgbClr val="008080"/>
            </a:solidFill>
            <a:ln w="0">
              <a:solidFill>
                <a:srgbClr val="000040"/>
              </a:solidFill>
              <a:round/>
              <a:headEnd/>
              <a:tailEnd/>
            </a:ln>
          </p:spPr>
          <p:txBody>
            <a:bodyPr/>
            <a:lstStyle/>
            <a:p>
              <a:endParaRPr lang="en-GB"/>
            </a:p>
          </p:txBody>
        </p:sp>
        <p:sp>
          <p:nvSpPr>
            <p:cNvPr id="44802" name="Line 172"/>
            <p:cNvSpPr>
              <a:spLocks noChangeShapeType="1"/>
            </p:cNvSpPr>
            <p:nvPr/>
          </p:nvSpPr>
          <p:spPr bwMode="auto">
            <a:xfrm>
              <a:off x="2198" y="1195"/>
              <a:ext cx="1" cy="50"/>
            </a:xfrm>
            <a:prstGeom prst="line">
              <a:avLst/>
            </a:prstGeom>
            <a:noFill/>
            <a:ln w="6350">
              <a:solidFill>
                <a:srgbClr val="000040"/>
              </a:solidFill>
              <a:round/>
              <a:headEnd/>
              <a:tailEnd/>
            </a:ln>
          </p:spPr>
          <p:txBody>
            <a:bodyPr/>
            <a:lstStyle/>
            <a:p>
              <a:endParaRPr lang="en-GB"/>
            </a:p>
          </p:txBody>
        </p:sp>
        <p:sp>
          <p:nvSpPr>
            <p:cNvPr id="44803" name="Line 173"/>
            <p:cNvSpPr>
              <a:spLocks noChangeShapeType="1"/>
            </p:cNvSpPr>
            <p:nvPr/>
          </p:nvSpPr>
          <p:spPr bwMode="auto">
            <a:xfrm>
              <a:off x="2178" y="1219"/>
              <a:ext cx="40" cy="1"/>
            </a:xfrm>
            <a:prstGeom prst="line">
              <a:avLst/>
            </a:prstGeom>
            <a:noFill/>
            <a:ln w="6350">
              <a:solidFill>
                <a:srgbClr val="000040"/>
              </a:solidFill>
              <a:round/>
              <a:headEnd/>
              <a:tailEnd/>
            </a:ln>
          </p:spPr>
          <p:txBody>
            <a:bodyPr/>
            <a:lstStyle/>
            <a:p>
              <a:endParaRPr lang="en-GB"/>
            </a:p>
          </p:txBody>
        </p:sp>
        <p:sp>
          <p:nvSpPr>
            <p:cNvPr id="44804" name="Freeform 174"/>
            <p:cNvSpPr>
              <a:spLocks/>
            </p:cNvSpPr>
            <p:nvPr/>
          </p:nvSpPr>
          <p:spPr bwMode="auto">
            <a:xfrm>
              <a:off x="2397" y="1027"/>
              <a:ext cx="205" cy="214"/>
            </a:xfrm>
            <a:custGeom>
              <a:avLst/>
              <a:gdLst>
                <a:gd name="T0" fmla="*/ 0 w 615"/>
                <a:gd name="T1" fmla="*/ 1 h 643"/>
                <a:gd name="T2" fmla="*/ 0 w 615"/>
                <a:gd name="T3" fmla="*/ 1 h 643"/>
                <a:gd name="T4" fmla="*/ 1 w 615"/>
                <a:gd name="T5" fmla="*/ 0 h 643"/>
                <a:gd name="T6" fmla="*/ 3 w 615"/>
                <a:gd name="T7" fmla="*/ 1 h 643"/>
                <a:gd name="T8" fmla="*/ 2 w 615"/>
                <a:gd name="T9" fmla="*/ 1 h 643"/>
                <a:gd name="T10" fmla="*/ 2 w 615"/>
                <a:gd name="T11" fmla="*/ 1 h 643"/>
                <a:gd name="T12" fmla="*/ 2 w 615"/>
                <a:gd name="T13" fmla="*/ 3 h 643"/>
                <a:gd name="T14" fmla="*/ 0 w 615"/>
                <a:gd name="T15" fmla="*/ 3 h 643"/>
                <a:gd name="T16" fmla="*/ 0 w 615"/>
                <a:gd name="T17" fmla="*/ 1 h 643"/>
                <a:gd name="T18" fmla="*/ 2 w 615"/>
                <a:gd name="T19" fmla="*/ 1 h 643"/>
                <a:gd name="T20" fmla="*/ 2 w 615"/>
                <a:gd name="T21" fmla="*/ 1 h 643"/>
                <a:gd name="T22" fmla="*/ 2 w 615"/>
                <a:gd name="T23" fmla="*/ 3 h 643"/>
                <a:gd name="T24" fmla="*/ 0 w 615"/>
                <a:gd name="T25" fmla="*/ 3 h 643"/>
                <a:gd name="T26" fmla="*/ 0 w 615"/>
                <a:gd name="T27" fmla="*/ 3 h 643"/>
                <a:gd name="T28" fmla="*/ 0 w 615"/>
                <a:gd name="T29" fmla="*/ 1 h 6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15"/>
                <a:gd name="T46" fmla="*/ 0 h 643"/>
                <a:gd name="T47" fmla="*/ 615 w 615"/>
                <a:gd name="T48" fmla="*/ 643 h 6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15" h="643">
                  <a:moveTo>
                    <a:pt x="56" y="195"/>
                  </a:moveTo>
                  <a:lnTo>
                    <a:pt x="0" y="195"/>
                  </a:lnTo>
                  <a:lnTo>
                    <a:pt x="307" y="0"/>
                  </a:lnTo>
                  <a:lnTo>
                    <a:pt x="615" y="195"/>
                  </a:lnTo>
                  <a:lnTo>
                    <a:pt x="587" y="195"/>
                  </a:lnTo>
                  <a:lnTo>
                    <a:pt x="559" y="195"/>
                  </a:lnTo>
                  <a:lnTo>
                    <a:pt x="559" y="614"/>
                  </a:lnTo>
                  <a:lnTo>
                    <a:pt x="56" y="614"/>
                  </a:lnTo>
                  <a:lnTo>
                    <a:pt x="56" y="195"/>
                  </a:lnTo>
                  <a:lnTo>
                    <a:pt x="559" y="195"/>
                  </a:lnTo>
                  <a:lnTo>
                    <a:pt x="587" y="195"/>
                  </a:lnTo>
                  <a:lnTo>
                    <a:pt x="587" y="643"/>
                  </a:lnTo>
                  <a:lnTo>
                    <a:pt x="56" y="643"/>
                  </a:lnTo>
                  <a:lnTo>
                    <a:pt x="56" y="614"/>
                  </a:lnTo>
                  <a:lnTo>
                    <a:pt x="56" y="195"/>
                  </a:lnTo>
                  <a:close/>
                </a:path>
              </a:pathLst>
            </a:custGeom>
            <a:solidFill>
              <a:srgbClr val="008080"/>
            </a:solidFill>
            <a:ln w="0">
              <a:solidFill>
                <a:srgbClr val="000080"/>
              </a:solidFill>
              <a:round/>
              <a:headEnd/>
              <a:tailEnd/>
            </a:ln>
          </p:spPr>
          <p:txBody>
            <a:bodyPr/>
            <a:lstStyle/>
            <a:p>
              <a:endParaRPr lang="en-GB"/>
            </a:p>
          </p:txBody>
        </p:sp>
        <p:sp>
          <p:nvSpPr>
            <p:cNvPr id="44805" name="Rectangle 175"/>
            <p:cNvSpPr>
              <a:spLocks noChangeArrowheads="1"/>
            </p:cNvSpPr>
            <p:nvPr/>
          </p:nvSpPr>
          <p:spPr bwMode="auto">
            <a:xfrm>
              <a:off x="2416" y="1092"/>
              <a:ext cx="169" cy="139"/>
            </a:xfrm>
            <a:prstGeom prst="rect">
              <a:avLst/>
            </a:prstGeom>
            <a:solidFill>
              <a:srgbClr val="FFFF00"/>
            </a:solidFill>
            <a:ln w="0">
              <a:solidFill>
                <a:srgbClr val="000000"/>
              </a:solidFill>
              <a:miter lim="800000"/>
              <a:headEnd/>
              <a:tailEnd/>
            </a:ln>
          </p:spPr>
          <p:txBody>
            <a:bodyPr/>
            <a:lstStyle/>
            <a:p>
              <a:endParaRPr lang="fa-IR"/>
            </a:p>
          </p:txBody>
        </p:sp>
        <p:sp>
          <p:nvSpPr>
            <p:cNvPr id="44806" name="Rectangle 176"/>
            <p:cNvSpPr>
              <a:spLocks noChangeArrowheads="1"/>
            </p:cNvSpPr>
            <p:nvPr/>
          </p:nvSpPr>
          <p:spPr bwMode="auto">
            <a:xfrm>
              <a:off x="2443" y="1125"/>
              <a:ext cx="59" cy="106"/>
            </a:xfrm>
            <a:prstGeom prst="rect">
              <a:avLst/>
            </a:prstGeom>
            <a:solidFill>
              <a:srgbClr val="800000"/>
            </a:solidFill>
            <a:ln w="0">
              <a:solidFill>
                <a:srgbClr val="000040"/>
              </a:solidFill>
              <a:miter lim="800000"/>
              <a:headEnd/>
              <a:tailEnd/>
            </a:ln>
          </p:spPr>
          <p:txBody>
            <a:bodyPr/>
            <a:lstStyle/>
            <a:p>
              <a:endParaRPr lang="fa-IR"/>
            </a:p>
          </p:txBody>
        </p:sp>
        <p:sp>
          <p:nvSpPr>
            <p:cNvPr id="44807" name="Rectangle 177"/>
            <p:cNvSpPr>
              <a:spLocks noChangeArrowheads="1"/>
            </p:cNvSpPr>
            <p:nvPr/>
          </p:nvSpPr>
          <p:spPr bwMode="auto">
            <a:xfrm>
              <a:off x="2528" y="1123"/>
              <a:ext cx="41" cy="50"/>
            </a:xfrm>
            <a:prstGeom prst="rect">
              <a:avLst/>
            </a:prstGeom>
            <a:solidFill>
              <a:srgbClr val="80FFFF"/>
            </a:solidFill>
            <a:ln w="0">
              <a:solidFill>
                <a:srgbClr val="000040"/>
              </a:solidFill>
              <a:miter lim="800000"/>
              <a:headEnd/>
              <a:tailEnd/>
            </a:ln>
          </p:spPr>
          <p:txBody>
            <a:bodyPr/>
            <a:lstStyle/>
            <a:p>
              <a:endParaRPr lang="fa-IR"/>
            </a:p>
          </p:txBody>
        </p:sp>
        <p:sp>
          <p:nvSpPr>
            <p:cNvPr id="44808" name="Freeform 178"/>
            <p:cNvSpPr>
              <a:spLocks/>
            </p:cNvSpPr>
            <p:nvPr/>
          </p:nvSpPr>
          <p:spPr bwMode="auto">
            <a:xfrm>
              <a:off x="2486" y="1174"/>
              <a:ext cx="8" cy="10"/>
            </a:xfrm>
            <a:custGeom>
              <a:avLst/>
              <a:gdLst>
                <a:gd name="T0" fmla="*/ 0 w 23"/>
                <a:gd name="T1" fmla="*/ 0 h 30"/>
                <a:gd name="T2" fmla="*/ 0 w 23"/>
                <a:gd name="T3" fmla="*/ 0 h 30"/>
                <a:gd name="T4" fmla="*/ 0 w 23"/>
                <a:gd name="T5" fmla="*/ 0 h 30"/>
                <a:gd name="T6" fmla="*/ 0 w 23"/>
                <a:gd name="T7" fmla="*/ 0 h 30"/>
                <a:gd name="T8" fmla="*/ 0 w 23"/>
                <a:gd name="T9" fmla="*/ 0 h 30"/>
                <a:gd name="T10" fmla="*/ 0 w 23"/>
                <a:gd name="T11" fmla="*/ 0 h 30"/>
                <a:gd name="T12" fmla="*/ 0 w 23"/>
                <a:gd name="T13" fmla="*/ 0 h 30"/>
                <a:gd name="T14" fmla="*/ 0 w 23"/>
                <a:gd name="T15" fmla="*/ 0 h 30"/>
                <a:gd name="T16" fmla="*/ 0 w 23"/>
                <a:gd name="T17" fmla="*/ 0 h 30"/>
                <a:gd name="T18" fmla="*/ 0 w 23"/>
                <a:gd name="T19" fmla="*/ 0 h 30"/>
                <a:gd name="T20" fmla="*/ 0 w 23"/>
                <a:gd name="T21" fmla="*/ 0 h 30"/>
                <a:gd name="T22" fmla="*/ 0 w 23"/>
                <a:gd name="T23" fmla="*/ 0 h 30"/>
                <a:gd name="T24" fmla="*/ 0 w 23"/>
                <a:gd name="T25" fmla="*/ 0 h 30"/>
                <a:gd name="T26" fmla="*/ 0 w 23"/>
                <a:gd name="T27" fmla="*/ 0 h 30"/>
                <a:gd name="T28" fmla="*/ 0 w 23"/>
                <a:gd name="T29" fmla="*/ 0 h 30"/>
                <a:gd name="T30" fmla="*/ 0 w 23"/>
                <a:gd name="T31" fmla="*/ 0 h 30"/>
                <a:gd name="T32" fmla="*/ 0 w 23"/>
                <a:gd name="T33" fmla="*/ 0 h 30"/>
                <a:gd name="T34" fmla="*/ 0 w 23"/>
                <a:gd name="T35" fmla="*/ 0 h 30"/>
                <a:gd name="T36" fmla="*/ 0 w 23"/>
                <a:gd name="T37" fmla="*/ 0 h 30"/>
                <a:gd name="T38" fmla="*/ 0 w 23"/>
                <a:gd name="T39" fmla="*/ 0 h 30"/>
                <a:gd name="T40" fmla="*/ 0 w 23"/>
                <a:gd name="T41" fmla="*/ 0 h 30"/>
                <a:gd name="T42" fmla="*/ 0 w 23"/>
                <a:gd name="T43" fmla="*/ 0 h 30"/>
                <a:gd name="T44" fmla="*/ 0 w 23"/>
                <a:gd name="T45" fmla="*/ 0 h 30"/>
                <a:gd name="T46" fmla="*/ 0 w 23"/>
                <a:gd name="T47" fmla="*/ 0 h 30"/>
                <a:gd name="T48" fmla="*/ 0 w 23"/>
                <a:gd name="T49" fmla="*/ 0 h 30"/>
                <a:gd name="T50" fmla="*/ 0 w 23"/>
                <a:gd name="T51" fmla="*/ 0 h 30"/>
                <a:gd name="T52" fmla="*/ 0 w 23"/>
                <a:gd name="T53" fmla="*/ 0 h 30"/>
                <a:gd name="T54" fmla="*/ 0 w 23"/>
                <a:gd name="T55" fmla="*/ 0 h 30"/>
                <a:gd name="T56" fmla="*/ 0 w 23"/>
                <a:gd name="T57" fmla="*/ 0 h 30"/>
                <a:gd name="T58" fmla="*/ 0 w 23"/>
                <a:gd name="T59" fmla="*/ 0 h 30"/>
                <a:gd name="T60" fmla="*/ 0 w 23"/>
                <a:gd name="T61" fmla="*/ 0 h 30"/>
                <a:gd name="T62" fmla="*/ 0 w 23"/>
                <a:gd name="T63" fmla="*/ 0 h 30"/>
                <a:gd name="T64" fmla="*/ 0 w 23"/>
                <a:gd name="T65" fmla="*/ 0 h 30"/>
                <a:gd name="T66" fmla="*/ 0 w 23"/>
                <a:gd name="T67" fmla="*/ 0 h 30"/>
                <a:gd name="T68" fmla="*/ 0 w 23"/>
                <a:gd name="T69" fmla="*/ 0 h 30"/>
                <a:gd name="T70" fmla="*/ 0 w 23"/>
                <a:gd name="T71" fmla="*/ 0 h 3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3"/>
                <a:gd name="T109" fmla="*/ 0 h 30"/>
                <a:gd name="T110" fmla="*/ 23 w 23"/>
                <a:gd name="T111" fmla="*/ 30 h 3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3" h="30">
                  <a:moveTo>
                    <a:pt x="23" y="14"/>
                  </a:moveTo>
                  <a:lnTo>
                    <a:pt x="23" y="13"/>
                  </a:lnTo>
                  <a:lnTo>
                    <a:pt x="23" y="12"/>
                  </a:lnTo>
                  <a:lnTo>
                    <a:pt x="23" y="11"/>
                  </a:lnTo>
                  <a:lnTo>
                    <a:pt x="22" y="10"/>
                  </a:lnTo>
                  <a:lnTo>
                    <a:pt x="21" y="9"/>
                  </a:lnTo>
                  <a:lnTo>
                    <a:pt x="21" y="8"/>
                  </a:lnTo>
                  <a:lnTo>
                    <a:pt x="21" y="7"/>
                  </a:lnTo>
                  <a:lnTo>
                    <a:pt x="20" y="6"/>
                  </a:lnTo>
                  <a:lnTo>
                    <a:pt x="19" y="4"/>
                  </a:lnTo>
                  <a:lnTo>
                    <a:pt x="19" y="3"/>
                  </a:lnTo>
                  <a:lnTo>
                    <a:pt x="18" y="2"/>
                  </a:lnTo>
                  <a:lnTo>
                    <a:pt x="16" y="1"/>
                  </a:lnTo>
                  <a:lnTo>
                    <a:pt x="15" y="0"/>
                  </a:lnTo>
                  <a:lnTo>
                    <a:pt x="14" y="0"/>
                  </a:lnTo>
                  <a:lnTo>
                    <a:pt x="13" y="0"/>
                  </a:lnTo>
                  <a:lnTo>
                    <a:pt x="12" y="0"/>
                  </a:lnTo>
                  <a:lnTo>
                    <a:pt x="11" y="0"/>
                  </a:lnTo>
                  <a:lnTo>
                    <a:pt x="10" y="0"/>
                  </a:lnTo>
                  <a:lnTo>
                    <a:pt x="9" y="0"/>
                  </a:lnTo>
                  <a:lnTo>
                    <a:pt x="8" y="0"/>
                  </a:lnTo>
                  <a:lnTo>
                    <a:pt x="7" y="1"/>
                  </a:lnTo>
                  <a:lnTo>
                    <a:pt x="6" y="1"/>
                  </a:lnTo>
                  <a:lnTo>
                    <a:pt x="4" y="2"/>
                  </a:lnTo>
                  <a:lnTo>
                    <a:pt x="3" y="3"/>
                  </a:lnTo>
                  <a:lnTo>
                    <a:pt x="3" y="4"/>
                  </a:lnTo>
                  <a:lnTo>
                    <a:pt x="2" y="6"/>
                  </a:lnTo>
                  <a:lnTo>
                    <a:pt x="1" y="7"/>
                  </a:lnTo>
                  <a:lnTo>
                    <a:pt x="1" y="8"/>
                  </a:lnTo>
                  <a:lnTo>
                    <a:pt x="1" y="9"/>
                  </a:lnTo>
                  <a:lnTo>
                    <a:pt x="0" y="10"/>
                  </a:lnTo>
                  <a:lnTo>
                    <a:pt x="0" y="11"/>
                  </a:lnTo>
                  <a:lnTo>
                    <a:pt x="0" y="12"/>
                  </a:lnTo>
                  <a:lnTo>
                    <a:pt x="0" y="13"/>
                  </a:lnTo>
                  <a:lnTo>
                    <a:pt x="0" y="14"/>
                  </a:lnTo>
                  <a:lnTo>
                    <a:pt x="0" y="17"/>
                  </a:lnTo>
                  <a:lnTo>
                    <a:pt x="0" y="18"/>
                  </a:lnTo>
                  <a:lnTo>
                    <a:pt x="0" y="19"/>
                  </a:lnTo>
                  <a:lnTo>
                    <a:pt x="0" y="20"/>
                  </a:lnTo>
                  <a:lnTo>
                    <a:pt x="1" y="22"/>
                  </a:lnTo>
                  <a:lnTo>
                    <a:pt x="1" y="23"/>
                  </a:lnTo>
                  <a:lnTo>
                    <a:pt x="1" y="24"/>
                  </a:lnTo>
                  <a:lnTo>
                    <a:pt x="2" y="24"/>
                  </a:lnTo>
                  <a:lnTo>
                    <a:pt x="3" y="25"/>
                  </a:lnTo>
                  <a:lnTo>
                    <a:pt x="3" y="26"/>
                  </a:lnTo>
                  <a:lnTo>
                    <a:pt x="4" y="27"/>
                  </a:lnTo>
                  <a:lnTo>
                    <a:pt x="6" y="29"/>
                  </a:lnTo>
                  <a:lnTo>
                    <a:pt x="7" y="29"/>
                  </a:lnTo>
                  <a:lnTo>
                    <a:pt x="8" y="30"/>
                  </a:lnTo>
                  <a:lnTo>
                    <a:pt x="9" y="30"/>
                  </a:lnTo>
                  <a:lnTo>
                    <a:pt x="10" y="30"/>
                  </a:lnTo>
                  <a:lnTo>
                    <a:pt x="11" y="30"/>
                  </a:lnTo>
                  <a:lnTo>
                    <a:pt x="12" y="30"/>
                  </a:lnTo>
                  <a:lnTo>
                    <a:pt x="13" y="30"/>
                  </a:lnTo>
                  <a:lnTo>
                    <a:pt x="14" y="30"/>
                  </a:lnTo>
                  <a:lnTo>
                    <a:pt x="15" y="30"/>
                  </a:lnTo>
                  <a:lnTo>
                    <a:pt x="16" y="29"/>
                  </a:lnTo>
                  <a:lnTo>
                    <a:pt x="18" y="27"/>
                  </a:lnTo>
                  <a:lnTo>
                    <a:pt x="19" y="26"/>
                  </a:lnTo>
                  <a:lnTo>
                    <a:pt x="19" y="25"/>
                  </a:lnTo>
                  <a:lnTo>
                    <a:pt x="20" y="24"/>
                  </a:lnTo>
                  <a:lnTo>
                    <a:pt x="21" y="24"/>
                  </a:lnTo>
                  <a:lnTo>
                    <a:pt x="21" y="23"/>
                  </a:lnTo>
                  <a:lnTo>
                    <a:pt x="21" y="22"/>
                  </a:lnTo>
                  <a:lnTo>
                    <a:pt x="22" y="20"/>
                  </a:lnTo>
                  <a:lnTo>
                    <a:pt x="23" y="19"/>
                  </a:lnTo>
                  <a:lnTo>
                    <a:pt x="23" y="18"/>
                  </a:lnTo>
                  <a:lnTo>
                    <a:pt x="23" y="17"/>
                  </a:lnTo>
                  <a:lnTo>
                    <a:pt x="23" y="14"/>
                  </a:lnTo>
                  <a:close/>
                </a:path>
              </a:pathLst>
            </a:custGeom>
            <a:solidFill>
              <a:srgbClr val="008080"/>
            </a:solidFill>
            <a:ln w="0">
              <a:solidFill>
                <a:srgbClr val="000040"/>
              </a:solidFill>
              <a:round/>
              <a:headEnd/>
              <a:tailEnd/>
            </a:ln>
          </p:spPr>
          <p:txBody>
            <a:bodyPr/>
            <a:lstStyle/>
            <a:p>
              <a:endParaRPr lang="en-GB"/>
            </a:p>
          </p:txBody>
        </p:sp>
        <p:sp>
          <p:nvSpPr>
            <p:cNvPr id="44809" name="Line 179"/>
            <p:cNvSpPr>
              <a:spLocks noChangeShapeType="1"/>
            </p:cNvSpPr>
            <p:nvPr/>
          </p:nvSpPr>
          <p:spPr bwMode="auto">
            <a:xfrm>
              <a:off x="2548" y="1123"/>
              <a:ext cx="1" cy="50"/>
            </a:xfrm>
            <a:prstGeom prst="line">
              <a:avLst/>
            </a:prstGeom>
            <a:noFill/>
            <a:ln w="6350">
              <a:solidFill>
                <a:srgbClr val="000040"/>
              </a:solidFill>
              <a:round/>
              <a:headEnd/>
              <a:tailEnd/>
            </a:ln>
          </p:spPr>
          <p:txBody>
            <a:bodyPr/>
            <a:lstStyle/>
            <a:p>
              <a:endParaRPr lang="en-GB"/>
            </a:p>
          </p:txBody>
        </p:sp>
        <p:sp>
          <p:nvSpPr>
            <p:cNvPr id="44810" name="Line 180"/>
            <p:cNvSpPr>
              <a:spLocks noChangeShapeType="1"/>
            </p:cNvSpPr>
            <p:nvPr/>
          </p:nvSpPr>
          <p:spPr bwMode="auto">
            <a:xfrm>
              <a:off x="2528" y="1147"/>
              <a:ext cx="40" cy="1"/>
            </a:xfrm>
            <a:prstGeom prst="line">
              <a:avLst/>
            </a:prstGeom>
            <a:noFill/>
            <a:ln w="6350">
              <a:solidFill>
                <a:srgbClr val="000040"/>
              </a:solidFill>
              <a:round/>
              <a:headEnd/>
              <a:tailEnd/>
            </a:ln>
          </p:spPr>
          <p:txBody>
            <a:bodyPr/>
            <a:lstStyle/>
            <a:p>
              <a:endParaRPr lang="en-GB"/>
            </a:p>
          </p:txBody>
        </p:sp>
        <p:sp>
          <p:nvSpPr>
            <p:cNvPr id="44811" name="Freeform 181"/>
            <p:cNvSpPr>
              <a:spLocks/>
            </p:cNvSpPr>
            <p:nvPr/>
          </p:nvSpPr>
          <p:spPr bwMode="auto">
            <a:xfrm>
              <a:off x="3997" y="1680"/>
              <a:ext cx="205" cy="214"/>
            </a:xfrm>
            <a:custGeom>
              <a:avLst/>
              <a:gdLst>
                <a:gd name="T0" fmla="*/ 0 w 614"/>
                <a:gd name="T1" fmla="*/ 1 h 643"/>
                <a:gd name="T2" fmla="*/ 0 w 614"/>
                <a:gd name="T3" fmla="*/ 1 h 643"/>
                <a:gd name="T4" fmla="*/ 1 w 614"/>
                <a:gd name="T5" fmla="*/ 0 h 643"/>
                <a:gd name="T6" fmla="*/ 3 w 614"/>
                <a:gd name="T7" fmla="*/ 1 h 643"/>
                <a:gd name="T8" fmla="*/ 2 w 614"/>
                <a:gd name="T9" fmla="*/ 1 h 643"/>
                <a:gd name="T10" fmla="*/ 2 w 614"/>
                <a:gd name="T11" fmla="*/ 1 h 643"/>
                <a:gd name="T12" fmla="*/ 2 w 614"/>
                <a:gd name="T13" fmla="*/ 3 h 643"/>
                <a:gd name="T14" fmla="*/ 0 w 614"/>
                <a:gd name="T15" fmla="*/ 3 h 643"/>
                <a:gd name="T16" fmla="*/ 0 w 614"/>
                <a:gd name="T17" fmla="*/ 1 h 643"/>
                <a:gd name="T18" fmla="*/ 2 w 614"/>
                <a:gd name="T19" fmla="*/ 1 h 643"/>
                <a:gd name="T20" fmla="*/ 2 w 614"/>
                <a:gd name="T21" fmla="*/ 1 h 643"/>
                <a:gd name="T22" fmla="*/ 2 w 614"/>
                <a:gd name="T23" fmla="*/ 3 h 643"/>
                <a:gd name="T24" fmla="*/ 0 w 614"/>
                <a:gd name="T25" fmla="*/ 3 h 643"/>
                <a:gd name="T26" fmla="*/ 0 w 614"/>
                <a:gd name="T27" fmla="*/ 3 h 643"/>
                <a:gd name="T28" fmla="*/ 0 w 614"/>
                <a:gd name="T29" fmla="*/ 1 h 6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14"/>
                <a:gd name="T46" fmla="*/ 0 h 643"/>
                <a:gd name="T47" fmla="*/ 614 w 614"/>
                <a:gd name="T48" fmla="*/ 643 h 6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14" h="643">
                  <a:moveTo>
                    <a:pt x="56" y="195"/>
                  </a:moveTo>
                  <a:lnTo>
                    <a:pt x="0" y="195"/>
                  </a:lnTo>
                  <a:lnTo>
                    <a:pt x="307" y="0"/>
                  </a:lnTo>
                  <a:lnTo>
                    <a:pt x="614" y="195"/>
                  </a:lnTo>
                  <a:lnTo>
                    <a:pt x="587" y="195"/>
                  </a:lnTo>
                  <a:lnTo>
                    <a:pt x="558" y="195"/>
                  </a:lnTo>
                  <a:lnTo>
                    <a:pt x="558" y="614"/>
                  </a:lnTo>
                  <a:lnTo>
                    <a:pt x="56" y="614"/>
                  </a:lnTo>
                  <a:lnTo>
                    <a:pt x="56" y="195"/>
                  </a:lnTo>
                  <a:lnTo>
                    <a:pt x="558" y="195"/>
                  </a:lnTo>
                  <a:lnTo>
                    <a:pt x="587" y="195"/>
                  </a:lnTo>
                  <a:lnTo>
                    <a:pt x="587" y="643"/>
                  </a:lnTo>
                  <a:lnTo>
                    <a:pt x="56" y="643"/>
                  </a:lnTo>
                  <a:lnTo>
                    <a:pt x="56" y="614"/>
                  </a:lnTo>
                  <a:lnTo>
                    <a:pt x="56" y="195"/>
                  </a:lnTo>
                  <a:close/>
                </a:path>
              </a:pathLst>
            </a:custGeom>
            <a:solidFill>
              <a:srgbClr val="008080"/>
            </a:solidFill>
            <a:ln w="0">
              <a:solidFill>
                <a:srgbClr val="000080"/>
              </a:solidFill>
              <a:round/>
              <a:headEnd/>
              <a:tailEnd/>
            </a:ln>
          </p:spPr>
          <p:txBody>
            <a:bodyPr/>
            <a:lstStyle/>
            <a:p>
              <a:endParaRPr lang="en-GB"/>
            </a:p>
          </p:txBody>
        </p:sp>
        <p:sp>
          <p:nvSpPr>
            <p:cNvPr id="44812" name="Rectangle 182"/>
            <p:cNvSpPr>
              <a:spLocks noChangeArrowheads="1"/>
            </p:cNvSpPr>
            <p:nvPr/>
          </p:nvSpPr>
          <p:spPr bwMode="auto">
            <a:xfrm>
              <a:off x="4016" y="1745"/>
              <a:ext cx="169" cy="139"/>
            </a:xfrm>
            <a:prstGeom prst="rect">
              <a:avLst/>
            </a:prstGeom>
            <a:solidFill>
              <a:srgbClr val="FFFF00"/>
            </a:solidFill>
            <a:ln w="0">
              <a:solidFill>
                <a:srgbClr val="000000"/>
              </a:solidFill>
              <a:miter lim="800000"/>
              <a:headEnd/>
              <a:tailEnd/>
            </a:ln>
          </p:spPr>
          <p:txBody>
            <a:bodyPr/>
            <a:lstStyle/>
            <a:p>
              <a:endParaRPr lang="fa-IR"/>
            </a:p>
          </p:txBody>
        </p:sp>
        <p:sp>
          <p:nvSpPr>
            <p:cNvPr id="44813" name="Rectangle 183"/>
            <p:cNvSpPr>
              <a:spLocks noChangeArrowheads="1"/>
            </p:cNvSpPr>
            <p:nvPr/>
          </p:nvSpPr>
          <p:spPr bwMode="auto">
            <a:xfrm>
              <a:off x="4043" y="1778"/>
              <a:ext cx="59" cy="106"/>
            </a:xfrm>
            <a:prstGeom prst="rect">
              <a:avLst/>
            </a:prstGeom>
            <a:solidFill>
              <a:srgbClr val="800000"/>
            </a:solidFill>
            <a:ln w="0">
              <a:solidFill>
                <a:srgbClr val="000040"/>
              </a:solidFill>
              <a:miter lim="800000"/>
              <a:headEnd/>
              <a:tailEnd/>
            </a:ln>
          </p:spPr>
          <p:txBody>
            <a:bodyPr/>
            <a:lstStyle/>
            <a:p>
              <a:endParaRPr lang="fa-IR"/>
            </a:p>
          </p:txBody>
        </p:sp>
        <p:sp>
          <p:nvSpPr>
            <p:cNvPr id="44814" name="Rectangle 184"/>
            <p:cNvSpPr>
              <a:spLocks noChangeArrowheads="1"/>
            </p:cNvSpPr>
            <p:nvPr/>
          </p:nvSpPr>
          <p:spPr bwMode="auto">
            <a:xfrm>
              <a:off x="4128" y="1776"/>
              <a:ext cx="41" cy="50"/>
            </a:xfrm>
            <a:prstGeom prst="rect">
              <a:avLst/>
            </a:prstGeom>
            <a:solidFill>
              <a:srgbClr val="80FFFF"/>
            </a:solidFill>
            <a:ln w="0">
              <a:solidFill>
                <a:srgbClr val="000040"/>
              </a:solidFill>
              <a:miter lim="800000"/>
              <a:headEnd/>
              <a:tailEnd/>
            </a:ln>
          </p:spPr>
          <p:txBody>
            <a:bodyPr/>
            <a:lstStyle/>
            <a:p>
              <a:endParaRPr lang="fa-IR"/>
            </a:p>
          </p:txBody>
        </p:sp>
        <p:sp>
          <p:nvSpPr>
            <p:cNvPr id="44815" name="Freeform 185"/>
            <p:cNvSpPr>
              <a:spLocks/>
            </p:cNvSpPr>
            <p:nvPr/>
          </p:nvSpPr>
          <p:spPr bwMode="auto">
            <a:xfrm>
              <a:off x="4087" y="1827"/>
              <a:ext cx="7" cy="10"/>
            </a:xfrm>
            <a:custGeom>
              <a:avLst/>
              <a:gdLst>
                <a:gd name="T0" fmla="*/ 0 w 23"/>
                <a:gd name="T1" fmla="*/ 0 h 30"/>
                <a:gd name="T2" fmla="*/ 0 w 23"/>
                <a:gd name="T3" fmla="*/ 0 h 30"/>
                <a:gd name="T4" fmla="*/ 0 w 23"/>
                <a:gd name="T5" fmla="*/ 0 h 30"/>
                <a:gd name="T6" fmla="*/ 0 w 23"/>
                <a:gd name="T7" fmla="*/ 0 h 30"/>
                <a:gd name="T8" fmla="*/ 0 w 23"/>
                <a:gd name="T9" fmla="*/ 0 h 30"/>
                <a:gd name="T10" fmla="*/ 0 w 23"/>
                <a:gd name="T11" fmla="*/ 0 h 30"/>
                <a:gd name="T12" fmla="*/ 0 w 23"/>
                <a:gd name="T13" fmla="*/ 0 h 30"/>
                <a:gd name="T14" fmla="*/ 0 w 23"/>
                <a:gd name="T15" fmla="*/ 0 h 30"/>
                <a:gd name="T16" fmla="*/ 0 w 23"/>
                <a:gd name="T17" fmla="*/ 0 h 30"/>
                <a:gd name="T18" fmla="*/ 0 w 23"/>
                <a:gd name="T19" fmla="*/ 0 h 30"/>
                <a:gd name="T20" fmla="*/ 0 w 23"/>
                <a:gd name="T21" fmla="*/ 0 h 30"/>
                <a:gd name="T22" fmla="*/ 0 w 23"/>
                <a:gd name="T23" fmla="*/ 0 h 30"/>
                <a:gd name="T24" fmla="*/ 0 w 23"/>
                <a:gd name="T25" fmla="*/ 0 h 30"/>
                <a:gd name="T26" fmla="*/ 0 w 23"/>
                <a:gd name="T27" fmla="*/ 0 h 30"/>
                <a:gd name="T28" fmla="*/ 0 w 23"/>
                <a:gd name="T29" fmla="*/ 0 h 30"/>
                <a:gd name="T30" fmla="*/ 0 w 23"/>
                <a:gd name="T31" fmla="*/ 0 h 30"/>
                <a:gd name="T32" fmla="*/ 0 w 23"/>
                <a:gd name="T33" fmla="*/ 0 h 30"/>
                <a:gd name="T34" fmla="*/ 0 w 23"/>
                <a:gd name="T35" fmla="*/ 0 h 30"/>
                <a:gd name="T36" fmla="*/ 0 w 23"/>
                <a:gd name="T37" fmla="*/ 0 h 30"/>
                <a:gd name="T38" fmla="*/ 0 w 23"/>
                <a:gd name="T39" fmla="*/ 0 h 30"/>
                <a:gd name="T40" fmla="*/ 0 w 23"/>
                <a:gd name="T41" fmla="*/ 0 h 30"/>
                <a:gd name="T42" fmla="*/ 0 w 23"/>
                <a:gd name="T43" fmla="*/ 0 h 30"/>
                <a:gd name="T44" fmla="*/ 0 w 23"/>
                <a:gd name="T45" fmla="*/ 0 h 30"/>
                <a:gd name="T46" fmla="*/ 0 w 23"/>
                <a:gd name="T47" fmla="*/ 0 h 30"/>
                <a:gd name="T48" fmla="*/ 0 w 23"/>
                <a:gd name="T49" fmla="*/ 0 h 30"/>
                <a:gd name="T50" fmla="*/ 0 w 23"/>
                <a:gd name="T51" fmla="*/ 0 h 30"/>
                <a:gd name="T52" fmla="*/ 0 w 23"/>
                <a:gd name="T53" fmla="*/ 0 h 30"/>
                <a:gd name="T54" fmla="*/ 0 w 23"/>
                <a:gd name="T55" fmla="*/ 0 h 30"/>
                <a:gd name="T56" fmla="*/ 0 w 23"/>
                <a:gd name="T57" fmla="*/ 0 h 30"/>
                <a:gd name="T58" fmla="*/ 0 w 23"/>
                <a:gd name="T59" fmla="*/ 0 h 30"/>
                <a:gd name="T60" fmla="*/ 0 w 23"/>
                <a:gd name="T61" fmla="*/ 0 h 30"/>
                <a:gd name="T62" fmla="*/ 0 w 23"/>
                <a:gd name="T63" fmla="*/ 0 h 30"/>
                <a:gd name="T64" fmla="*/ 0 w 23"/>
                <a:gd name="T65" fmla="*/ 0 h 30"/>
                <a:gd name="T66" fmla="*/ 0 w 23"/>
                <a:gd name="T67" fmla="*/ 0 h 30"/>
                <a:gd name="T68" fmla="*/ 0 w 23"/>
                <a:gd name="T69" fmla="*/ 0 h 30"/>
                <a:gd name="T70" fmla="*/ 0 w 23"/>
                <a:gd name="T71" fmla="*/ 0 h 3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3"/>
                <a:gd name="T109" fmla="*/ 0 h 30"/>
                <a:gd name="T110" fmla="*/ 23 w 23"/>
                <a:gd name="T111" fmla="*/ 30 h 3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3" h="30">
                  <a:moveTo>
                    <a:pt x="23" y="14"/>
                  </a:moveTo>
                  <a:lnTo>
                    <a:pt x="23" y="13"/>
                  </a:lnTo>
                  <a:lnTo>
                    <a:pt x="23" y="12"/>
                  </a:lnTo>
                  <a:lnTo>
                    <a:pt x="23" y="11"/>
                  </a:lnTo>
                  <a:lnTo>
                    <a:pt x="22" y="10"/>
                  </a:lnTo>
                  <a:lnTo>
                    <a:pt x="21" y="9"/>
                  </a:lnTo>
                  <a:lnTo>
                    <a:pt x="21" y="8"/>
                  </a:lnTo>
                  <a:lnTo>
                    <a:pt x="21" y="7"/>
                  </a:lnTo>
                  <a:lnTo>
                    <a:pt x="20" y="6"/>
                  </a:lnTo>
                  <a:lnTo>
                    <a:pt x="18" y="4"/>
                  </a:lnTo>
                  <a:lnTo>
                    <a:pt x="18" y="3"/>
                  </a:lnTo>
                  <a:lnTo>
                    <a:pt x="17" y="2"/>
                  </a:lnTo>
                  <a:lnTo>
                    <a:pt x="16" y="1"/>
                  </a:lnTo>
                  <a:lnTo>
                    <a:pt x="15" y="0"/>
                  </a:lnTo>
                  <a:lnTo>
                    <a:pt x="14" y="0"/>
                  </a:lnTo>
                  <a:lnTo>
                    <a:pt x="13" y="0"/>
                  </a:lnTo>
                  <a:lnTo>
                    <a:pt x="12" y="0"/>
                  </a:lnTo>
                  <a:lnTo>
                    <a:pt x="11" y="0"/>
                  </a:lnTo>
                  <a:lnTo>
                    <a:pt x="10" y="0"/>
                  </a:lnTo>
                  <a:lnTo>
                    <a:pt x="9" y="0"/>
                  </a:lnTo>
                  <a:lnTo>
                    <a:pt x="7" y="0"/>
                  </a:lnTo>
                  <a:lnTo>
                    <a:pt x="6" y="1"/>
                  </a:lnTo>
                  <a:lnTo>
                    <a:pt x="5" y="1"/>
                  </a:lnTo>
                  <a:lnTo>
                    <a:pt x="4" y="2"/>
                  </a:lnTo>
                  <a:lnTo>
                    <a:pt x="3" y="3"/>
                  </a:lnTo>
                  <a:lnTo>
                    <a:pt x="3" y="4"/>
                  </a:lnTo>
                  <a:lnTo>
                    <a:pt x="2" y="6"/>
                  </a:lnTo>
                  <a:lnTo>
                    <a:pt x="1" y="7"/>
                  </a:lnTo>
                  <a:lnTo>
                    <a:pt x="1" y="8"/>
                  </a:lnTo>
                  <a:lnTo>
                    <a:pt x="1" y="9"/>
                  </a:lnTo>
                  <a:lnTo>
                    <a:pt x="0" y="10"/>
                  </a:lnTo>
                  <a:lnTo>
                    <a:pt x="0" y="11"/>
                  </a:lnTo>
                  <a:lnTo>
                    <a:pt x="0" y="12"/>
                  </a:lnTo>
                  <a:lnTo>
                    <a:pt x="0" y="13"/>
                  </a:lnTo>
                  <a:lnTo>
                    <a:pt x="0" y="14"/>
                  </a:lnTo>
                  <a:lnTo>
                    <a:pt x="0" y="16"/>
                  </a:lnTo>
                  <a:lnTo>
                    <a:pt x="0" y="18"/>
                  </a:lnTo>
                  <a:lnTo>
                    <a:pt x="0" y="19"/>
                  </a:lnTo>
                  <a:lnTo>
                    <a:pt x="0" y="20"/>
                  </a:lnTo>
                  <a:lnTo>
                    <a:pt x="1" y="22"/>
                  </a:lnTo>
                  <a:lnTo>
                    <a:pt x="1" y="23"/>
                  </a:lnTo>
                  <a:lnTo>
                    <a:pt x="1" y="24"/>
                  </a:lnTo>
                  <a:lnTo>
                    <a:pt x="2" y="24"/>
                  </a:lnTo>
                  <a:lnTo>
                    <a:pt x="3" y="25"/>
                  </a:lnTo>
                  <a:lnTo>
                    <a:pt x="3" y="26"/>
                  </a:lnTo>
                  <a:lnTo>
                    <a:pt x="4" y="27"/>
                  </a:lnTo>
                  <a:lnTo>
                    <a:pt x="5" y="29"/>
                  </a:lnTo>
                  <a:lnTo>
                    <a:pt x="6" y="29"/>
                  </a:lnTo>
                  <a:lnTo>
                    <a:pt x="7" y="30"/>
                  </a:lnTo>
                  <a:lnTo>
                    <a:pt x="9" y="30"/>
                  </a:lnTo>
                  <a:lnTo>
                    <a:pt x="10" y="30"/>
                  </a:lnTo>
                  <a:lnTo>
                    <a:pt x="11" y="30"/>
                  </a:lnTo>
                  <a:lnTo>
                    <a:pt x="12" y="30"/>
                  </a:lnTo>
                  <a:lnTo>
                    <a:pt x="13" y="30"/>
                  </a:lnTo>
                  <a:lnTo>
                    <a:pt x="14" y="30"/>
                  </a:lnTo>
                  <a:lnTo>
                    <a:pt x="15" y="30"/>
                  </a:lnTo>
                  <a:lnTo>
                    <a:pt x="16" y="29"/>
                  </a:lnTo>
                  <a:lnTo>
                    <a:pt x="17" y="27"/>
                  </a:lnTo>
                  <a:lnTo>
                    <a:pt x="18" y="26"/>
                  </a:lnTo>
                  <a:lnTo>
                    <a:pt x="18" y="25"/>
                  </a:lnTo>
                  <a:lnTo>
                    <a:pt x="20" y="24"/>
                  </a:lnTo>
                  <a:lnTo>
                    <a:pt x="21" y="24"/>
                  </a:lnTo>
                  <a:lnTo>
                    <a:pt x="21" y="23"/>
                  </a:lnTo>
                  <a:lnTo>
                    <a:pt x="21" y="22"/>
                  </a:lnTo>
                  <a:lnTo>
                    <a:pt x="22" y="20"/>
                  </a:lnTo>
                  <a:lnTo>
                    <a:pt x="23" y="19"/>
                  </a:lnTo>
                  <a:lnTo>
                    <a:pt x="23" y="18"/>
                  </a:lnTo>
                  <a:lnTo>
                    <a:pt x="23" y="16"/>
                  </a:lnTo>
                  <a:lnTo>
                    <a:pt x="23" y="14"/>
                  </a:lnTo>
                  <a:close/>
                </a:path>
              </a:pathLst>
            </a:custGeom>
            <a:solidFill>
              <a:srgbClr val="008080"/>
            </a:solidFill>
            <a:ln w="0">
              <a:solidFill>
                <a:srgbClr val="000040"/>
              </a:solidFill>
              <a:round/>
              <a:headEnd/>
              <a:tailEnd/>
            </a:ln>
          </p:spPr>
          <p:txBody>
            <a:bodyPr/>
            <a:lstStyle/>
            <a:p>
              <a:endParaRPr lang="en-GB"/>
            </a:p>
          </p:txBody>
        </p:sp>
        <p:sp>
          <p:nvSpPr>
            <p:cNvPr id="44816" name="Line 186"/>
            <p:cNvSpPr>
              <a:spLocks noChangeShapeType="1"/>
            </p:cNvSpPr>
            <p:nvPr/>
          </p:nvSpPr>
          <p:spPr bwMode="auto">
            <a:xfrm>
              <a:off x="4148" y="1776"/>
              <a:ext cx="1" cy="50"/>
            </a:xfrm>
            <a:prstGeom prst="line">
              <a:avLst/>
            </a:prstGeom>
            <a:noFill/>
            <a:ln w="6350">
              <a:solidFill>
                <a:srgbClr val="000040"/>
              </a:solidFill>
              <a:round/>
              <a:headEnd/>
              <a:tailEnd/>
            </a:ln>
          </p:spPr>
          <p:txBody>
            <a:bodyPr/>
            <a:lstStyle/>
            <a:p>
              <a:endParaRPr lang="en-GB"/>
            </a:p>
          </p:txBody>
        </p:sp>
        <p:sp>
          <p:nvSpPr>
            <p:cNvPr id="44817" name="Line 187"/>
            <p:cNvSpPr>
              <a:spLocks noChangeShapeType="1"/>
            </p:cNvSpPr>
            <p:nvPr/>
          </p:nvSpPr>
          <p:spPr bwMode="auto">
            <a:xfrm>
              <a:off x="4128" y="1800"/>
              <a:ext cx="40" cy="1"/>
            </a:xfrm>
            <a:prstGeom prst="line">
              <a:avLst/>
            </a:prstGeom>
            <a:noFill/>
            <a:ln w="6350">
              <a:solidFill>
                <a:srgbClr val="000040"/>
              </a:solidFill>
              <a:round/>
              <a:headEnd/>
              <a:tailEnd/>
            </a:ln>
          </p:spPr>
          <p:txBody>
            <a:bodyPr/>
            <a:lstStyle/>
            <a:p>
              <a:endParaRPr lang="en-GB"/>
            </a:p>
          </p:txBody>
        </p:sp>
        <p:sp>
          <p:nvSpPr>
            <p:cNvPr id="44818" name="Freeform 188"/>
            <p:cNvSpPr>
              <a:spLocks/>
            </p:cNvSpPr>
            <p:nvPr/>
          </p:nvSpPr>
          <p:spPr bwMode="auto">
            <a:xfrm>
              <a:off x="3177" y="3757"/>
              <a:ext cx="205" cy="214"/>
            </a:xfrm>
            <a:custGeom>
              <a:avLst/>
              <a:gdLst>
                <a:gd name="T0" fmla="*/ 0 w 615"/>
                <a:gd name="T1" fmla="*/ 1 h 643"/>
                <a:gd name="T2" fmla="*/ 0 w 615"/>
                <a:gd name="T3" fmla="*/ 1 h 643"/>
                <a:gd name="T4" fmla="*/ 1 w 615"/>
                <a:gd name="T5" fmla="*/ 0 h 643"/>
                <a:gd name="T6" fmla="*/ 3 w 615"/>
                <a:gd name="T7" fmla="*/ 1 h 643"/>
                <a:gd name="T8" fmla="*/ 2 w 615"/>
                <a:gd name="T9" fmla="*/ 1 h 643"/>
                <a:gd name="T10" fmla="*/ 2 w 615"/>
                <a:gd name="T11" fmla="*/ 1 h 643"/>
                <a:gd name="T12" fmla="*/ 2 w 615"/>
                <a:gd name="T13" fmla="*/ 3 h 643"/>
                <a:gd name="T14" fmla="*/ 0 w 615"/>
                <a:gd name="T15" fmla="*/ 3 h 643"/>
                <a:gd name="T16" fmla="*/ 0 w 615"/>
                <a:gd name="T17" fmla="*/ 1 h 643"/>
                <a:gd name="T18" fmla="*/ 2 w 615"/>
                <a:gd name="T19" fmla="*/ 1 h 643"/>
                <a:gd name="T20" fmla="*/ 2 w 615"/>
                <a:gd name="T21" fmla="*/ 1 h 643"/>
                <a:gd name="T22" fmla="*/ 2 w 615"/>
                <a:gd name="T23" fmla="*/ 3 h 643"/>
                <a:gd name="T24" fmla="*/ 0 w 615"/>
                <a:gd name="T25" fmla="*/ 3 h 643"/>
                <a:gd name="T26" fmla="*/ 0 w 615"/>
                <a:gd name="T27" fmla="*/ 3 h 643"/>
                <a:gd name="T28" fmla="*/ 0 w 615"/>
                <a:gd name="T29" fmla="*/ 1 h 6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15"/>
                <a:gd name="T46" fmla="*/ 0 h 643"/>
                <a:gd name="T47" fmla="*/ 615 w 615"/>
                <a:gd name="T48" fmla="*/ 643 h 6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15" h="643">
                  <a:moveTo>
                    <a:pt x="56" y="196"/>
                  </a:moveTo>
                  <a:lnTo>
                    <a:pt x="0" y="196"/>
                  </a:lnTo>
                  <a:lnTo>
                    <a:pt x="308" y="0"/>
                  </a:lnTo>
                  <a:lnTo>
                    <a:pt x="615" y="196"/>
                  </a:lnTo>
                  <a:lnTo>
                    <a:pt x="587" y="196"/>
                  </a:lnTo>
                  <a:lnTo>
                    <a:pt x="559" y="196"/>
                  </a:lnTo>
                  <a:lnTo>
                    <a:pt x="559" y="615"/>
                  </a:lnTo>
                  <a:lnTo>
                    <a:pt x="56" y="615"/>
                  </a:lnTo>
                  <a:lnTo>
                    <a:pt x="56" y="196"/>
                  </a:lnTo>
                  <a:lnTo>
                    <a:pt x="559" y="196"/>
                  </a:lnTo>
                  <a:lnTo>
                    <a:pt x="587" y="196"/>
                  </a:lnTo>
                  <a:lnTo>
                    <a:pt x="587" y="643"/>
                  </a:lnTo>
                  <a:lnTo>
                    <a:pt x="56" y="643"/>
                  </a:lnTo>
                  <a:lnTo>
                    <a:pt x="56" y="615"/>
                  </a:lnTo>
                  <a:lnTo>
                    <a:pt x="56" y="196"/>
                  </a:lnTo>
                  <a:close/>
                </a:path>
              </a:pathLst>
            </a:custGeom>
            <a:solidFill>
              <a:srgbClr val="008080"/>
            </a:solidFill>
            <a:ln w="0">
              <a:solidFill>
                <a:srgbClr val="000080"/>
              </a:solidFill>
              <a:round/>
              <a:headEnd/>
              <a:tailEnd/>
            </a:ln>
          </p:spPr>
          <p:txBody>
            <a:bodyPr/>
            <a:lstStyle/>
            <a:p>
              <a:endParaRPr lang="en-GB"/>
            </a:p>
          </p:txBody>
        </p:sp>
        <p:sp>
          <p:nvSpPr>
            <p:cNvPr id="44819" name="Rectangle 189"/>
            <p:cNvSpPr>
              <a:spLocks noChangeArrowheads="1"/>
            </p:cNvSpPr>
            <p:nvPr/>
          </p:nvSpPr>
          <p:spPr bwMode="auto">
            <a:xfrm>
              <a:off x="3196" y="3822"/>
              <a:ext cx="169" cy="140"/>
            </a:xfrm>
            <a:prstGeom prst="rect">
              <a:avLst/>
            </a:prstGeom>
            <a:solidFill>
              <a:srgbClr val="FFFF00"/>
            </a:solidFill>
            <a:ln w="0">
              <a:solidFill>
                <a:srgbClr val="000000"/>
              </a:solidFill>
              <a:miter lim="800000"/>
              <a:headEnd/>
              <a:tailEnd/>
            </a:ln>
          </p:spPr>
          <p:txBody>
            <a:bodyPr/>
            <a:lstStyle/>
            <a:p>
              <a:endParaRPr lang="fa-IR"/>
            </a:p>
          </p:txBody>
        </p:sp>
        <p:sp>
          <p:nvSpPr>
            <p:cNvPr id="44820" name="Rectangle 190"/>
            <p:cNvSpPr>
              <a:spLocks noChangeArrowheads="1"/>
            </p:cNvSpPr>
            <p:nvPr/>
          </p:nvSpPr>
          <p:spPr bwMode="auto">
            <a:xfrm>
              <a:off x="3223" y="3855"/>
              <a:ext cx="59" cy="106"/>
            </a:xfrm>
            <a:prstGeom prst="rect">
              <a:avLst/>
            </a:prstGeom>
            <a:solidFill>
              <a:srgbClr val="800000"/>
            </a:solidFill>
            <a:ln w="0">
              <a:solidFill>
                <a:srgbClr val="000040"/>
              </a:solidFill>
              <a:miter lim="800000"/>
              <a:headEnd/>
              <a:tailEnd/>
            </a:ln>
          </p:spPr>
          <p:txBody>
            <a:bodyPr/>
            <a:lstStyle/>
            <a:p>
              <a:endParaRPr lang="fa-IR"/>
            </a:p>
          </p:txBody>
        </p:sp>
        <p:sp>
          <p:nvSpPr>
            <p:cNvPr id="44821" name="Rectangle 191"/>
            <p:cNvSpPr>
              <a:spLocks noChangeArrowheads="1"/>
            </p:cNvSpPr>
            <p:nvPr/>
          </p:nvSpPr>
          <p:spPr bwMode="auto">
            <a:xfrm>
              <a:off x="3308" y="3853"/>
              <a:ext cx="41" cy="50"/>
            </a:xfrm>
            <a:prstGeom prst="rect">
              <a:avLst/>
            </a:prstGeom>
            <a:solidFill>
              <a:srgbClr val="80FFFF"/>
            </a:solidFill>
            <a:ln w="0">
              <a:solidFill>
                <a:srgbClr val="000040"/>
              </a:solidFill>
              <a:miter lim="800000"/>
              <a:headEnd/>
              <a:tailEnd/>
            </a:ln>
          </p:spPr>
          <p:txBody>
            <a:bodyPr/>
            <a:lstStyle/>
            <a:p>
              <a:endParaRPr lang="fa-IR"/>
            </a:p>
          </p:txBody>
        </p:sp>
        <p:sp>
          <p:nvSpPr>
            <p:cNvPr id="44822" name="Freeform 192"/>
            <p:cNvSpPr>
              <a:spLocks/>
            </p:cNvSpPr>
            <p:nvPr/>
          </p:nvSpPr>
          <p:spPr bwMode="auto">
            <a:xfrm>
              <a:off x="3267" y="3904"/>
              <a:ext cx="7" cy="10"/>
            </a:xfrm>
            <a:custGeom>
              <a:avLst/>
              <a:gdLst>
                <a:gd name="T0" fmla="*/ 0 w 23"/>
                <a:gd name="T1" fmla="*/ 0 h 30"/>
                <a:gd name="T2" fmla="*/ 0 w 23"/>
                <a:gd name="T3" fmla="*/ 0 h 30"/>
                <a:gd name="T4" fmla="*/ 0 w 23"/>
                <a:gd name="T5" fmla="*/ 0 h 30"/>
                <a:gd name="T6" fmla="*/ 0 w 23"/>
                <a:gd name="T7" fmla="*/ 0 h 30"/>
                <a:gd name="T8" fmla="*/ 0 w 23"/>
                <a:gd name="T9" fmla="*/ 0 h 30"/>
                <a:gd name="T10" fmla="*/ 0 w 23"/>
                <a:gd name="T11" fmla="*/ 0 h 30"/>
                <a:gd name="T12" fmla="*/ 0 w 23"/>
                <a:gd name="T13" fmla="*/ 0 h 30"/>
                <a:gd name="T14" fmla="*/ 0 w 23"/>
                <a:gd name="T15" fmla="*/ 0 h 30"/>
                <a:gd name="T16" fmla="*/ 0 w 23"/>
                <a:gd name="T17" fmla="*/ 0 h 30"/>
                <a:gd name="T18" fmla="*/ 0 w 23"/>
                <a:gd name="T19" fmla="*/ 0 h 30"/>
                <a:gd name="T20" fmla="*/ 0 w 23"/>
                <a:gd name="T21" fmla="*/ 0 h 30"/>
                <a:gd name="T22" fmla="*/ 0 w 23"/>
                <a:gd name="T23" fmla="*/ 0 h 30"/>
                <a:gd name="T24" fmla="*/ 0 w 23"/>
                <a:gd name="T25" fmla="*/ 0 h 30"/>
                <a:gd name="T26" fmla="*/ 0 w 23"/>
                <a:gd name="T27" fmla="*/ 0 h 30"/>
                <a:gd name="T28" fmla="*/ 0 w 23"/>
                <a:gd name="T29" fmla="*/ 0 h 30"/>
                <a:gd name="T30" fmla="*/ 0 w 23"/>
                <a:gd name="T31" fmla="*/ 0 h 30"/>
                <a:gd name="T32" fmla="*/ 0 w 23"/>
                <a:gd name="T33" fmla="*/ 0 h 30"/>
                <a:gd name="T34" fmla="*/ 0 w 23"/>
                <a:gd name="T35" fmla="*/ 0 h 30"/>
                <a:gd name="T36" fmla="*/ 0 w 23"/>
                <a:gd name="T37" fmla="*/ 0 h 30"/>
                <a:gd name="T38" fmla="*/ 0 w 23"/>
                <a:gd name="T39" fmla="*/ 0 h 30"/>
                <a:gd name="T40" fmla="*/ 0 w 23"/>
                <a:gd name="T41" fmla="*/ 0 h 30"/>
                <a:gd name="T42" fmla="*/ 0 w 23"/>
                <a:gd name="T43" fmla="*/ 0 h 30"/>
                <a:gd name="T44" fmla="*/ 0 w 23"/>
                <a:gd name="T45" fmla="*/ 0 h 30"/>
                <a:gd name="T46" fmla="*/ 0 w 23"/>
                <a:gd name="T47" fmla="*/ 0 h 30"/>
                <a:gd name="T48" fmla="*/ 0 w 23"/>
                <a:gd name="T49" fmla="*/ 0 h 30"/>
                <a:gd name="T50" fmla="*/ 0 w 23"/>
                <a:gd name="T51" fmla="*/ 0 h 30"/>
                <a:gd name="T52" fmla="*/ 0 w 23"/>
                <a:gd name="T53" fmla="*/ 0 h 30"/>
                <a:gd name="T54" fmla="*/ 0 w 23"/>
                <a:gd name="T55" fmla="*/ 0 h 30"/>
                <a:gd name="T56" fmla="*/ 0 w 23"/>
                <a:gd name="T57" fmla="*/ 0 h 30"/>
                <a:gd name="T58" fmla="*/ 0 w 23"/>
                <a:gd name="T59" fmla="*/ 0 h 30"/>
                <a:gd name="T60" fmla="*/ 0 w 23"/>
                <a:gd name="T61" fmla="*/ 0 h 30"/>
                <a:gd name="T62" fmla="*/ 0 w 23"/>
                <a:gd name="T63" fmla="*/ 0 h 30"/>
                <a:gd name="T64" fmla="*/ 0 w 23"/>
                <a:gd name="T65" fmla="*/ 0 h 30"/>
                <a:gd name="T66" fmla="*/ 0 w 23"/>
                <a:gd name="T67" fmla="*/ 0 h 30"/>
                <a:gd name="T68" fmla="*/ 0 w 23"/>
                <a:gd name="T69" fmla="*/ 0 h 30"/>
                <a:gd name="T70" fmla="*/ 0 w 23"/>
                <a:gd name="T71" fmla="*/ 0 h 3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3"/>
                <a:gd name="T109" fmla="*/ 0 h 30"/>
                <a:gd name="T110" fmla="*/ 23 w 23"/>
                <a:gd name="T111" fmla="*/ 30 h 3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3" h="30">
                  <a:moveTo>
                    <a:pt x="23" y="15"/>
                  </a:moveTo>
                  <a:lnTo>
                    <a:pt x="23" y="14"/>
                  </a:lnTo>
                  <a:lnTo>
                    <a:pt x="23" y="12"/>
                  </a:lnTo>
                  <a:lnTo>
                    <a:pt x="23" y="11"/>
                  </a:lnTo>
                  <a:lnTo>
                    <a:pt x="22" y="10"/>
                  </a:lnTo>
                  <a:lnTo>
                    <a:pt x="21" y="9"/>
                  </a:lnTo>
                  <a:lnTo>
                    <a:pt x="21" y="8"/>
                  </a:lnTo>
                  <a:lnTo>
                    <a:pt x="21" y="7"/>
                  </a:lnTo>
                  <a:lnTo>
                    <a:pt x="20" y="6"/>
                  </a:lnTo>
                  <a:lnTo>
                    <a:pt x="19" y="5"/>
                  </a:lnTo>
                  <a:lnTo>
                    <a:pt x="19" y="4"/>
                  </a:lnTo>
                  <a:lnTo>
                    <a:pt x="18" y="3"/>
                  </a:lnTo>
                  <a:lnTo>
                    <a:pt x="17" y="1"/>
                  </a:lnTo>
                  <a:lnTo>
                    <a:pt x="16" y="0"/>
                  </a:lnTo>
                  <a:lnTo>
                    <a:pt x="14" y="0"/>
                  </a:lnTo>
                  <a:lnTo>
                    <a:pt x="13" y="0"/>
                  </a:lnTo>
                  <a:lnTo>
                    <a:pt x="12" y="0"/>
                  </a:lnTo>
                  <a:lnTo>
                    <a:pt x="11" y="0"/>
                  </a:lnTo>
                  <a:lnTo>
                    <a:pt x="10" y="0"/>
                  </a:lnTo>
                  <a:lnTo>
                    <a:pt x="9" y="0"/>
                  </a:lnTo>
                  <a:lnTo>
                    <a:pt x="8" y="0"/>
                  </a:lnTo>
                  <a:lnTo>
                    <a:pt x="7" y="1"/>
                  </a:lnTo>
                  <a:lnTo>
                    <a:pt x="6" y="1"/>
                  </a:lnTo>
                  <a:lnTo>
                    <a:pt x="5" y="3"/>
                  </a:lnTo>
                  <a:lnTo>
                    <a:pt x="3" y="4"/>
                  </a:lnTo>
                  <a:lnTo>
                    <a:pt x="3" y="5"/>
                  </a:lnTo>
                  <a:lnTo>
                    <a:pt x="2" y="6"/>
                  </a:lnTo>
                  <a:lnTo>
                    <a:pt x="1" y="7"/>
                  </a:lnTo>
                  <a:lnTo>
                    <a:pt x="1" y="8"/>
                  </a:lnTo>
                  <a:lnTo>
                    <a:pt x="1" y="9"/>
                  </a:lnTo>
                  <a:lnTo>
                    <a:pt x="0" y="10"/>
                  </a:lnTo>
                  <a:lnTo>
                    <a:pt x="0" y="11"/>
                  </a:lnTo>
                  <a:lnTo>
                    <a:pt x="0" y="12"/>
                  </a:lnTo>
                  <a:lnTo>
                    <a:pt x="0" y="14"/>
                  </a:lnTo>
                  <a:lnTo>
                    <a:pt x="0" y="15"/>
                  </a:lnTo>
                  <a:lnTo>
                    <a:pt x="0" y="17"/>
                  </a:lnTo>
                  <a:lnTo>
                    <a:pt x="0" y="18"/>
                  </a:lnTo>
                  <a:lnTo>
                    <a:pt x="0" y="19"/>
                  </a:lnTo>
                  <a:lnTo>
                    <a:pt x="0" y="20"/>
                  </a:lnTo>
                  <a:lnTo>
                    <a:pt x="1" y="22"/>
                  </a:lnTo>
                  <a:lnTo>
                    <a:pt x="1" y="23"/>
                  </a:lnTo>
                  <a:lnTo>
                    <a:pt x="1" y="25"/>
                  </a:lnTo>
                  <a:lnTo>
                    <a:pt x="2" y="25"/>
                  </a:lnTo>
                  <a:lnTo>
                    <a:pt x="3" y="26"/>
                  </a:lnTo>
                  <a:lnTo>
                    <a:pt x="3" y="27"/>
                  </a:lnTo>
                  <a:lnTo>
                    <a:pt x="5" y="28"/>
                  </a:lnTo>
                  <a:lnTo>
                    <a:pt x="6" y="29"/>
                  </a:lnTo>
                  <a:lnTo>
                    <a:pt x="7" y="29"/>
                  </a:lnTo>
                  <a:lnTo>
                    <a:pt x="8" y="30"/>
                  </a:lnTo>
                  <a:lnTo>
                    <a:pt x="9" y="30"/>
                  </a:lnTo>
                  <a:lnTo>
                    <a:pt x="10" y="30"/>
                  </a:lnTo>
                  <a:lnTo>
                    <a:pt x="11" y="30"/>
                  </a:lnTo>
                  <a:lnTo>
                    <a:pt x="12" y="30"/>
                  </a:lnTo>
                  <a:lnTo>
                    <a:pt x="13" y="30"/>
                  </a:lnTo>
                  <a:lnTo>
                    <a:pt x="14" y="30"/>
                  </a:lnTo>
                  <a:lnTo>
                    <a:pt x="16" y="30"/>
                  </a:lnTo>
                  <a:lnTo>
                    <a:pt x="17" y="29"/>
                  </a:lnTo>
                  <a:lnTo>
                    <a:pt x="18" y="28"/>
                  </a:lnTo>
                  <a:lnTo>
                    <a:pt x="19" y="27"/>
                  </a:lnTo>
                  <a:lnTo>
                    <a:pt x="19" y="26"/>
                  </a:lnTo>
                  <a:lnTo>
                    <a:pt x="20" y="25"/>
                  </a:lnTo>
                  <a:lnTo>
                    <a:pt x="21" y="25"/>
                  </a:lnTo>
                  <a:lnTo>
                    <a:pt x="21" y="23"/>
                  </a:lnTo>
                  <a:lnTo>
                    <a:pt x="21" y="22"/>
                  </a:lnTo>
                  <a:lnTo>
                    <a:pt x="22" y="20"/>
                  </a:lnTo>
                  <a:lnTo>
                    <a:pt x="23" y="19"/>
                  </a:lnTo>
                  <a:lnTo>
                    <a:pt x="23" y="18"/>
                  </a:lnTo>
                  <a:lnTo>
                    <a:pt x="23" y="17"/>
                  </a:lnTo>
                  <a:lnTo>
                    <a:pt x="23" y="15"/>
                  </a:lnTo>
                  <a:close/>
                </a:path>
              </a:pathLst>
            </a:custGeom>
            <a:solidFill>
              <a:srgbClr val="008080"/>
            </a:solidFill>
            <a:ln w="0">
              <a:solidFill>
                <a:srgbClr val="000040"/>
              </a:solidFill>
              <a:round/>
              <a:headEnd/>
              <a:tailEnd/>
            </a:ln>
          </p:spPr>
          <p:txBody>
            <a:bodyPr/>
            <a:lstStyle/>
            <a:p>
              <a:endParaRPr lang="en-GB"/>
            </a:p>
          </p:txBody>
        </p:sp>
        <p:sp>
          <p:nvSpPr>
            <p:cNvPr id="44823" name="Line 193"/>
            <p:cNvSpPr>
              <a:spLocks noChangeShapeType="1"/>
            </p:cNvSpPr>
            <p:nvPr/>
          </p:nvSpPr>
          <p:spPr bwMode="auto">
            <a:xfrm>
              <a:off x="3328" y="3853"/>
              <a:ext cx="1" cy="50"/>
            </a:xfrm>
            <a:prstGeom prst="line">
              <a:avLst/>
            </a:prstGeom>
            <a:noFill/>
            <a:ln w="6350">
              <a:solidFill>
                <a:srgbClr val="000040"/>
              </a:solidFill>
              <a:round/>
              <a:headEnd/>
              <a:tailEnd/>
            </a:ln>
          </p:spPr>
          <p:txBody>
            <a:bodyPr/>
            <a:lstStyle/>
            <a:p>
              <a:endParaRPr lang="en-GB"/>
            </a:p>
          </p:txBody>
        </p:sp>
        <p:sp>
          <p:nvSpPr>
            <p:cNvPr id="44824" name="Line 194"/>
            <p:cNvSpPr>
              <a:spLocks noChangeShapeType="1"/>
            </p:cNvSpPr>
            <p:nvPr/>
          </p:nvSpPr>
          <p:spPr bwMode="auto">
            <a:xfrm>
              <a:off x="3308" y="3877"/>
              <a:ext cx="40" cy="1"/>
            </a:xfrm>
            <a:prstGeom prst="line">
              <a:avLst/>
            </a:prstGeom>
            <a:noFill/>
            <a:ln w="6350">
              <a:solidFill>
                <a:srgbClr val="000040"/>
              </a:solidFill>
              <a:round/>
              <a:headEnd/>
              <a:tailEnd/>
            </a:ln>
          </p:spPr>
          <p:txBody>
            <a:bodyPr/>
            <a:lstStyle/>
            <a:p>
              <a:endParaRPr lang="en-GB"/>
            </a:p>
          </p:txBody>
        </p:sp>
        <p:sp>
          <p:nvSpPr>
            <p:cNvPr id="44825" name="Freeform 195"/>
            <p:cNvSpPr>
              <a:spLocks/>
            </p:cNvSpPr>
            <p:nvPr/>
          </p:nvSpPr>
          <p:spPr bwMode="auto">
            <a:xfrm>
              <a:off x="4800" y="892"/>
              <a:ext cx="205" cy="214"/>
            </a:xfrm>
            <a:custGeom>
              <a:avLst/>
              <a:gdLst>
                <a:gd name="T0" fmla="*/ 0 w 615"/>
                <a:gd name="T1" fmla="*/ 1 h 643"/>
                <a:gd name="T2" fmla="*/ 0 w 615"/>
                <a:gd name="T3" fmla="*/ 1 h 643"/>
                <a:gd name="T4" fmla="*/ 1 w 615"/>
                <a:gd name="T5" fmla="*/ 0 h 643"/>
                <a:gd name="T6" fmla="*/ 3 w 615"/>
                <a:gd name="T7" fmla="*/ 1 h 643"/>
                <a:gd name="T8" fmla="*/ 2 w 615"/>
                <a:gd name="T9" fmla="*/ 1 h 643"/>
                <a:gd name="T10" fmla="*/ 2 w 615"/>
                <a:gd name="T11" fmla="*/ 1 h 643"/>
                <a:gd name="T12" fmla="*/ 2 w 615"/>
                <a:gd name="T13" fmla="*/ 3 h 643"/>
                <a:gd name="T14" fmla="*/ 0 w 615"/>
                <a:gd name="T15" fmla="*/ 3 h 643"/>
                <a:gd name="T16" fmla="*/ 0 w 615"/>
                <a:gd name="T17" fmla="*/ 1 h 643"/>
                <a:gd name="T18" fmla="*/ 2 w 615"/>
                <a:gd name="T19" fmla="*/ 1 h 643"/>
                <a:gd name="T20" fmla="*/ 2 w 615"/>
                <a:gd name="T21" fmla="*/ 1 h 643"/>
                <a:gd name="T22" fmla="*/ 2 w 615"/>
                <a:gd name="T23" fmla="*/ 3 h 643"/>
                <a:gd name="T24" fmla="*/ 0 w 615"/>
                <a:gd name="T25" fmla="*/ 3 h 643"/>
                <a:gd name="T26" fmla="*/ 0 w 615"/>
                <a:gd name="T27" fmla="*/ 3 h 643"/>
                <a:gd name="T28" fmla="*/ 0 w 615"/>
                <a:gd name="T29" fmla="*/ 1 h 6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15"/>
                <a:gd name="T46" fmla="*/ 0 h 643"/>
                <a:gd name="T47" fmla="*/ 615 w 615"/>
                <a:gd name="T48" fmla="*/ 643 h 6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15" h="643">
                  <a:moveTo>
                    <a:pt x="56" y="195"/>
                  </a:moveTo>
                  <a:lnTo>
                    <a:pt x="0" y="195"/>
                  </a:lnTo>
                  <a:lnTo>
                    <a:pt x="307" y="0"/>
                  </a:lnTo>
                  <a:lnTo>
                    <a:pt x="615" y="195"/>
                  </a:lnTo>
                  <a:lnTo>
                    <a:pt x="587" y="195"/>
                  </a:lnTo>
                  <a:lnTo>
                    <a:pt x="559" y="195"/>
                  </a:lnTo>
                  <a:lnTo>
                    <a:pt x="559" y="614"/>
                  </a:lnTo>
                  <a:lnTo>
                    <a:pt x="56" y="614"/>
                  </a:lnTo>
                  <a:lnTo>
                    <a:pt x="56" y="195"/>
                  </a:lnTo>
                  <a:lnTo>
                    <a:pt x="559" y="195"/>
                  </a:lnTo>
                  <a:lnTo>
                    <a:pt x="587" y="195"/>
                  </a:lnTo>
                  <a:lnTo>
                    <a:pt x="587" y="643"/>
                  </a:lnTo>
                  <a:lnTo>
                    <a:pt x="56" y="643"/>
                  </a:lnTo>
                  <a:lnTo>
                    <a:pt x="56" y="614"/>
                  </a:lnTo>
                  <a:lnTo>
                    <a:pt x="56" y="195"/>
                  </a:lnTo>
                  <a:close/>
                </a:path>
              </a:pathLst>
            </a:custGeom>
            <a:solidFill>
              <a:srgbClr val="008080"/>
            </a:solidFill>
            <a:ln w="0">
              <a:solidFill>
                <a:srgbClr val="000080"/>
              </a:solidFill>
              <a:round/>
              <a:headEnd/>
              <a:tailEnd/>
            </a:ln>
          </p:spPr>
          <p:txBody>
            <a:bodyPr/>
            <a:lstStyle/>
            <a:p>
              <a:endParaRPr lang="en-GB"/>
            </a:p>
          </p:txBody>
        </p:sp>
        <p:sp>
          <p:nvSpPr>
            <p:cNvPr id="44826" name="Rectangle 196"/>
            <p:cNvSpPr>
              <a:spLocks noChangeArrowheads="1"/>
            </p:cNvSpPr>
            <p:nvPr/>
          </p:nvSpPr>
          <p:spPr bwMode="auto">
            <a:xfrm>
              <a:off x="4819" y="957"/>
              <a:ext cx="170" cy="139"/>
            </a:xfrm>
            <a:prstGeom prst="rect">
              <a:avLst/>
            </a:prstGeom>
            <a:solidFill>
              <a:srgbClr val="FFFF00"/>
            </a:solidFill>
            <a:ln w="0">
              <a:solidFill>
                <a:srgbClr val="000000"/>
              </a:solidFill>
              <a:miter lim="800000"/>
              <a:headEnd/>
              <a:tailEnd/>
            </a:ln>
          </p:spPr>
          <p:txBody>
            <a:bodyPr/>
            <a:lstStyle/>
            <a:p>
              <a:endParaRPr lang="fa-IR"/>
            </a:p>
          </p:txBody>
        </p:sp>
        <p:sp>
          <p:nvSpPr>
            <p:cNvPr id="44827" name="Rectangle 197"/>
            <p:cNvSpPr>
              <a:spLocks noChangeArrowheads="1"/>
            </p:cNvSpPr>
            <p:nvPr/>
          </p:nvSpPr>
          <p:spPr bwMode="auto">
            <a:xfrm>
              <a:off x="4847" y="990"/>
              <a:ext cx="59" cy="105"/>
            </a:xfrm>
            <a:prstGeom prst="rect">
              <a:avLst/>
            </a:prstGeom>
            <a:solidFill>
              <a:srgbClr val="800000"/>
            </a:solidFill>
            <a:ln w="0">
              <a:solidFill>
                <a:srgbClr val="000040"/>
              </a:solidFill>
              <a:miter lim="800000"/>
              <a:headEnd/>
              <a:tailEnd/>
            </a:ln>
          </p:spPr>
          <p:txBody>
            <a:bodyPr/>
            <a:lstStyle/>
            <a:p>
              <a:endParaRPr lang="fa-IR"/>
            </a:p>
          </p:txBody>
        </p:sp>
        <p:sp>
          <p:nvSpPr>
            <p:cNvPr id="44828" name="Rectangle 198"/>
            <p:cNvSpPr>
              <a:spLocks noChangeArrowheads="1"/>
            </p:cNvSpPr>
            <p:nvPr/>
          </p:nvSpPr>
          <p:spPr bwMode="auto">
            <a:xfrm>
              <a:off x="4932" y="987"/>
              <a:ext cx="40" cy="51"/>
            </a:xfrm>
            <a:prstGeom prst="rect">
              <a:avLst/>
            </a:prstGeom>
            <a:solidFill>
              <a:srgbClr val="80FFFF"/>
            </a:solidFill>
            <a:ln w="0">
              <a:solidFill>
                <a:srgbClr val="000040"/>
              </a:solidFill>
              <a:miter lim="800000"/>
              <a:headEnd/>
              <a:tailEnd/>
            </a:ln>
          </p:spPr>
          <p:txBody>
            <a:bodyPr/>
            <a:lstStyle/>
            <a:p>
              <a:endParaRPr lang="fa-IR"/>
            </a:p>
          </p:txBody>
        </p:sp>
        <p:sp>
          <p:nvSpPr>
            <p:cNvPr id="44829" name="Freeform 199"/>
            <p:cNvSpPr>
              <a:spLocks/>
            </p:cNvSpPr>
            <p:nvPr/>
          </p:nvSpPr>
          <p:spPr bwMode="auto">
            <a:xfrm>
              <a:off x="4890" y="1039"/>
              <a:ext cx="8" cy="10"/>
            </a:xfrm>
            <a:custGeom>
              <a:avLst/>
              <a:gdLst>
                <a:gd name="T0" fmla="*/ 0 w 23"/>
                <a:gd name="T1" fmla="*/ 0 h 30"/>
                <a:gd name="T2" fmla="*/ 0 w 23"/>
                <a:gd name="T3" fmla="*/ 0 h 30"/>
                <a:gd name="T4" fmla="*/ 0 w 23"/>
                <a:gd name="T5" fmla="*/ 0 h 30"/>
                <a:gd name="T6" fmla="*/ 0 w 23"/>
                <a:gd name="T7" fmla="*/ 0 h 30"/>
                <a:gd name="T8" fmla="*/ 0 w 23"/>
                <a:gd name="T9" fmla="*/ 0 h 30"/>
                <a:gd name="T10" fmla="*/ 0 w 23"/>
                <a:gd name="T11" fmla="*/ 0 h 30"/>
                <a:gd name="T12" fmla="*/ 0 w 23"/>
                <a:gd name="T13" fmla="*/ 0 h 30"/>
                <a:gd name="T14" fmla="*/ 0 w 23"/>
                <a:gd name="T15" fmla="*/ 0 h 30"/>
                <a:gd name="T16" fmla="*/ 0 w 23"/>
                <a:gd name="T17" fmla="*/ 0 h 30"/>
                <a:gd name="T18" fmla="*/ 0 w 23"/>
                <a:gd name="T19" fmla="*/ 0 h 30"/>
                <a:gd name="T20" fmla="*/ 0 w 23"/>
                <a:gd name="T21" fmla="*/ 0 h 30"/>
                <a:gd name="T22" fmla="*/ 0 w 23"/>
                <a:gd name="T23" fmla="*/ 0 h 30"/>
                <a:gd name="T24" fmla="*/ 0 w 23"/>
                <a:gd name="T25" fmla="*/ 0 h 30"/>
                <a:gd name="T26" fmla="*/ 0 w 23"/>
                <a:gd name="T27" fmla="*/ 0 h 30"/>
                <a:gd name="T28" fmla="*/ 0 w 23"/>
                <a:gd name="T29" fmla="*/ 0 h 30"/>
                <a:gd name="T30" fmla="*/ 0 w 23"/>
                <a:gd name="T31" fmla="*/ 0 h 30"/>
                <a:gd name="T32" fmla="*/ 0 w 23"/>
                <a:gd name="T33" fmla="*/ 0 h 30"/>
                <a:gd name="T34" fmla="*/ 0 w 23"/>
                <a:gd name="T35" fmla="*/ 0 h 30"/>
                <a:gd name="T36" fmla="*/ 0 w 23"/>
                <a:gd name="T37" fmla="*/ 0 h 30"/>
                <a:gd name="T38" fmla="*/ 0 w 23"/>
                <a:gd name="T39" fmla="*/ 0 h 30"/>
                <a:gd name="T40" fmla="*/ 0 w 23"/>
                <a:gd name="T41" fmla="*/ 0 h 30"/>
                <a:gd name="T42" fmla="*/ 0 w 23"/>
                <a:gd name="T43" fmla="*/ 0 h 30"/>
                <a:gd name="T44" fmla="*/ 0 w 23"/>
                <a:gd name="T45" fmla="*/ 0 h 30"/>
                <a:gd name="T46" fmla="*/ 0 w 23"/>
                <a:gd name="T47" fmla="*/ 0 h 30"/>
                <a:gd name="T48" fmla="*/ 0 w 23"/>
                <a:gd name="T49" fmla="*/ 0 h 30"/>
                <a:gd name="T50" fmla="*/ 0 w 23"/>
                <a:gd name="T51" fmla="*/ 0 h 30"/>
                <a:gd name="T52" fmla="*/ 0 w 23"/>
                <a:gd name="T53" fmla="*/ 0 h 30"/>
                <a:gd name="T54" fmla="*/ 0 w 23"/>
                <a:gd name="T55" fmla="*/ 0 h 30"/>
                <a:gd name="T56" fmla="*/ 0 w 23"/>
                <a:gd name="T57" fmla="*/ 0 h 30"/>
                <a:gd name="T58" fmla="*/ 0 w 23"/>
                <a:gd name="T59" fmla="*/ 0 h 30"/>
                <a:gd name="T60" fmla="*/ 0 w 23"/>
                <a:gd name="T61" fmla="*/ 0 h 30"/>
                <a:gd name="T62" fmla="*/ 0 w 23"/>
                <a:gd name="T63" fmla="*/ 0 h 30"/>
                <a:gd name="T64" fmla="*/ 0 w 23"/>
                <a:gd name="T65" fmla="*/ 0 h 30"/>
                <a:gd name="T66" fmla="*/ 0 w 23"/>
                <a:gd name="T67" fmla="*/ 0 h 30"/>
                <a:gd name="T68" fmla="*/ 0 w 23"/>
                <a:gd name="T69" fmla="*/ 0 h 30"/>
                <a:gd name="T70" fmla="*/ 0 w 23"/>
                <a:gd name="T71" fmla="*/ 0 h 3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3"/>
                <a:gd name="T109" fmla="*/ 0 h 30"/>
                <a:gd name="T110" fmla="*/ 23 w 23"/>
                <a:gd name="T111" fmla="*/ 30 h 3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3" h="30">
                  <a:moveTo>
                    <a:pt x="23" y="14"/>
                  </a:moveTo>
                  <a:lnTo>
                    <a:pt x="23" y="13"/>
                  </a:lnTo>
                  <a:lnTo>
                    <a:pt x="23" y="12"/>
                  </a:lnTo>
                  <a:lnTo>
                    <a:pt x="23" y="11"/>
                  </a:lnTo>
                  <a:lnTo>
                    <a:pt x="22" y="10"/>
                  </a:lnTo>
                  <a:lnTo>
                    <a:pt x="21" y="9"/>
                  </a:lnTo>
                  <a:lnTo>
                    <a:pt x="21" y="8"/>
                  </a:lnTo>
                  <a:lnTo>
                    <a:pt x="21" y="7"/>
                  </a:lnTo>
                  <a:lnTo>
                    <a:pt x="20" y="5"/>
                  </a:lnTo>
                  <a:lnTo>
                    <a:pt x="19" y="4"/>
                  </a:lnTo>
                  <a:lnTo>
                    <a:pt x="19" y="3"/>
                  </a:lnTo>
                  <a:lnTo>
                    <a:pt x="18" y="2"/>
                  </a:lnTo>
                  <a:lnTo>
                    <a:pt x="17" y="1"/>
                  </a:lnTo>
                  <a:lnTo>
                    <a:pt x="15" y="0"/>
                  </a:lnTo>
                  <a:lnTo>
                    <a:pt x="14" y="0"/>
                  </a:lnTo>
                  <a:lnTo>
                    <a:pt x="13" y="0"/>
                  </a:lnTo>
                  <a:lnTo>
                    <a:pt x="12" y="0"/>
                  </a:lnTo>
                  <a:lnTo>
                    <a:pt x="11" y="0"/>
                  </a:lnTo>
                  <a:lnTo>
                    <a:pt x="10" y="0"/>
                  </a:lnTo>
                  <a:lnTo>
                    <a:pt x="9" y="0"/>
                  </a:lnTo>
                  <a:lnTo>
                    <a:pt x="8" y="0"/>
                  </a:lnTo>
                  <a:lnTo>
                    <a:pt x="7" y="1"/>
                  </a:lnTo>
                  <a:lnTo>
                    <a:pt x="6" y="1"/>
                  </a:lnTo>
                  <a:lnTo>
                    <a:pt x="4" y="2"/>
                  </a:lnTo>
                  <a:lnTo>
                    <a:pt x="3" y="3"/>
                  </a:lnTo>
                  <a:lnTo>
                    <a:pt x="3" y="4"/>
                  </a:lnTo>
                  <a:lnTo>
                    <a:pt x="2" y="5"/>
                  </a:lnTo>
                  <a:lnTo>
                    <a:pt x="1" y="7"/>
                  </a:lnTo>
                  <a:lnTo>
                    <a:pt x="1" y="8"/>
                  </a:lnTo>
                  <a:lnTo>
                    <a:pt x="1" y="9"/>
                  </a:lnTo>
                  <a:lnTo>
                    <a:pt x="0" y="10"/>
                  </a:lnTo>
                  <a:lnTo>
                    <a:pt x="0" y="11"/>
                  </a:lnTo>
                  <a:lnTo>
                    <a:pt x="0" y="12"/>
                  </a:lnTo>
                  <a:lnTo>
                    <a:pt x="0" y="13"/>
                  </a:lnTo>
                  <a:lnTo>
                    <a:pt x="0" y="14"/>
                  </a:lnTo>
                  <a:lnTo>
                    <a:pt x="0" y="16"/>
                  </a:lnTo>
                  <a:lnTo>
                    <a:pt x="0" y="18"/>
                  </a:lnTo>
                  <a:lnTo>
                    <a:pt x="0" y="19"/>
                  </a:lnTo>
                  <a:lnTo>
                    <a:pt x="0" y="20"/>
                  </a:lnTo>
                  <a:lnTo>
                    <a:pt x="1" y="22"/>
                  </a:lnTo>
                  <a:lnTo>
                    <a:pt x="1" y="23"/>
                  </a:lnTo>
                  <a:lnTo>
                    <a:pt x="1" y="24"/>
                  </a:lnTo>
                  <a:lnTo>
                    <a:pt x="2" y="24"/>
                  </a:lnTo>
                  <a:lnTo>
                    <a:pt x="3" y="25"/>
                  </a:lnTo>
                  <a:lnTo>
                    <a:pt x="3" y="26"/>
                  </a:lnTo>
                  <a:lnTo>
                    <a:pt x="4" y="27"/>
                  </a:lnTo>
                  <a:lnTo>
                    <a:pt x="6" y="29"/>
                  </a:lnTo>
                  <a:lnTo>
                    <a:pt x="7" y="29"/>
                  </a:lnTo>
                  <a:lnTo>
                    <a:pt x="8" y="30"/>
                  </a:lnTo>
                  <a:lnTo>
                    <a:pt x="9" y="30"/>
                  </a:lnTo>
                  <a:lnTo>
                    <a:pt x="10" y="30"/>
                  </a:lnTo>
                  <a:lnTo>
                    <a:pt x="11" y="30"/>
                  </a:lnTo>
                  <a:lnTo>
                    <a:pt x="12" y="30"/>
                  </a:lnTo>
                  <a:lnTo>
                    <a:pt x="13" y="30"/>
                  </a:lnTo>
                  <a:lnTo>
                    <a:pt x="14" y="30"/>
                  </a:lnTo>
                  <a:lnTo>
                    <a:pt x="15" y="30"/>
                  </a:lnTo>
                  <a:lnTo>
                    <a:pt x="17" y="29"/>
                  </a:lnTo>
                  <a:lnTo>
                    <a:pt x="18" y="27"/>
                  </a:lnTo>
                  <a:lnTo>
                    <a:pt x="19" y="26"/>
                  </a:lnTo>
                  <a:lnTo>
                    <a:pt x="19" y="25"/>
                  </a:lnTo>
                  <a:lnTo>
                    <a:pt x="20" y="24"/>
                  </a:lnTo>
                  <a:lnTo>
                    <a:pt x="21" y="24"/>
                  </a:lnTo>
                  <a:lnTo>
                    <a:pt x="21" y="23"/>
                  </a:lnTo>
                  <a:lnTo>
                    <a:pt x="21" y="22"/>
                  </a:lnTo>
                  <a:lnTo>
                    <a:pt x="22" y="20"/>
                  </a:lnTo>
                  <a:lnTo>
                    <a:pt x="23" y="19"/>
                  </a:lnTo>
                  <a:lnTo>
                    <a:pt x="23" y="18"/>
                  </a:lnTo>
                  <a:lnTo>
                    <a:pt x="23" y="16"/>
                  </a:lnTo>
                  <a:lnTo>
                    <a:pt x="23" y="14"/>
                  </a:lnTo>
                  <a:close/>
                </a:path>
              </a:pathLst>
            </a:custGeom>
            <a:solidFill>
              <a:srgbClr val="008080"/>
            </a:solidFill>
            <a:ln w="0">
              <a:solidFill>
                <a:srgbClr val="000040"/>
              </a:solidFill>
              <a:round/>
              <a:headEnd/>
              <a:tailEnd/>
            </a:ln>
          </p:spPr>
          <p:txBody>
            <a:bodyPr/>
            <a:lstStyle/>
            <a:p>
              <a:endParaRPr lang="en-GB"/>
            </a:p>
          </p:txBody>
        </p:sp>
        <p:sp>
          <p:nvSpPr>
            <p:cNvPr id="44830" name="Line 200"/>
            <p:cNvSpPr>
              <a:spLocks noChangeShapeType="1"/>
            </p:cNvSpPr>
            <p:nvPr/>
          </p:nvSpPr>
          <p:spPr bwMode="auto">
            <a:xfrm>
              <a:off x="4951" y="988"/>
              <a:ext cx="1" cy="50"/>
            </a:xfrm>
            <a:prstGeom prst="line">
              <a:avLst/>
            </a:prstGeom>
            <a:noFill/>
            <a:ln w="6350">
              <a:solidFill>
                <a:srgbClr val="000040"/>
              </a:solidFill>
              <a:round/>
              <a:headEnd/>
              <a:tailEnd/>
            </a:ln>
          </p:spPr>
          <p:txBody>
            <a:bodyPr/>
            <a:lstStyle/>
            <a:p>
              <a:endParaRPr lang="en-GB"/>
            </a:p>
          </p:txBody>
        </p:sp>
        <p:sp>
          <p:nvSpPr>
            <p:cNvPr id="44831" name="Line 201"/>
            <p:cNvSpPr>
              <a:spLocks noChangeShapeType="1"/>
            </p:cNvSpPr>
            <p:nvPr/>
          </p:nvSpPr>
          <p:spPr bwMode="auto">
            <a:xfrm>
              <a:off x="4932" y="1012"/>
              <a:ext cx="39" cy="1"/>
            </a:xfrm>
            <a:prstGeom prst="line">
              <a:avLst/>
            </a:prstGeom>
            <a:noFill/>
            <a:ln w="6350">
              <a:solidFill>
                <a:srgbClr val="000040"/>
              </a:solidFill>
              <a:round/>
              <a:headEnd/>
              <a:tailEnd/>
            </a:ln>
          </p:spPr>
          <p:txBody>
            <a:bodyPr/>
            <a:lstStyle/>
            <a:p>
              <a:endParaRPr lang="en-GB"/>
            </a:p>
          </p:txBody>
        </p:sp>
        <p:sp>
          <p:nvSpPr>
            <p:cNvPr id="44832" name="Freeform 202"/>
            <p:cNvSpPr>
              <a:spLocks/>
            </p:cNvSpPr>
            <p:nvPr/>
          </p:nvSpPr>
          <p:spPr bwMode="auto">
            <a:xfrm>
              <a:off x="4530" y="1154"/>
              <a:ext cx="205" cy="215"/>
            </a:xfrm>
            <a:custGeom>
              <a:avLst/>
              <a:gdLst>
                <a:gd name="T0" fmla="*/ 0 w 615"/>
                <a:gd name="T1" fmla="*/ 1 h 643"/>
                <a:gd name="T2" fmla="*/ 0 w 615"/>
                <a:gd name="T3" fmla="*/ 1 h 643"/>
                <a:gd name="T4" fmla="*/ 1 w 615"/>
                <a:gd name="T5" fmla="*/ 0 h 643"/>
                <a:gd name="T6" fmla="*/ 3 w 615"/>
                <a:gd name="T7" fmla="*/ 1 h 643"/>
                <a:gd name="T8" fmla="*/ 2 w 615"/>
                <a:gd name="T9" fmla="*/ 1 h 643"/>
                <a:gd name="T10" fmla="*/ 2 w 615"/>
                <a:gd name="T11" fmla="*/ 1 h 643"/>
                <a:gd name="T12" fmla="*/ 2 w 615"/>
                <a:gd name="T13" fmla="*/ 3 h 643"/>
                <a:gd name="T14" fmla="*/ 0 w 615"/>
                <a:gd name="T15" fmla="*/ 3 h 643"/>
                <a:gd name="T16" fmla="*/ 0 w 615"/>
                <a:gd name="T17" fmla="*/ 1 h 643"/>
                <a:gd name="T18" fmla="*/ 2 w 615"/>
                <a:gd name="T19" fmla="*/ 1 h 643"/>
                <a:gd name="T20" fmla="*/ 2 w 615"/>
                <a:gd name="T21" fmla="*/ 1 h 643"/>
                <a:gd name="T22" fmla="*/ 2 w 615"/>
                <a:gd name="T23" fmla="*/ 3 h 643"/>
                <a:gd name="T24" fmla="*/ 0 w 615"/>
                <a:gd name="T25" fmla="*/ 3 h 643"/>
                <a:gd name="T26" fmla="*/ 0 w 615"/>
                <a:gd name="T27" fmla="*/ 3 h 643"/>
                <a:gd name="T28" fmla="*/ 0 w 615"/>
                <a:gd name="T29" fmla="*/ 1 h 6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15"/>
                <a:gd name="T46" fmla="*/ 0 h 643"/>
                <a:gd name="T47" fmla="*/ 615 w 615"/>
                <a:gd name="T48" fmla="*/ 643 h 6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15" h="643">
                  <a:moveTo>
                    <a:pt x="56" y="195"/>
                  </a:moveTo>
                  <a:lnTo>
                    <a:pt x="0" y="195"/>
                  </a:lnTo>
                  <a:lnTo>
                    <a:pt x="308" y="0"/>
                  </a:lnTo>
                  <a:lnTo>
                    <a:pt x="615" y="195"/>
                  </a:lnTo>
                  <a:lnTo>
                    <a:pt x="587" y="195"/>
                  </a:lnTo>
                  <a:lnTo>
                    <a:pt x="559" y="195"/>
                  </a:lnTo>
                  <a:lnTo>
                    <a:pt x="559" y="614"/>
                  </a:lnTo>
                  <a:lnTo>
                    <a:pt x="56" y="614"/>
                  </a:lnTo>
                  <a:lnTo>
                    <a:pt x="56" y="195"/>
                  </a:lnTo>
                  <a:lnTo>
                    <a:pt x="559" y="195"/>
                  </a:lnTo>
                  <a:lnTo>
                    <a:pt x="587" y="195"/>
                  </a:lnTo>
                  <a:lnTo>
                    <a:pt x="587" y="643"/>
                  </a:lnTo>
                  <a:lnTo>
                    <a:pt x="56" y="643"/>
                  </a:lnTo>
                  <a:lnTo>
                    <a:pt x="56" y="614"/>
                  </a:lnTo>
                  <a:lnTo>
                    <a:pt x="56" y="195"/>
                  </a:lnTo>
                  <a:close/>
                </a:path>
              </a:pathLst>
            </a:custGeom>
            <a:solidFill>
              <a:srgbClr val="008080"/>
            </a:solidFill>
            <a:ln w="0">
              <a:solidFill>
                <a:srgbClr val="000080"/>
              </a:solidFill>
              <a:round/>
              <a:headEnd/>
              <a:tailEnd/>
            </a:ln>
          </p:spPr>
          <p:txBody>
            <a:bodyPr/>
            <a:lstStyle/>
            <a:p>
              <a:endParaRPr lang="en-GB"/>
            </a:p>
          </p:txBody>
        </p:sp>
        <p:sp>
          <p:nvSpPr>
            <p:cNvPr id="44833" name="Rectangle 203"/>
            <p:cNvSpPr>
              <a:spLocks noChangeArrowheads="1"/>
            </p:cNvSpPr>
            <p:nvPr/>
          </p:nvSpPr>
          <p:spPr bwMode="auto">
            <a:xfrm>
              <a:off x="4549" y="1219"/>
              <a:ext cx="169" cy="140"/>
            </a:xfrm>
            <a:prstGeom prst="rect">
              <a:avLst/>
            </a:prstGeom>
            <a:solidFill>
              <a:srgbClr val="FFFF00"/>
            </a:solidFill>
            <a:ln w="0">
              <a:solidFill>
                <a:srgbClr val="000000"/>
              </a:solidFill>
              <a:miter lim="800000"/>
              <a:headEnd/>
              <a:tailEnd/>
            </a:ln>
          </p:spPr>
          <p:txBody>
            <a:bodyPr/>
            <a:lstStyle/>
            <a:p>
              <a:endParaRPr lang="fa-IR"/>
            </a:p>
          </p:txBody>
        </p:sp>
      </p:grpSp>
      <p:sp>
        <p:nvSpPr>
          <p:cNvPr id="44037" name="Rectangle 204"/>
          <p:cNvSpPr>
            <a:spLocks noChangeArrowheads="1"/>
          </p:cNvSpPr>
          <p:nvPr/>
        </p:nvSpPr>
        <p:spPr bwMode="auto">
          <a:xfrm>
            <a:off x="7234238" y="1985963"/>
            <a:ext cx="93662" cy="166687"/>
          </a:xfrm>
          <a:prstGeom prst="rect">
            <a:avLst/>
          </a:prstGeom>
          <a:solidFill>
            <a:srgbClr val="800000"/>
          </a:solidFill>
          <a:ln w="0">
            <a:solidFill>
              <a:srgbClr val="000040"/>
            </a:solidFill>
            <a:miter lim="800000"/>
            <a:headEnd/>
            <a:tailEnd/>
          </a:ln>
        </p:spPr>
        <p:txBody>
          <a:bodyPr/>
          <a:lstStyle/>
          <a:p>
            <a:endParaRPr lang="fa-IR"/>
          </a:p>
        </p:txBody>
      </p:sp>
      <p:sp>
        <p:nvSpPr>
          <p:cNvPr id="44038" name="Rectangle 205"/>
          <p:cNvSpPr>
            <a:spLocks noChangeArrowheads="1"/>
          </p:cNvSpPr>
          <p:nvPr/>
        </p:nvSpPr>
        <p:spPr bwMode="auto">
          <a:xfrm>
            <a:off x="7369175" y="1981200"/>
            <a:ext cx="65088" cy="80963"/>
          </a:xfrm>
          <a:prstGeom prst="rect">
            <a:avLst/>
          </a:prstGeom>
          <a:solidFill>
            <a:srgbClr val="80FFFF"/>
          </a:solidFill>
          <a:ln w="0">
            <a:solidFill>
              <a:srgbClr val="000040"/>
            </a:solidFill>
            <a:miter lim="800000"/>
            <a:headEnd/>
            <a:tailEnd/>
          </a:ln>
        </p:spPr>
        <p:txBody>
          <a:bodyPr/>
          <a:lstStyle/>
          <a:p>
            <a:endParaRPr lang="fa-IR"/>
          </a:p>
        </p:txBody>
      </p:sp>
      <p:sp>
        <p:nvSpPr>
          <p:cNvPr id="44039" name="Freeform 206"/>
          <p:cNvSpPr>
            <a:spLocks/>
          </p:cNvSpPr>
          <p:nvPr/>
        </p:nvSpPr>
        <p:spPr bwMode="auto">
          <a:xfrm>
            <a:off x="7302500" y="2062163"/>
            <a:ext cx="12700" cy="15875"/>
          </a:xfrm>
          <a:custGeom>
            <a:avLst/>
            <a:gdLst>
              <a:gd name="T0" fmla="*/ 2147483647 w 23"/>
              <a:gd name="T1" fmla="*/ 2147483647 h 30"/>
              <a:gd name="T2" fmla="*/ 2147483647 w 23"/>
              <a:gd name="T3" fmla="*/ 2147483647 h 30"/>
              <a:gd name="T4" fmla="*/ 2147483647 w 23"/>
              <a:gd name="T5" fmla="*/ 2147483647 h 30"/>
              <a:gd name="T6" fmla="*/ 2147483647 w 23"/>
              <a:gd name="T7" fmla="*/ 2147483647 h 30"/>
              <a:gd name="T8" fmla="*/ 2147483647 w 23"/>
              <a:gd name="T9" fmla="*/ 2147483647 h 30"/>
              <a:gd name="T10" fmla="*/ 2147483647 w 23"/>
              <a:gd name="T11" fmla="*/ 2147483647 h 30"/>
              <a:gd name="T12" fmla="*/ 2147483647 w 23"/>
              <a:gd name="T13" fmla="*/ 2147483647 h 30"/>
              <a:gd name="T14" fmla="*/ 2147483647 w 23"/>
              <a:gd name="T15" fmla="*/ 0 h 30"/>
              <a:gd name="T16" fmla="*/ 2147483647 w 23"/>
              <a:gd name="T17" fmla="*/ 0 h 30"/>
              <a:gd name="T18" fmla="*/ 2147483647 w 23"/>
              <a:gd name="T19" fmla="*/ 0 h 30"/>
              <a:gd name="T20" fmla="*/ 2147483647 w 23"/>
              <a:gd name="T21" fmla="*/ 0 h 30"/>
              <a:gd name="T22" fmla="*/ 2147483647 w 23"/>
              <a:gd name="T23" fmla="*/ 2147483647 h 30"/>
              <a:gd name="T24" fmla="*/ 2147483647 w 23"/>
              <a:gd name="T25" fmla="*/ 2147483647 h 30"/>
              <a:gd name="T26" fmla="*/ 2147483647 w 23"/>
              <a:gd name="T27" fmla="*/ 2147483647 h 30"/>
              <a:gd name="T28" fmla="*/ 2147483647 w 23"/>
              <a:gd name="T29" fmla="*/ 2147483647 h 30"/>
              <a:gd name="T30" fmla="*/ 2147483647 w 23"/>
              <a:gd name="T31" fmla="*/ 2147483647 h 30"/>
              <a:gd name="T32" fmla="*/ 0 w 23"/>
              <a:gd name="T33" fmla="*/ 2147483647 h 30"/>
              <a:gd name="T34" fmla="*/ 0 w 23"/>
              <a:gd name="T35" fmla="*/ 2147483647 h 30"/>
              <a:gd name="T36" fmla="*/ 0 w 23"/>
              <a:gd name="T37" fmla="*/ 2147483647 h 30"/>
              <a:gd name="T38" fmla="*/ 0 w 23"/>
              <a:gd name="T39" fmla="*/ 2147483647 h 30"/>
              <a:gd name="T40" fmla="*/ 2147483647 w 23"/>
              <a:gd name="T41" fmla="*/ 2147483647 h 30"/>
              <a:gd name="T42" fmla="*/ 2147483647 w 23"/>
              <a:gd name="T43" fmla="*/ 2147483647 h 30"/>
              <a:gd name="T44" fmla="*/ 2147483647 w 23"/>
              <a:gd name="T45" fmla="*/ 2147483647 h 30"/>
              <a:gd name="T46" fmla="*/ 2147483647 w 23"/>
              <a:gd name="T47" fmla="*/ 2147483647 h 30"/>
              <a:gd name="T48" fmla="*/ 2147483647 w 23"/>
              <a:gd name="T49" fmla="*/ 2147483647 h 30"/>
              <a:gd name="T50" fmla="*/ 2147483647 w 23"/>
              <a:gd name="T51" fmla="*/ 2147483647 h 30"/>
              <a:gd name="T52" fmla="*/ 2147483647 w 23"/>
              <a:gd name="T53" fmla="*/ 2147483647 h 30"/>
              <a:gd name="T54" fmla="*/ 2147483647 w 23"/>
              <a:gd name="T55" fmla="*/ 2147483647 h 30"/>
              <a:gd name="T56" fmla="*/ 2147483647 w 23"/>
              <a:gd name="T57" fmla="*/ 2147483647 h 30"/>
              <a:gd name="T58" fmla="*/ 2147483647 w 23"/>
              <a:gd name="T59" fmla="*/ 2147483647 h 30"/>
              <a:gd name="T60" fmla="*/ 2147483647 w 23"/>
              <a:gd name="T61" fmla="*/ 2147483647 h 30"/>
              <a:gd name="T62" fmla="*/ 2147483647 w 23"/>
              <a:gd name="T63" fmla="*/ 2147483647 h 30"/>
              <a:gd name="T64" fmla="*/ 2147483647 w 23"/>
              <a:gd name="T65" fmla="*/ 2147483647 h 30"/>
              <a:gd name="T66" fmla="*/ 2147483647 w 23"/>
              <a:gd name="T67" fmla="*/ 2147483647 h 30"/>
              <a:gd name="T68" fmla="*/ 2147483647 w 23"/>
              <a:gd name="T69" fmla="*/ 2147483647 h 30"/>
              <a:gd name="T70" fmla="*/ 2147483647 w 23"/>
              <a:gd name="T71" fmla="*/ 2147483647 h 3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3"/>
              <a:gd name="T109" fmla="*/ 0 h 30"/>
              <a:gd name="T110" fmla="*/ 23 w 23"/>
              <a:gd name="T111" fmla="*/ 30 h 3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3" h="30">
                <a:moveTo>
                  <a:pt x="23" y="14"/>
                </a:moveTo>
                <a:lnTo>
                  <a:pt x="23" y="13"/>
                </a:lnTo>
                <a:lnTo>
                  <a:pt x="23" y="12"/>
                </a:lnTo>
                <a:lnTo>
                  <a:pt x="23" y="11"/>
                </a:lnTo>
                <a:lnTo>
                  <a:pt x="22" y="10"/>
                </a:lnTo>
                <a:lnTo>
                  <a:pt x="21" y="9"/>
                </a:lnTo>
                <a:lnTo>
                  <a:pt x="21" y="8"/>
                </a:lnTo>
                <a:lnTo>
                  <a:pt x="21" y="7"/>
                </a:lnTo>
                <a:lnTo>
                  <a:pt x="20" y="5"/>
                </a:lnTo>
                <a:lnTo>
                  <a:pt x="19" y="4"/>
                </a:lnTo>
                <a:lnTo>
                  <a:pt x="19" y="3"/>
                </a:lnTo>
                <a:lnTo>
                  <a:pt x="18" y="2"/>
                </a:lnTo>
                <a:lnTo>
                  <a:pt x="17" y="1"/>
                </a:lnTo>
                <a:lnTo>
                  <a:pt x="16" y="0"/>
                </a:lnTo>
                <a:lnTo>
                  <a:pt x="14" y="0"/>
                </a:lnTo>
                <a:lnTo>
                  <a:pt x="13" y="0"/>
                </a:lnTo>
                <a:lnTo>
                  <a:pt x="12" y="0"/>
                </a:lnTo>
                <a:lnTo>
                  <a:pt x="11" y="0"/>
                </a:lnTo>
                <a:lnTo>
                  <a:pt x="10" y="0"/>
                </a:lnTo>
                <a:lnTo>
                  <a:pt x="9" y="0"/>
                </a:lnTo>
                <a:lnTo>
                  <a:pt x="8" y="0"/>
                </a:lnTo>
                <a:lnTo>
                  <a:pt x="7" y="1"/>
                </a:lnTo>
                <a:lnTo>
                  <a:pt x="6" y="1"/>
                </a:lnTo>
                <a:lnTo>
                  <a:pt x="5" y="2"/>
                </a:lnTo>
                <a:lnTo>
                  <a:pt x="4" y="3"/>
                </a:lnTo>
                <a:lnTo>
                  <a:pt x="4" y="4"/>
                </a:lnTo>
                <a:lnTo>
                  <a:pt x="2" y="5"/>
                </a:lnTo>
                <a:lnTo>
                  <a:pt x="1" y="7"/>
                </a:lnTo>
                <a:lnTo>
                  <a:pt x="1" y="8"/>
                </a:lnTo>
                <a:lnTo>
                  <a:pt x="1" y="9"/>
                </a:lnTo>
                <a:lnTo>
                  <a:pt x="0" y="10"/>
                </a:lnTo>
                <a:lnTo>
                  <a:pt x="0" y="11"/>
                </a:lnTo>
                <a:lnTo>
                  <a:pt x="0" y="12"/>
                </a:lnTo>
                <a:lnTo>
                  <a:pt x="0" y="13"/>
                </a:lnTo>
                <a:lnTo>
                  <a:pt x="0" y="14"/>
                </a:lnTo>
                <a:lnTo>
                  <a:pt x="0" y="16"/>
                </a:lnTo>
                <a:lnTo>
                  <a:pt x="0" y="18"/>
                </a:lnTo>
                <a:lnTo>
                  <a:pt x="0" y="19"/>
                </a:lnTo>
                <a:lnTo>
                  <a:pt x="0" y="20"/>
                </a:lnTo>
                <a:lnTo>
                  <a:pt x="1" y="22"/>
                </a:lnTo>
                <a:lnTo>
                  <a:pt x="1" y="23"/>
                </a:lnTo>
                <a:lnTo>
                  <a:pt x="1" y="24"/>
                </a:lnTo>
                <a:lnTo>
                  <a:pt x="2" y="24"/>
                </a:lnTo>
                <a:lnTo>
                  <a:pt x="4" y="25"/>
                </a:lnTo>
                <a:lnTo>
                  <a:pt x="4" y="26"/>
                </a:lnTo>
                <a:lnTo>
                  <a:pt x="5" y="27"/>
                </a:lnTo>
                <a:lnTo>
                  <a:pt x="6" y="29"/>
                </a:lnTo>
                <a:lnTo>
                  <a:pt x="7" y="29"/>
                </a:lnTo>
                <a:lnTo>
                  <a:pt x="8" y="30"/>
                </a:lnTo>
                <a:lnTo>
                  <a:pt x="9" y="30"/>
                </a:lnTo>
                <a:lnTo>
                  <a:pt x="10" y="30"/>
                </a:lnTo>
                <a:lnTo>
                  <a:pt x="11" y="30"/>
                </a:lnTo>
                <a:lnTo>
                  <a:pt x="12" y="30"/>
                </a:lnTo>
                <a:lnTo>
                  <a:pt x="13" y="30"/>
                </a:lnTo>
                <a:lnTo>
                  <a:pt x="14" y="30"/>
                </a:lnTo>
                <a:lnTo>
                  <a:pt x="16" y="30"/>
                </a:lnTo>
                <a:lnTo>
                  <a:pt x="17" y="29"/>
                </a:lnTo>
                <a:lnTo>
                  <a:pt x="18" y="27"/>
                </a:lnTo>
                <a:lnTo>
                  <a:pt x="19" y="26"/>
                </a:lnTo>
                <a:lnTo>
                  <a:pt x="19" y="25"/>
                </a:lnTo>
                <a:lnTo>
                  <a:pt x="20" y="24"/>
                </a:lnTo>
                <a:lnTo>
                  <a:pt x="21" y="24"/>
                </a:lnTo>
                <a:lnTo>
                  <a:pt x="21" y="23"/>
                </a:lnTo>
                <a:lnTo>
                  <a:pt x="21" y="22"/>
                </a:lnTo>
                <a:lnTo>
                  <a:pt x="22" y="20"/>
                </a:lnTo>
                <a:lnTo>
                  <a:pt x="23" y="19"/>
                </a:lnTo>
                <a:lnTo>
                  <a:pt x="23" y="18"/>
                </a:lnTo>
                <a:lnTo>
                  <a:pt x="23" y="16"/>
                </a:lnTo>
                <a:lnTo>
                  <a:pt x="23" y="14"/>
                </a:lnTo>
                <a:close/>
              </a:path>
            </a:pathLst>
          </a:custGeom>
          <a:solidFill>
            <a:srgbClr val="008080"/>
          </a:solidFill>
          <a:ln w="0">
            <a:solidFill>
              <a:srgbClr val="000040"/>
            </a:solidFill>
            <a:round/>
            <a:headEnd/>
            <a:tailEnd/>
          </a:ln>
        </p:spPr>
        <p:txBody>
          <a:bodyPr/>
          <a:lstStyle/>
          <a:p>
            <a:endParaRPr lang="en-GB"/>
          </a:p>
        </p:txBody>
      </p:sp>
      <p:sp>
        <p:nvSpPr>
          <p:cNvPr id="44040" name="Line 207"/>
          <p:cNvSpPr>
            <a:spLocks noChangeShapeType="1"/>
          </p:cNvSpPr>
          <p:nvPr/>
        </p:nvSpPr>
        <p:spPr bwMode="auto">
          <a:xfrm>
            <a:off x="7400925" y="1981200"/>
            <a:ext cx="1588" cy="80963"/>
          </a:xfrm>
          <a:prstGeom prst="line">
            <a:avLst/>
          </a:prstGeom>
          <a:noFill/>
          <a:ln w="6350">
            <a:solidFill>
              <a:srgbClr val="000040"/>
            </a:solidFill>
            <a:round/>
            <a:headEnd/>
            <a:tailEnd/>
          </a:ln>
        </p:spPr>
        <p:txBody>
          <a:bodyPr/>
          <a:lstStyle/>
          <a:p>
            <a:endParaRPr lang="en-GB"/>
          </a:p>
        </p:txBody>
      </p:sp>
      <p:sp>
        <p:nvSpPr>
          <p:cNvPr id="44041" name="Line 208"/>
          <p:cNvSpPr>
            <a:spLocks noChangeShapeType="1"/>
          </p:cNvSpPr>
          <p:nvPr/>
        </p:nvSpPr>
        <p:spPr bwMode="auto">
          <a:xfrm>
            <a:off x="7369175" y="2019300"/>
            <a:ext cx="63500" cy="1588"/>
          </a:xfrm>
          <a:prstGeom prst="line">
            <a:avLst/>
          </a:prstGeom>
          <a:noFill/>
          <a:ln w="6350">
            <a:solidFill>
              <a:srgbClr val="000040"/>
            </a:solidFill>
            <a:round/>
            <a:headEnd/>
            <a:tailEnd/>
          </a:ln>
        </p:spPr>
        <p:txBody>
          <a:bodyPr/>
          <a:lstStyle/>
          <a:p>
            <a:endParaRPr lang="en-GB"/>
          </a:p>
        </p:txBody>
      </p:sp>
      <p:sp>
        <p:nvSpPr>
          <p:cNvPr id="44042" name="Freeform 209"/>
          <p:cNvSpPr>
            <a:spLocks/>
          </p:cNvSpPr>
          <p:nvPr/>
        </p:nvSpPr>
        <p:spPr bwMode="auto">
          <a:xfrm>
            <a:off x="7958138" y="2903538"/>
            <a:ext cx="323850" cy="339725"/>
          </a:xfrm>
          <a:custGeom>
            <a:avLst/>
            <a:gdLst>
              <a:gd name="T0" fmla="*/ 2147483647 w 614"/>
              <a:gd name="T1" fmla="*/ 2147483647 h 643"/>
              <a:gd name="T2" fmla="*/ 0 w 614"/>
              <a:gd name="T3" fmla="*/ 2147483647 h 643"/>
              <a:gd name="T4" fmla="*/ 2147483647 w 614"/>
              <a:gd name="T5" fmla="*/ 0 h 643"/>
              <a:gd name="T6" fmla="*/ 2147483647 w 614"/>
              <a:gd name="T7" fmla="*/ 2147483647 h 643"/>
              <a:gd name="T8" fmla="*/ 2147483647 w 614"/>
              <a:gd name="T9" fmla="*/ 2147483647 h 643"/>
              <a:gd name="T10" fmla="*/ 2147483647 w 614"/>
              <a:gd name="T11" fmla="*/ 2147483647 h 643"/>
              <a:gd name="T12" fmla="*/ 2147483647 w 614"/>
              <a:gd name="T13" fmla="*/ 2147483647 h 643"/>
              <a:gd name="T14" fmla="*/ 2147483647 w 614"/>
              <a:gd name="T15" fmla="*/ 2147483647 h 643"/>
              <a:gd name="T16" fmla="*/ 2147483647 w 614"/>
              <a:gd name="T17" fmla="*/ 2147483647 h 643"/>
              <a:gd name="T18" fmla="*/ 2147483647 w 614"/>
              <a:gd name="T19" fmla="*/ 2147483647 h 643"/>
              <a:gd name="T20" fmla="*/ 2147483647 w 614"/>
              <a:gd name="T21" fmla="*/ 2147483647 h 643"/>
              <a:gd name="T22" fmla="*/ 2147483647 w 614"/>
              <a:gd name="T23" fmla="*/ 2147483647 h 643"/>
              <a:gd name="T24" fmla="*/ 2147483647 w 614"/>
              <a:gd name="T25" fmla="*/ 2147483647 h 643"/>
              <a:gd name="T26" fmla="*/ 2147483647 w 614"/>
              <a:gd name="T27" fmla="*/ 2147483647 h 643"/>
              <a:gd name="T28" fmla="*/ 2147483647 w 614"/>
              <a:gd name="T29" fmla="*/ 2147483647 h 6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14"/>
              <a:gd name="T46" fmla="*/ 0 h 643"/>
              <a:gd name="T47" fmla="*/ 614 w 614"/>
              <a:gd name="T48" fmla="*/ 643 h 6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14" h="643">
                <a:moveTo>
                  <a:pt x="56" y="195"/>
                </a:moveTo>
                <a:lnTo>
                  <a:pt x="0" y="195"/>
                </a:lnTo>
                <a:lnTo>
                  <a:pt x="307" y="0"/>
                </a:lnTo>
                <a:lnTo>
                  <a:pt x="614" y="195"/>
                </a:lnTo>
                <a:lnTo>
                  <a:pt x="587" y="195"/>
                </a:lnTo>
                <a:lnTo>
                  <a:pt x="558" y="195"/>
                </a:lnTo>
                <a:lnTo>
                  <a:pt x="558" y="615"/>
                </a:lnTo>
                <a:lnTo>
                  <a:pt x="56" y="615"/>
                </a:lnTo>
                <a:lnTo>
                  <a:pt x="56" y="195"/>
                </a:lnTo>
                <a:lnTo>
                  <a:pt x="558" y="195"/>
                </a:lnTo>
                <a:lnTo>
                  <a:pt x="587" y="195"/>
                </a:lnTo>
                <a:lnTo>
                  <a:pt x="587" y="643"/>
                </a:lnTo>
                <a:lnTo>
                  <a:pt x="56" y="643"/>
                </a:lnTo>
                <a:lnTo>
                  <a:pt x="56" y="615"/>
                </a:lnTo>
                <a:lnTo>
                  <a:pt x="56" y="195"/>
                </a:lnTo>
                <a:close/>
              </a:path>
            </a:pathLst>
          </a:custGeom>
          <a:solidFill>
            <a:srgbClr val="008080"/>
          </a:solidFill>
          <a:ln w="0">
            <a:solidFill>
              <a:srgbClr val="000080"/>
            </a:solidFill>
            <a:round/>
            <a:headEnd/>
            <a:tailEnd/>
          </a:ln>
        </p:spPr>
        <p:txBody>
          <a:bodyPr/>
          <a:lstStyle/>
          <a:p>
            <a:endParaRPr lang="en-GB"/>
          </a:p>
        </p:txBody>
      </p:sp>
      <p:sp>
        <p:nvSpPr>
          <p:cNvPr id="44043" name="Rectangle 210"/>
          <p:cNvSpPr>
            <a:spLocks noChangeArrowheads="1"/>
          </p:cNvSpPr>
          <p:nvPr/>
        </p:nvSpPr>
        <p:spPr bwMode="auto">
          <a:xfrm>
            <a:off x="7988300" y="3006725"/>
            <a:ext cx="268288" cy="222250"/>
          </a:xfrm>
          <a:prstGeom prst="rect">
            <a:avLst/>
          </a:prstGeom>
          <a:solidFill>
            <a:srgbClr val="FFFF00"/>
          </a:solidFill>
          <a:ln w="0">
            <a:solidFill>
              <a:srgbClr val="000000"/>
            </a:solidFill>
            <a:miter lim="800000"/>
            <a:headEnd/>
            <a:tailEnd/>
          </a:ln>
        </p:spPr>
        <p:txBody>
          <a:bodyPr/>
          <a:lstStyle/>
          <a:p>
            <a:endParaRPr lang="fa-IR"/>
          </a:p>
        </p:txBody>
      </p:sp>
      <p:sp>
        <p:nvSpPr>
          <p:cNvPr id="44044" name="Rectangle 211"/>
          <p:cNvSpPr>
            <a:spLocks noChangeArrowheads="1"/>
          </p:cNvSpPr>
          <p:nvPr/>
        </p:nvSpPr>
        <p:spPr bwMode="auto">
          <a:xfrm>
            <a:off x="8031163" y="3059113"/>
            <a:ext cx="93662" cy="168275"/>
          </a:xfrm>
          <a:prstGeom prst="rect">
            <a:avLst/>
          </a:prstGeom>
          <a:solidFill>
            <a:srgbClr val="800000"/>
          </a:solidFill>
          <a:ln w="0">
            <a:solidFill>
              <a:srgbClr val="000040"/>
            </a:solidFill>
            <a:miter lim="800000"/>
            <a:headEnd/>
            <a:tailEnd/>
          </a:ln>
        </p:spPr>
        <p:txBody>
          <a:bodyPr/>
          <a:lstStyle/>
          <a:p>
            <a:endParaRPr lang="fa-IR"/>
          </a:p>
        </p:txBody>
      </p:sp>
      <p:sp>
        <p:nvSpPr>
          <p:cNvPr id="44045" name="Rectangle 212"/>
          <p:cNvSpPr>
            <a:spLocks noChangeArrowheads="1"/>
          </p:cNvSpPr>
          <p:nvPr/>
        </p:nvSpPr>
        <p:spPr bwMode="auto">
          <a:xfrm>
            <a:off x="8166100" y="3055938"/>
            <a:ext cx="63500" cy="79375"/>
          </a:xfrm>
          <a:prstGeom prst="rect">
            <a:avLst/>
          </a:prstGeom>
          <a:solidFill>
            <a:srgbClr val="80FFFF"/>
          </a:solidFill>
          <a:ln w="0">
            <a:solidFill>
              <a:srgbClr val="000040"/>
            </a:solidFill>
            <a:miter lim="800000"/>
            <a:headEnd/>
            <a:tailEnd/>
          </a:ln>
        </p:spPr>
        <p:txBody>
          <a:bodyPr/>
          <a:lstStyle/>
          <a:p>
            <a:endParaRPr lang="fa-IR"/>
          </a:p>
        </p:txBody>
      </p:sp>
      <p:sp>
        <p:nvSpPr>
          <p:cNvPr id="44046" name="Freeform 213"/>
          <p:cNvSpPr>
            <a:spLocks/>
          </p:cNvSpPr>
          <p:nvPr/>
        </p:nvSpPr>
        <p:spPr bwMode="auto">
          <a:xfrm>
            <a:off x="8099425" y="3136900"/>
            <a:ext cx="12700" cy="15875"/>
          </a:xfrm>
          <a:custGeom>
            <a:avLst/>
            <a:gdLst>
              <a:gd name="T0" fmla="*/ 2147483647 w 23"/>
              <a:gd name="T1" fmla="*/ 2147483647 h 30"/>
              <a:gd name="T2" fmla="*/ 2147483647 w 23"/>
              <a:gd name="T3" fmla="*/ 2147483647 h 30"/>
              <a:gd name="T4" fmla="*/ 2147483647 w 23"/>
              <a:gd name="T5" fmla="*/ 2147483647 h 30"/>
              <a:gd name="T6" fmla="*/ 2147483647 w 23"/>
              <a:gd name="T7" fmla="*/ 2147483647 h 30"/>
              <a:gd name="T8" fmla="*/ 2147483647 w 23"/>
              <a:gd name="T9" fmla="*/ 2147483647 h 30"/>
              <a:gd name="T10" fmla="*/ 2147483647 w 23"/>
              <a:gd name="T11" fmla="*/ 2147483647 h 30"/>
              <a:gd name="T12" fmla="*/ 2147483647 w 23"/>
              <a:gd name="T13" fmla="*/ 2147483647 h 30"/>
              <a:gd name="T14" fmla="*/ 2147483647 w 23"/>
              <a:gd name="T15" fmla="*/ 0 h 30"/>
              <a:gd name="T16" fmla="*/ 2147483647 w 23"/>
              <a:gd name="T17" fmla="*/ 0 h 30"/>
              <a:gd name="T18" fmla="*/ 2147483647 w 23"/>
              <a:gd name="T19" fmla="*/ 0 h 30"/>
              <a:gd name="T20" fmla="*/ 2147483647 w 23"/>
              <a:gd name="T21" fmla="*/ 0 h 30"/>
              <a:gd name="T22" fmla="*/ 2147483647 w 23"/>
              <a:gd name="T23" fmla="*/ 2147483647 h 30"/>
              <a:gd name="T24" fmla="*/ 2147483647 w 23"/>
              <a:gd name="T25" fmla="*/ 2147483647 h 30"/>
              <a:gd name="T26" fmla="*/ 2147483647 w 23"/>
              <a:gd name="T27" fmla="*/ 2147483647 h 30"/>
              <a:gd name="T28" fmla="*/ 2147483647 w 23"/>
              <a:gd name="T29" fmla="*/ 2147483647 h 30"/>
              <a:gd name="T30" fmla="*/ 2147483647 w 23"/>
              <a:gd name="T31" fmla="*/ 2147483647 h 30"/>
              <a:gd name="T32" fmla="*/ 0 w 23"/>
              <a:gd name="T33" fmla="*/ 2147483647 h 30"/>
              <a:gd name="T34" fmla="*/ 0 w 23"/>
              <a:gd name="T35" fmla="*/ 2147483647 h 30"/>
              <a:gd name="T36" fmla="*/ 0 w 23"/>
              <a:gd name="T37" fmla="*/ 2147483647 h 30"/>
              <a:gd name="T38" fmla="*/ 0 w 23"/>
              <a:gd name="T39" fmla="*/ 2147483647 h 30"/>
              <a:gd name="T40" fmla="*/ 2147483647 w 23"/>
              <a:gd name="T41" fmla="*/ 2147483647 h 30"/>
              <a:gd name="T42" fmla="*/ 2147483647 w 23"/>
              <a:gd name="T43" fmla="*/ 2147483647 h 30"/>
              <a:gd name="T44" fmla="*/ 2147483647 w 23"/>
              <a:gd name="T45" fmla="*/ 2147483647 h 30"/>
              <a:gd name="T46" fmla="*/ 2147483647 w 23"/>
              <a:gd name="T47" fmla="*/ 2147483647 h 30"/>
              <a:gd name="T48" fmla="*/ 2147483647 w 23"/>
              <a:gd name="T49" fmla="*/ 2147483647 h 30"/>
              <a:gd name="T50" fmla="*/ 2147483647 w 23"/>
              <a:gd name="T51" fmla="*/ 2147483647 h 30"/>
              <a:gd name="T52" fmla="*/ 2147483647 w 23"/>
              <a:gd name="T53" fmla="*/ 2147483647 h 30"/>
              <a:gd name="T54" fmla="*/ 2147483647 w 23"/>
              <a:gd name="T55" fmla="*/ 2147483647 h 30"/>
              <a:gd name="T56" fmla="*/ 2147483647 w 23"/>
              <a:gd name="T57" fmla="*/ 2147483647 h 30"/>
              <a:gd name="T58" fmla="*/ 2147483647 w 23"/>
              <a:gd name="T59" fmla="*/ 2147483647 h 30"/>
              <a:gd name="T60" fmla="*/ 2147483647 w 23"/>
              <a:gd name="T61" fmla="*/ 2147483647 h 30"/>
              <a:gd name="T62" fmla="*/ 2147483647 w 23"/>
              <a:gd name="T63" fmla="*/ 2147483647 h 30"/>
              <a:gd name="T64" fmla="*/ 2147483647 w 23"/>
              <a:gd name="T65" fmla="*/ 2147483647 h 30"/>
              <a:gd name="T66" fmla="*/ 2147483647 w 23"/>
              <a:gd name="T67" fmla="*/ 2147483647 h 30"/>
              <a:gd name="T68" fmla="*/ 2147483647 w 23"/>
              <a:gd name="T69" fmla="*/ 2147483647 h 30"/>
              <a:gd name="T70" fmla="*/ 2147483647 w 23"/>
              <a:gd name="T71" fmla="*/ 2147483647 h 3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3"/>
              <a:gd name="T109" fmla="*/ 0 h 30"/>
              <a:gd name="T110" fmla="*/ 23 w 23"/>
              <a:gd name="T111" fmla="*/ 30 h 3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3" h="30">
                <a:moveTo>
                  <a:pt x="23" y="15"/>
                </a:moveTo>
                <a:lnTo>
                  <a:pt x="23" y="13"/>
                </a:lnTo>
                <a:lnTo>
                  <a:pt x="23" y="12"/>
                </a:lnTo>
                <a:lnTo>
                  <a:pt x="23" y="11"/>
                </a:lnTo>
                <a:lnTo>
                  <a:pt x="22" y="10"/>
                </a:lnTo>
                <a:lnTo>
                  <a:pt x="21" y="9"/>
                </a:lnTo>
                <a:lnTo>
                  <a:pt x="21" y="8"/>
                </a:lnTo>
                <a:lnTo>
                  <a:pt x="21" y="7"/>
                </a:lnTo>
                <a:lnTo>
                  <a:pt x="20" y="6"/>
                </a:lnTo>
                <a:lnTo>
                  <a:pt x="19" y="5"/>
                </a:lnTo>
                <a:lnTo>
                  <a:pt x="19" y="4"/>
                </a:lnTo>
                <a:lnTo>
                  <a:pt x="18" y="2"/>
                </a:lnTo>
                <a:lnTo>
                  <a:pt x="17" y="1"/>
                </a:lnTo>
                <a:lnTo>
                  <a:pt x="16" y="0"/>
                </a:lnTo>
                <a:lnTo>
                  <a:pt x="15" y="0"/>
                </a:lnTo>
                <a:lnTo>
                  <a:pt x="14" y="0"/>
                </a:lnTo>
                <a:lnTo>
                  <a:pt x="12" y="0"/>
                </a:lnTo>
                <a:lnTo>
                  <a:pt x="11" y="0"/>
                </a:lnTo>
                <a:lnTo>
                  <a:pt x="10" y="0"/>
                </a:lnTo>
                <a:lnTo>
                  <a:pt x="9" y="0"/>
                </a:lnTo>
                <a:lnTo>
                  <a:pt x="8" y="0"/>
                </a:lnTo>
                <a:lnTo>
                  <a:pt x="7" y="1"/>
                </a:lnTo>
                <a:lnTo>
                  <a:pt x="6" y="1"/>
                </a:lnTo>
                <a:lnTo>
                  <a:pt x="5" y="2"/>
                </a:lnTo>
                <a:lnTo>
                  <a:pt x="4" y="4"/>
                </a:lnTo>
                <a:lnTo>
                  <a:pt x="4" y="5"/>
                </a:lnTo>
                <a:lnTo>
                  <a:pt x="3" y="6"/>
                </a:lnTo>
                <a:lnTo>
                  <a:pt x="2" y="7"/>
                </a:lnTo>
                <a:lnTo>
                  <a:pt x="2" y="8"/>
                </a:lnTo>
                <a:lnTo>
                  <a:pt x="2" y="9"/>
                </a:lnTo>
                <a:lnTo>
                  <a:pt x="0" y="10"/>
                </a:lnTo>
                <a:lnTo>
                  <a:pt x="0" y="11"/>
                </a:lnTo>
                <a:lnTo>
                  <a:pt x="0" y="12"/>
                </a:lnTo>
                <a:lnTo>
                  <a:pt x="0" y="13"/>
                </a:lnTo>
                <a:lnTo>
                  <a:pt x="0" y="15"/>
                </a:lnTo>
                <a:lnTo>
                  <a:pt x="0" y="17"/>
                </a:lnTo>
                <a:lnTo>
                  <a:pt x="0" y="18"/>
                </a:lnTo>
                <a:lnTo>
                  <a:pt x="0" y="19"/>
                </a:lnTo>
                <a:lnTo>
                  <a:pt x="0" y="20"/>
                </a:lnTo>
                <a:lnTo>
                  <a:pt x="2" y="22"/>
                </a:lnTo>
                <a:lnTo>
                  <a:pt x="2" y="23"/>
                </a:lnTo>
                <a:lnTo>
                  <a:pt x="2" y="24"/>
                </a:lnTo>
                <a:lnTo>
                  <a:pt x="3" y="24"/>
                </a:lnTo>
                <a:lnTo>
                  <a:pt x="4" y="26"/>
                </a:lnTo>
                <a:lnTo>
                  <a:pt x="4" y="27"/>
                </a:lnTo>
                <a:lnTo>
                  <a:pt x="5" y="28"/>
                </a:lnTo>
                <a:lnTo>
                  <a:pt x="6" y="29"/>
                </a:lnTo>
                <a:lnTo>
                  <a:pt x="7" y="29"/>
                </a:lnTo>
                <a:lnTo>
                  <a:pt x="8" y="30"/>
                </a:lnTo>
                <a:lnTo>
                  <a:pt x="9" y="30"/>
                </a:lnTo>
                <a:lnTo>
                  <a:pt x="10" y="30"/>
                </a:lnTo>
                <a:lnTo>
                  <a:pt x="11" y="30"/>
                </a:lnTo>
                <a:lnTo>
                  <a:pt x="12" y="30"/>
                </a:lnTo>
                <a:lnTo>
                  <a:pt x="14" y="30"/>
                </a:lnTo>
                <a:lnTo>
                  <a:pt x="15" y="30"/>
                </a:lnTo>
                <a:lnTo>
                  <a:pt x="16" y="30"/>
                </a:lnTo>
                <a:lnTo>
                  <a:pt x="17" y="29"/>
                </a:lnTo>
                <a:lnTo>
                  <a:pt x="18" y="28"/>
                </a:lnTo>
                <a:lnTo>
                  <a:pt x="19" y="27"/>
                </a:lnTo>
                <a:lnTo>
                  <a:pt x="19" y="26"/>
                </a:lnTo>
                <a:lnTo>
                  <a:pt x="20" y="24"/>
                </a:lnTo>
                <a:lnTo>
                  <a:pt x="21" y="24"/>
                </a:lnTo>
                <a:lnTo>
                  <a:pt x="21" y="23"/>
                </a:lnTo>
                <a:lnTo>
                  <a:pt x="21" y="22"/>
                </a:lnTo>
                <a:lnTo>
                  <a:pt x="22" y="20"/>
                </a:lnTo>
                <a:lnTo>
                  <a:pt x="23" y="19"/>
                </a:lnTo>
                <a:lnTo>
                  <a:pt x="23" y="18"/>
                </a:lnTo>
                <a:lnTo>
                  <a:pt x="23" y="17"/>
                </a:lnTo>
                <a:lnTo>
                  <a:pt x="23" y="15"/>
                </a:lnTo>
                <a:close/>
              </a:path>
            </a:pathLst>
          </a:custGeom>
          <a:solidFill>
            <a:srgbClr val="008080"/>
          </a:solidFill>
          <a:ln w="0">
            <a:solidFill>
              <a:srgbClr val="000040"/>
            </a:solidFill>
            <a:round/>
            <a:headEnd/>
            <a:tailEnd/>
          </a:ln>
        </p:spPr>
        <p:txBody>
          <a:bodyPr/>
          <a:lstStyle/>
          <a:p>
            <a:endParaRPr lang="en-GB"/>
          </a:p>
        </p:txBody>
      </p:sp>
      <p:sp>
        <p:nvSpPr>
          <p:cNvPr id="44047" name="Line 214"/>
          <p:cNvSpPr>
            <a:spLocks noChangeShapeType="1"/>
          </p:cNvSpPr>
          <p:nvPr/>
        </p:nvSpPr>
        <p:spPr bwMode="auto">
          <a:xfrm>
            <a:off x="8197850" y="3055938"/>
            <a:ext cx="1588" cy="79375"/>
          </a:xfrm>
          <a:prstGeom prst="line">
            <a:avLst/>
          </a:prstGeom>
          <a:noFill/>
          <a:ln w="6350">
            <a:solidFill>
              <a:srgbClr val="000040"/>
            </a:solidFill>
            <a:round/>
            <a:headEnd/>
            <a:tailEnd/>
          </a:ln>
        </p:spPr>
        <p:txBody>
          <a:bodyPr/>
          <a:lstStyle/>
          <a:p>
            <a:endParaRPr lang="en-GB"/>
          </a:p>
        </p:txBody>
      </p:sp>
      <p:sp>
        <p:nvSpPr>
          <p:cNvPr id="44048" name="Line 215"/>
          <p:cNvSpPr>
            <a:spLocks noChangeShapeType="1"/>
          </p:cNvSpPr>
          <p:nvPr/>
        </p:nvSpPr>
        <p:spPr bwMode="auto">
          <a:xfrm>
            <a:off x="8166100" y="3094038"/>
            <a:ext cx="61913" cy="1587"/>
          </a:xfrm>
          <a:prstGeom prst="line">
            <a:avLst/>
          </a:prstGeom>
          <a:noFill/>
          <a:ln w="6350">
            <a:solidFill>
              <a:srgbClr val="000040"/>
            </a:solidFill>
            <a:round/>
            <a:headEnd/>
            <a:tailEnd/>
          </a:ln>
        </p:spPr>
        <p:txBody>
          <a:bodyPr/>
          <a:lstStyle/>
          <a:p>
            <a:endParaRPr lang="en-GB"/>
          </a:p>
        </p:txBody>
      </p:sp>
      <p:sp>
        <p:nvSpPr>
          <p:cNvPr id="44049" name="Freeform 216"/>
          <p:cNvSpPr>
            <a:spLocks/>
          </p:cNvSpPr>
          <p:nvPr/>
        </p:nvSpPr>
        <p:spPr bwMode="auto">
          <a:xfrm>
            <a:off x="7932738" y="2360613"/>
            <a:ext cx="325437" cy="339725"/>
          </a:xfrm>
          <a:custGeom>
            <a:avLst/>
            <a:gdLst>
              <a:gd name="T0" fmla="*/ 2147483647 w 615"/>
              <a:gd name="T1" fmla="*/ 2147483647 h 643"/>
              <a:gd name="T2" fmla="*/ 0 w 615"/>
              <a:gd name="T3" fmla="*/ 2147483647 h 643"/>
              <a:gd name="T4" fmla="*/ 2147483647 w 615"/>
              <a:gd name="T5" fmla="*/ 0 h 643"/>
              <a:gd name="T6" fmla="*/ 2147483647 w 615"/>
              <a:gd name="T7" fmla="*/ 2147483647 h 643"/>
              <a:gd name="T8" fmla="*/ 2147483647 w 615"/>
              <a:gd name="T9" fmla="*/ 2147483647 h 643"/>
              <a:gd name="T10" fmla="*/ 2147483647 w 615"/>
              <a:gd name="T11" fmla="*/ 2147483647 h 643"/>
              <a:gd name="T12" fmla="*/ 2147483647 w 615"/>
              <a:gd name="T13" fmla="*/ 2147483647 h 643"/>
              <a:gd name="T14" fmla="*/ 2147483647 w 615"/>
              <a:gd name="T15" fmla="*/ 2147483647 h 643"/>
              <a:gd name="T16" fmla="*/ 2147483647 w 615"/>
              <a:gd name="T17" fmla="*/ 2147483647 h 643"/>
              <a:gd name="T18" fmla="*/ 2147483647 w 615"/>
              <a:gd name="T19" fmla="*/ 2147483647 h 643"/>
              <a:gd name="T20" fmla="*/ 2147483647 w 615"/>
              <a:gd name="T21" fmla="*/ 2147483647 h 643"/>
              <a:gd name="T22" fmla="*/ 2147483647 w 615"/>
              <a:gd name="T23" fmla="*/ 2147483647 h 643"/>
              <a:gd name="T24" fmla="*/ 2147483647 w 615"/>
              <a:gd name="T25" fmla="*/ 2147483647 h 643"/>
              <a:gd name="T26" fmla="*/ 2147483647 w 615"/>
              <a:gd name="T27" fmla="*/ 2147483647 h 643"/>
              <a:gd name="T28" fmla="*/ 2147483647 w 615"/>
              <a:gd name="T29" fmla="*/ 2147483647 h 6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15"/>
              <a:gd name="T46" fmla="*/ 0 h 643"/>
              <a:gd name="T47" fmla="*/ 615 w 615"/>
              <a:gd name="T48" fmla="*/ 643 h 6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15" h="643">
                <a:moveTo>
                  <a:pt x="56" y="195"/>
                </a:moveTo>
                <a:lnTo>
                  <a:pt x="0" y="195"/>
                </a:lnTo>
                <a:lnTo>
                  <a:pt x="308" y="0"/>
                </a:lnTo>
                <a:lnTo>
                  <a:pt x="615" y="195"/>
                </a:lnTo>
                <a:lnTo>
                  <a:pt x="587" y="195"/>
                </a:lnTo>
                <a:lnTo>
                  <a:pt x="559" y="195"/>
                </a:lnTo>
                <a:lnTo>
                  <a:pt x="559" y="614"/>
                </a:lnTo>
                <a:lnTo>
                  <a:pt x="56" y="614"/>
                </a:lnTo>
                <a:lnTo>
                  <a:pt x="56" y="195"/>
                </a:lnTo>
                <a:lnTo>
                  <a:pt x="559" y="195"/>
                </a:lnTo>
                <a:lnTo>
                  <a:pt x="587" y="195"/>
                </a:lnTo>
                <a:lnTo>
                  <a:pt x="587" y="643"/>
                </a:lnTo>
                <a:lnTo>
                  <a:pt x="56" y="643"/>
                </a:lnTo>
                <a:lnTo>
                  <a:pt x="56" y="614"/>
                </a:lnTo>
                <a:lnTo>
                  <a:pt x="56" y="195"/>
                </a:lnTo>
                <a:close/>
              </a:path>
            </a:pathLst>
          </a:custGeom>
          <a:solidFill>
            <a:srgbClr val="008080"/>
          </a:solidFill>
          <a:ln w="0">
            <a:solidFill>
              <a:srgbClr val="000080"/>
            </a:solidFill>
            <a:round/>
            <a:headEnd/>
            <a:tailEnd/>
          </a:ln>
        </p:spPr>
        <p:txBody>
          <a:bodyPr/>
          <a:lstStyle/>
          <a:p>
            <a:endParaRPr lang="en-GB"/>
          </a:p>
        </p:txBody>
      </p:sp>
      <p:sp>
        <p:nvSpPr>
          <p:cNvPr id="44050" name="Rectangle 217"/>
          <p:cNvSpPr>
            <a:spLocks noChangeArrowheads="1"/>
          </p:cNvSpPr>
          <p:nvPr/>
        </p:nvSpPr>
        <p:spPr bwMode="auto">
          <a:xfrm>
            <a:off x="7962900" y="2463800"/>
            <a:ext cx="268288" cy="220663"/>
          </a:xfrm>
          <a:prstGeom prst="rect">
            <a:avLst/>
          </a:prstGeom>
          <a:solidFill>
            <a:srgbClr val="FFFF00"/>
          </a:solidFill>
          <a:ln w="0">
            <a:solidFill>
              <a:srgbClr val="000000"/>
            </a:solidFill>
            <a:miter lim="800000"/>
            <a:headEnd/>
            <a:tailEnd/>
          </a:ln>
        </p:spPr>
        <p:txBody>
          <a:bodyPr/>
          <a:lstStyle/>
          <a:p>
            <a:endParaRPr lang="fa-IR"/>
          </a:p>
        </p:txBody>
      </p:sp>
      <p:sp>
        <p:nvSpPr>
          <p:cNvPr id="44051" name="Rectangle 218"/>
          <p:cNvSpPr>
            <a:spLocks noChangeArrowheads="1"/>
          </p:cNvSpPr>
          <p:nvPr/>
        </p:nvSpPr>
        <p:spPr bwMode="auto">
          <a:xfrm>
            <a:off x="8005763" y="2516188"/>
            <a:ext cx="93662" cy="166687"/>
          </a:xfrm>
          <a:prstGeom prst="rect">
            <a:avLst/>
          </a:prstGeom>
          <a:solidFill>
            <a:srgbClr val="800000"/>
          </a:solidFill>
          <a:ln w="0">
            <a:solidFill>
              <a:srgbClr val="000040"/>
            </a:solidFill>
            <a:miter lim="800000"/>
            <a:headEnd/>
            <a:tailEnd/>
          </a:ln>
        </p:spPr>
        <p:txBody>
          <a:bodyPr/>
          <a:lstStyle/>
          <a:p>
            <a:endParaRPr lang="fa-IR"/>
          </a:p>
        </p:txBody>
      </p:sp>
      <p:sp>
        <p:nvSpPr>
          <p:cNvPr id="44052" name="Rectangle 219"/>
          <p:cNvSpPr>
            <a:spLocks noChangeArrowheads="1"/>
          </p:cNvSpPr>
          <p:nvPr/>
        </p:nvSpPr>
        <p:spPr bwMode="auto">
          <a:xfrm>
            <a:off x="8140700" y="2511425"/>
            <a:ext cx="65088" cy="80963"/>
          </a:xfrm>
          <a:prstGeom prst="rect">
            <a:avLst/>
          </a:prstGeom>
          <a:solidFill>
            <a:srgbClr val="80FFFF"/>
          </a:solidFill>
          <a:ln w="0">
            <a:solidFill>
              <a:srgbClr val="000040"/>
            </a:solidFill>
            <a:miter lim="800000"/>
            <a:headEnd/>
            <a:tailEnd/>
          </a:ln>
        </p:spPr>
        <p:txBody>
          <a:bodyPr/>
          <a:lstStyle/>
          <a:p>
            <a:endParaRPr lang="fa-IR"/>
          </a:p>
        </p:txBody>
      </p:sp>
      <p:sp>
        <p:nvSpPr>
          <p:cNvPr id="44053" name="Freeform 220"/>
          <p:cNvSpPr>
            <a:spLocks/>
          </p:cNvSpPr>
          <p:nvPr/>
        </p:nvSpPr>
        <p:spPr bwMode="auto">
          <a:xfrm>
            <a:off x="8074025" y="2593975"/>
            <a:ext cx="12700" cy="15875"/>
          </a:xfrm>
          <a:custGeom>
            <a:avLst/>
            <a:gdLst>
              <a:gd name="T0" fmla="*/ 2147483647 w 23"/>
              <a:gd name="T1" fmla="*/ 2147483647 h 30"/>
              <a:gd name="T2" fmla="*/ 2147483647 w 23"/>
              <a:gd name="T3" fmla="*/ 2147483647 h 30"/>
              <a:gd name="T4" fmla="*/ 2147483647 w 23"/>
              <a:gd name="T5" fmla="*/ 2147483647 h 30"/>
              <a:gd name="T6" fmla="*/ 2147483647 w 23"/>
              <a:gd name="T7" fmla="*/ 2147483647 h 30"/>
              <a:gd name="T8" fmla="*/ 2147483647 w 23"/>
              <a:gd name="T9" fmla="*/ 2147483647 h 30"/>
              <a:gd name="T10" fmla="*/ 2147483647 w 23"/>
              <a:gd name="T11" fmla="*/ 2147483647 h 30"/>
              <a:gd name="T12" fmla="*/ 2147483647 w 23"/>
              <a:gd name="T13" fmla="*/ 2147483647 h 30"/>
              <a:gd name="T14" fmla="*/ 2147483647 w 23"/>
              <a:gd name="T15" fmla="*/ 0 h 30"/>
              <a:gd name="T16" fmla="*/ 2147483647 w 23"/>
              <a:gd name="T17" fmla="*/ 0 h 30"/>
              <a:gd name="T18" fmla="*/ 2147483647 w 23"/>
              <a:gd name="T19" fmla="*/ 0 h 30"/>
              <a:gd name="T20" fmla="*/ 2147483647 w 23"/>
              <a:gd name="T21" fmla="*/ 0 h 30"/>
              <a:gd name="T22" fmla="*/ 2147483647 w 23"/>
              <a:gd name="T23" fmla="*/ 2147483647 h 30"/>
              <a:gd name="T24" fmla="*/ 2147483647 w 23"/>
              <a:gd name="T25" fmla="*/ 2147483647 h 30"/>
              <a:gd name="T26" fmla="*/ 2147483647 w 23"/>
              <a:gd name="T27" fmla="*/ 2147483647 h 30"/>
              <a:gd name="T28" fmla="*/ 2147483647 w 23"/>
              <a:gd name="T29" fmla="*/ 2147483647 h 30"/>
              <a:gd name="T30" fmla="*/ 2147483647 w 23"/>
              <a:gd name="T31" fmla="*/ 2147483647 h 30"/>
              <a:gd name="T32" fmla="*/ 0 w 23"/>
              <a:gd name="T33" fmla="*/ 2147483647 h 30"/>
              <a:gd name="T34" fmla="*/ 0 w 23"/>
              <a:gd name="T35" fmla="*/ 2147483647 h 30"/>
              <a:gd name="T36" fmla="*/ 0 w 23"/>
              <a:gd name="T37" fmla="*/ 2147483647 h 30"/>
              <a:gd name="T38" fmla="*/ 0 w 23"/>
              <a:gd name="T39" fmla="*/ 2147483647 h 30"/>
              <a:gd name="T40" fmla="*/ 2147483647 w 23"/>
              <a:gd name="T41" fmla="*/ 2147483647 h 30"/>
              <a:gd name="T42" fmla="*/ 2147483647 w 23"/>
              <a:gd name="T43" fmla="*/ 2147483647 h 30"/>
              <a:gd name="T44" fmla="*/ 2147483647 w 23"/>
              <a:gd name="T45" fmla="*/ 2147483647 h 30"/>
              <a:gd name="T46" fmla="*/ 2147483647 w 23"/>
              <a:gd name="T47" fmla="*/ 2147483647 h 30"/>
              <a:gd name="T48" fmla="*/ 2147483647 w 23"/>
              <a:gd name="T49" fmla="*/ 2147483647 h 30"/>
              <a:gd name="T50" fmla="*/ 2147483647 w 23"/>
              <a:gd name="T51" fmla="*/ 2147483647 h 30"/>
              <a:gd name="T52" fmla="*/ 2147483647 w 23"/>
              <a:gd name="T53" fmla="*/ 2147483647 h 30"/>
              <a:gd name="T54" fmla="*/ 2147483647 w 23"/>
              <a:gd name="T55" fmla="*/ 2147483647 h 30"/>
              <a:gd name="T56" fmla="*/ 2147483647 w 23"/>
              <a:gd name="T57" fmla="*/ 2147483647 h 30"/>
              <a:gd name="T58" fmla="*/ 2147483647 w 23"/>
              <a:gd name="T59" fmla="*/ 2147483647 h 30"/>
              <a:gd name="T60" fmla="*/ 2147483647 w 23"/>
              <a:gd name="T61" fmla="*/ 2147483647 h 30"/>
              <a:gd name="T62" fmla="*/ 2147483647 w 23"/>
              <a:gd name="T63" fmla="*/ 2147483647 h 30"/>
              <a:gd name="T64" fmla="*/ 2147483647 w 23"/>
              <a:gd name="T65" fmla="*/ 2147483647 h 30"/>
              <a:gd name="T66" fmla="*/ 2147483647 w 23"/>
              <a:gd name="T67" fmla="*/ 2147483647 h 30"/>
              <a:gd name="T68" fmla="*/ 2147483647 w 23"/>
              <a:gd name="T69" fmla="*/ 2147483647 h 30"/>
              <a:gd name="T70" fmla="*/ 2147483647 w 23"/>
              <a:gd name="T71" fmla="*/ 2147483647 h 3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3"/>
              <a:gd name="T109" fmla="*/ 0 h 30"/>
              <a:gd name="T110" fmla="*/ 23 w 23"/>
              <a:gd name="T111" fmla="*/ 30 h 3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3" h="30">
                <a:moveTo>
                  <a:pt x="23" y="14"/>
                </a:moveTo>
                <a:lnTo>
                  <a:pt x="23" y="13"/>
                </a:lnTo>
                <a:lnTo>
                  <a:pt x="23" y="12"/>
                </a:lnTo>
                <a:lnTo>
                  <a:pt x="23" y="11"/>
                </a:lnTo>
                <a:lnTo>
                  <a:pt x="22" y="10"/>
                </a:lnTo>
                <a:lnTo>
                  <a:pt x="21" y="9"/>
                </a:lnTo>
                <a:lnTo>
                  <a:pt x="21" y="8"/>
                </a:lnTo>
                <a:lnTo>
                  <a:pt x="21" y="7"/>
                </a:lnTo>
                <a:lnTo>
                  <a:pt x="20" y="6"/>
                </a:lnTo>
                <a:lnTo>
                  <a:pt x="19" y="4"/>
                </a:lnTo>
                <a:lnTo>
                  <a:pt x="19" y="3"/>
                </a:lnTo>
                <a:lnTo>
                  <a:pt x="18" y="2"/>
                </a:lnTo>
                <a:lnTo>
                  <a:pt x="17" y="1"/>
                </a:lnTo>
                <a:lnTo>
                  <a:pt x="16" y="0"/>
                </a:lnTo>
                <a:lnTo>
                  <a:pt x="15" y="0"/>
                </a:lnTo>
                <a:lnTo>
                  <a:pt x="13" y="0"/>
                </a:lnTo>
                <a:lnTo>
                  <a:pt x="12" y="0"/>
                </a:lnTo>
                <a:lnTo>
                  <a:pt x="11" y="0"/>
                </a:lnTo>
                <a:lnTo>
                  <a:pt x="10" y="0"/>
                </a:lnTo>
                <a:lnTo>
                  <a:pt x="9" y="0"/>
                </a:lnTo>
                <a:lnTo>
                  <a:pt x="8" y="0"/>
                </a:lnTo>
                <a:lnTo>
                  <a:pt x="7" y="1"/>
                </a:lnTo>
                <a:lnTo>
                  <a:pt x="6" y="1"/>
                </a:lnTo>
                <a:lnTo>
                  <a:pt x="5" y="2"/>
                </a:lnTo>
                <a:lnTo>
                  <a:pt x="4" y="3"/>
                </a:lnTo>
                <a:lnTo>
                  <a:pt x="4" y="4"/>
                </a:lnTo>
                <a:lnTo>
                  <a:pt x="2" y="6"/>
                </a:lnTo>
                <a:lnTo>
                  <a:pt x="1" y="7"/>
                </a:lnTo>
                <a:lnTo>
                  <a:pt x="1" y="8"/>
                </a:lnTo>
                <a:lnTo>
                  <a:pt x="1" y="9"/>
                </a:lnTo>
                <a:lnTo>
                  <a:pt x="0" y="10"/>
                </a:lnTo>
                <a:lnTo>
                  <a:pt x="0" y="11"/>
                </a:lnTo>
                <a:lnTo>
                  <a:pt x="0" y="12"/>
                </a:lnTo>
                <a:lnTo>
                  <a:pt x="0" y="13"/>
                </a:lnTo>
                <a:lnTo>
                  <a:pt x="0" y="14"/>
                </a:lnTo>
                <a:lnTo>
                  <a:pt x="0" y="17"/>
                </a:lnTo>
                <a:lnTo>
                  <a:pt x="0" y="18"/>
                </a:lnTo>
                <a:lnTo>
                  <a:pt x="0" y="19"/>
                </a:lnTo>
                <a:lnTo>
                  <a:pt x="0" y="20"/>
                </a:lnTo>
                <a:lnTo>
                  <a:pt x="1" y="22"/>
                </a:lnTo>
                <a:lnTo>
                  <a:pt x="1" y="23"/>
                </a:lnTo>
                <a:lnTo>
                  <a:pt x="1" y="24"/>
                </a:lnTo>
                <a:lnTo>
                  <a:pt x="2" y="24"/>
                </a:lnTo>
                <a:lnTo>
                  <a:pt x="4" y="25"/>
                </a:lnTo>
                <a:lnTo>
                  <a:pt x="4" y="26"/>
                </a:lnTo>
                <a:lnTo>
                  <a:pt x="5" y="27"/>
                </a:lnTo>
                <a:lnTo>
                  <a:pt x="6" y="29"/>
                </a:lnTo>
                <a:lnTo>
                  <a:pt x="7" y="29"/>
                </a:lnTo>
                <a:lnTo>
                  <a:pt x="8" y="30"/>
                </a:lnTo>
                <a:lnTo>
                  <a:pt x="9" y="30"/>
                </a:lnTo>
                <a:lnTo>
                  <a:pt x="10" y="30"/>
                </a:lnTo>
                <a:lnTo>
                  <a:pt x="11" y="30"/>
                </a:lnTo>
                <a:lnTo>
                  <a:pt x="12" y="30"/>
                </a:lnTo>
                <a:lnTo>
                  <a:pt x="13" y="30"/>
                </a:lnTo>
                <a:lnTo>
                  <a:pt x="15" y="30"/>
                </a:lnTo>
                <a:lnTo>
                  <a:pt x="16" y="30"/>
                </a:lnTo>
                <a:lnTo>
                  <a:pt x="17" y="29"/>
                </a:lnTo>
                <a:lnTo>
                  <a:pt x="18" y="27"/>
                </a:lnTo>
                <a:lnTo>
                  <a:pt x="19" y="26"/>
                </a:lnTo>
                <a:lnTo>
                  <a:pt x="19" y="25"/>
                </a:lnTo>
                <a:lnTo>
                  <a:pt x="20" y="24"/>
                </a:lnTo>
                <a:lnTo>
                  <a:pt x="21" y="24"/>
                </a:lnTo>
                <a:lnTo>
                  <a:pt x="21" y="23"/>
                </a:lnTo>
                <a:lnTo>
                  <a:pt x="21" y="22"/>
                </a:lnTo>
                <a:lnTo>
                  <a:pt x="22" y="20"/>
                </a:lnTo>
                <a:lnTo>
                  <a:pt x="23" y="19"/>
                </a:lnTo>
                <a:lnTo>
                  <a:pt x="23" y="18"/>
                </a:lnTo>
                <a:lnTo>
                  <a:pt x="23" y="17"/>
                </a:lnTo>
                <a:lnTo>
                  <a:pt x="23" y="14"/>
                </a:lnTo>
                <a:close/>
              </a:path>
            </a:pathLst>
          </a:custGeom>
          <a:solidFill>
            <a:srgbClr val="008080"/>
          </a:solidFill>
          <a:ln w="0">
            <a:solidFill>
              <a:srgbClr val="000040"/>
            </a:solidFill>
            <a:round/>
            <a:headEnd/>
            <a:tailEnd/>
          </a:ln>
        </p:spPr>
        <p:txBody>
          <a:bodyPr/>
          <a:lstStyle/>
          <a:p>
            <a:endParaRPr lang="en-GB"/>
          </a:p>
        </p:txBody>
      </p:sp>
      <p:sp>
        <p:nvSpPr>
          <p:cNvPr id="44054" name="Line 221"/>
          <p:cNvSpPr>
            <a:spLocks noChangeShapeType="1"/>
          </p:cNvSpPr>
          <p:nvPr/>
        </p:nvSpPr>
        <p:spPr bwMode="auto">
          <a:xfrm>
            <a:off x="8172450" y="2513013"/>
            <a:ext cx="1588" cy="79375"/>
          </a:xfrm>
          <a:prstGeom prst="line">
            <a:avLst/>
          </a:prstGeom>
          <a:noFill/>
          <a:ln w="6350">
            <a:solidFill>
              <a:srgbClr val="000040"/>
            </a:solidFill>
            <a:round/>
            <a:headEnd/>
            <a:tailEnd/>
          </a:ln>
        </p:spPr>
        <p:txBody>
          <a:bodyPr/>
          <a:lstStyle/>
          <a:p>
            <a:endParaRPr lang="en-GB"/>
          </a:p>
        </p:txBody>
      </p:sp>
      <p:sp>
        <p:nvSpPr>
          <p:cNvPr id="44055" name="Line 222"/>
          <p:cNvSpPr>
            <a:spLocks noChangeShapeType="1"/>
          </p:cNvSpPr>
          <p:nvPr/>
        </p:nvSpPr>
        <p:spPr bwMode="auto">
          <a:xfrm>
            <a:off x="8140700" y="2551113"/>
            <a:ext cx="63500" cy="1587"/>
          </a:xfrm>
          <a:prstGeom prst="line">
            <a:avLst/>
          </a:prstGeom>
          <a:noFill/>
          <a:ln w="6350">
            <a:solidFill>
              <a:srgbClr val="000040"/>
            </a:solidFill>
            <a:round/>
            <a:headEnd/>
            <a:tailEnd/>
          </a:ln>
        </p:spPr>
        <p:txBody>
          <a:bodyPr/>
          <a:lstStyle/>
          <a:p>
            <a:endParaRPr lang="en-GB"/>
          </a:p>
        </p:txBody>
      </p:sp>
      <p:sp>
        <p:nvSpPr>
          <p:cNvPr id="44056" name="Freeform 223"/>
          <p:cNvSpPr>
            <a:spLocks/>
          </p:cNvSpPr>
          <p:nvPr/>
        </p:nvSpPr>
        <p:spPr bwMode="auto">
          <a:xfrm>
            <a:off x="7389813" y="2473325"/>
            <a:ext cx="323850" cy="341313"/>
          </a:xfrm>
          <a:custGeom>
            <a:avLst/>
            <a:gdLst>
              <a:gd name="T0" fmla="*/ 2147483647 w 614"/>
              <a:gd name="T1" fmla="*/ 2147483647 h 643"/>
              <a:gd name="T2" fmla="*/ 0 w 614"/>
              <a:gd name="T3" fmla="*/ 2147483647 h 643"/>
              <a:gd name="T4" fmla="*/ 2147483647 w 614"/>
              <a:gd name="T5" fmla="*/ 0 h 643"/>
              <a:gd name="T6" fmla="*/ 2147483647 w 614"/>
              <a:gd name="T7" fmla="*/ 2147483647 h 643"/>
              <a:gd name="T8" fmla="*/ 2147483647 w 614"/>
              <a:gd name="T9" fmla="*/ 2147483647 h 643"/>
              <a:gd name="T10" fmla="*/ 2147483647 w 614"/>
              <a:gd name="T11" fmla="*/ 2147483647 h 643"/>
              <a:gd name="T12" fmla="*/ 2147483647 w 614"/>
              <a:gd name="T13" fmla="*/ 2147483647 h 643"/>
              <a:gd name="T14" fmla="*/ 2147483647 w 614"/>
              <a:gd name="T15" fmla="*/ 2147483647 h 643"/>
              <a:gd name="T16" fmla="*/ 2147483647 w 614"/>
              <a:gd name="T17" fmla="*/ 2147483647 h 643"/>
              <a:gd name="T18" fmla="*/ 2147483647 w 614"/>
              <a:gd name="T19" fmla="*/ 2147483647 h 643"/>
              <a:gd name="T20" fmla="*/ 2147483647 w 614"/>
              <a:gd name="T21" fmla="*/ 2147483647 h 643"/>
              <a:gd name="T22" fmla="*/ 2147483647 w 614"/>
              <a:gd name="T23" fmla="*/ 2147483647 h 643"/>
              <a:gd name="T24" fmla="*/ 2147483647 w 614"/>
              <a:gd name="T25" fmla="*/ 2147483647 h 643"/>
              <a:gd name="T26" fmla="*/ 2147483647 w 614"/>
              <a:gd name="T27" fmla="*/ 2147483647 h 643"/>
              <a:gd name="T28" fmla="*/ 2147483647 w 614"/>
              <a:gd name="T29" fmla="*/ 2147483647 h 6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14"/>
              <a:gd name="T46" fmla="*/ 0 h 643"/>
              <a:gd name="T47" fmla="*/ 614 w 614"/>
              <a:gd name="T48" fmla="*/ 643 h 6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14" h="643">
                <a:moveTo>
                  <a:pt x="56" y="195"/>
                </a:moveTo>
                <a:lnTo>
                  <a:pt x="0" y="195"/>
                </a:lnTo>
                <a:lnTo>
                  <a:pt x="307" y="0"/>
                </a:lnTo>
                <a:lnTo>
                  <a:pt x="614" y="195"/>
                </a:lnTo>
                <a:lnTo>
                  <a:pt x="587" y="195"/>
                </a:lnTo>
                <a:lnTo>
                  <a:pt x="558" y="195"/>
                </a:lnTo>
                <a:lnTo>
                  <a:pt x="558" y="615"/>
                </a:lnTo>
                <a:lnTo>
                  <a:pt x="56" y="615"/>
                </a:lnTo>
                <a:lnTo>
                  <a:pt x="56" y="195"/>
                </a:lnTo>
                <a:lnTo>
                  <a:pt x="558" y="195"/>
                </a:lnTo>
                <a:lnTo>
                  <a:pt x="587" y="195"/>
                </a:lnTo>
                <a:lnTo>
                  <a:pt x="587" y="643"/>
                </a:lnTo>
                <a:lnTo>
                  <a:pt x="56" y="643"/>
                </a:lnTo>
                <a:lnTo>
                  <a:pt x="56" y="615"/>
                </a:lnTo>
                <a:lnTo>
                  <a:pt x="56" y="195"/>
                </a:lnTo>
                <a:close/>
              </a:path>
            </a:pathLst>
          </a:custGeom>
          <a:solidFill>
            <a:srgbClr val="008080"/>
          </a:solidFill>
          <a:ln w="0">
            <a:solidFill>
              <a:srgbClr val="000080"/>
            </a:solidFill>
            <a:round/>
            <a:headEnd/>
            <a:tailEnd/>
          </a:ln>
        </p:spPr>
        <p:txBody>
          <a:bodyPr/>
          <a:lstStyle/>
          <a:p>
            <a:endParaRPr lang="en-GB"/>
          </a:p>
        </p:txBody>
      </p:sp>
      <p:sp>
        <p:nvSpPr>
          <p:cNvPr id="44057" name="Rectangle 224"/>
          <p:cNvSpPr>
            <a:spLocks noChangeArrowheads="1"/>
          </p:cNvSpPr>
          <p:nvPr/>
        </p:nvSpPr>
        <p:spPr bwMode="auto">
          <a:xfrm>
            <a:off x="7419975" y="2576513"/>
            <a:ext cx="268288" cy="222250"/>
          </a:xfrm>
          <a:prstGeom prst="rect">
            <a:avLst/>
          </a:prstGeom>
          <a:solidFill>
            <a:srgbClr val="FFFF00"/>
          </a:solidFill>
          <a:ln w="0">
            <a:solidFill>
              <a:srgbClr val="000000"/>
            </a:solidFill>
            <a:miter lim="800000"/>
            <a:headEnd/>
            <a:tailEnd/>
          </a:ln>
        </p:spPr>
        <p:txBody>
          <a:bodyPr/>
          <a:lstStyle/>
          <a:p>
            <a:endParaRPr lang="fa-IR"/>
          </a:p>
        </p:txBody>
      </p:sp>
      <p:sp>
        <p:nvSpPr>
          <p:cNvPr id="44058" name="Rectangle 225"/>
          <p:cNvSpPr>
            <a:spLocks noChangeArrowheads="1"/>
          </p:cNvSpPr>
          <p:nvPr/>
        </p:nvSpPr>
        <p:spPr bwMode="auto">
          <a:xfrm>
            <a:off x="7462838" y="2630488"/>
            <a:ext cx="93662" cy="166687"/>
          </a:xfrm>
          <a:prstGeom prst="rect">
            <a:avLst/>
          </a:prstGeom>
          <a:solidFill>
            <a:srgbClr val="800000"/>
          </a:solidFill>
          <a:ln w="0">
            <a:solidFill>
              <a:srgbClr val="000040"/>
            </a:solidFill>
            <a:miter lim="800000"/>
            <a:headEnd/>
            <a:tailEnd/>
          </a:ln>
        </p:spPr>
        <p:txBody>
          <a:bodyPr/>
          <a:lstStyle/>
          <a:p>
            <a:endParaRPr lang="fa-IR"/>
          </a:p>
        </p:txBody>
      </p:sp>
      <p:sp>
        <p:nvSpPr>
          <p:cNvPr id="44059" name="Rectangle 226"/>
          <p:cNvSpPr>
            <a:spLocks noChangeArrowheads="1"/>
          </p:cNvSpPr>
          <p:nvPr/>
        </p:nvSpPr>
        <p:spPr bwMode="auto">
          <a:xfrm>
            <a:off x="7597775" y="2625725"/>
            <a:ext cx="63500" cy="80963"/>
          </a:xfrm>
          <a:prstGeom prst="rect">
            <a:avLst/>
          </a:prstGeom>
          <a:solidFill>
            <a:srgbClr val="80FFFF"/>
          </a:solidFill>
          <a:ln w="0">
            <a:solidFill>
              <a:srgbClr val="000040"/>
            </a:solidFill>
            <a:miter lim="800000"/>
            <a:headEnd/>
            <a:tailEnd/>
          </a:ln>
        </p:spPr>
        <p:txBody>
          <a:bodyPr/>
          <a:lstStyle/>
          <a:p>
            <a:endParaRPr lang="fa-IR"/>
          </a:p>
        </p:txBody>
      </p:sp>
      <p:sp>
        <p:nvSpPr>
          <p:cNvPr id="44060" name="Freeform 227"/>
          <p:cNvSpPr>
            <a:spLocks/>
          </p:cNvSpPr>
          <p:nvPr/>
        </p:nvSpPr>
        <p:spPr bwMode="auto">
          <a:xfrm>
            <a:off x="7531100" y="2706688"/>
            <a:ext cx="12700" cy="15875"/>
          </a:xfrm>
          <a:custGeom>
            <a:avLst/>
            <a:gdLst>
              <a:gd name="T0" fmla="*/ 2147483647 w 23"/>
              <a:gd name="T1" fmla="*/ 2147483647 h 30"/>
              <a:gd name="T2" fmla="*/ 2147483647 w 23"/>
              <a:gd name="T3" fmla="*/ 2147483647 h 30"/>
              <a:gd name="T4" fmla="*/ 2147483647 w 23"/>
              <a:gd name="T5" fmla="*/ 2147483647 h 30"/>
              <a:gd name="T6" fmla="*/ 2147483647 w 23"/>
              <a:gd name="T7" fmla="*/ 2147483647 h 30"/>
              <a:gd name="T8" fmla="*/ 2147483647 w 23"/>
              <a:gd name="T9" fmla="*/ 2147483647 h 30"/>
              <a:gd name="T10" fmla="*/ 2147483647 w 23"/>
              <a:gd name="T11" fmla="*/ 2147483647 h 30"/>
              <a:gd name="T12" fmla="*/ 2147483647 w 23"/>
              <a:gd name="T13" fmla="*/ 2147483647 h 30"/>
              <a:gd name="T14" fmla="*/ 2147483647 w 23"/>
              <a:gd name="T15" fmla="*/ 0 h 30"/>
              <a:gd name="T16" fmla="*/ 2147483647 w 23"/>
              <a:gd name="T17" fmla="*/ 0 h 30"/>
              <a:gd name="T18" fmla="*/ 2147483647 w 23"/>
              <a:gd name="T19" fmla="*/ 0 h 30"/>
              <a:gd name="T20" fmla="*/ 2147483647 w 23"/>
              <a:gd name="T21" fmla="*/ 0 h 30"/>
              <a:gd name="T22" fmla="*/ 2147483647 w 23"/>
              <a:gd name="T23" fmla="*/ 2147483647 h 30"/>
              <a:gd name="T24" fmla="*/ 2147483647 w 23"/>
              <a:gd name="T25" fmla="*/ 2147483647 h 30"/>
              <a:gd name="T26" fmla="*/ 2147483647 w 23"/>
              <a:gd name="T27" fmla="*/ 2147483647 h 30"/>
              <a:gd name="T28" fmla="*/ 2147483647 w 23"/>
              <a:gd name="T29" fmla="*/ 2147483647 h 30"/>
              <a:gd name="T30" fmla="*/ 2147483647 w 23"/>
              <a:gd name="T31" fmla="*/ 2147483647 h 30"/>
              <a:gd name="T32" fmla="*/ 0 w 23"/>
              <a:gd name="T33" fmla="*/ 2147483647 h 30"/>
              <a:gd name="T34" fmla="*/ 0 w 23"/>
              <a:gd name="T35" fmla="*/ 2147483647 h 30"/>
              <a:gd name="T36" fmla="*/ 0 w 23"/>
              <a:gd name="T37" fmla="*/ 2147483647 h 30"/>
              <a:gd name="T38" fmla="*/ 0 w 23"/>
              <a:gd name="T39" fmla="*/ 2147483647 h 30"/>
              <a:gd name="T40" fmla="*/ 2147483647 w 23"/>
              <a:gd name="T41" fmla="*/ 2147483647 h 30"/>
              <a:gd name="T42" fmla="*/ 2147483647 w 23"/>
              <a:gd name="T43" fmla="*/ 2147483647 h 30"/>
              <a:gd name="T44" fmla="*/ 2147483647 w 23"/>
              <a:gd name="T45" fmla="*/ 2147483647 h 30"/>
              <a:gd name="T46" fmla="*/ 2147483647 w 23"/>
              <a:gd name="T47" fmla="*/ 2147483647 h 30"/>
              <a:gd name="T48" fmla="*/ 2147483647 w 23"/>
              <a:gd name="T49" fmla="*/ 2147483647 h 30"/>
              <a:gd name="T50" fmla="*/ 2147483647 w 23"/>
              <a:gd name="T51" fmla="*/ 2147483647 h 30"/>
              <a:gd name="T52" fmla="*/ 2147483647 w 23"/>
              <a:gd name="T53" fmla="*/ 2147483647 h 30"/>
              <a:gd name="T54" fmla="*/ 2147483647 w 23"/>
              <a:gd name="T55" fmla="*/ 2147483647 h 30"/>
              <a:gd name="T56" fmla="*/ 2147483647 w 23"/>
              <a:gd name="T57" fmla="*/ 2147483647 h 30"/>
              <a:gd name="T58" fmla="*/ 2147483647 w 23"/>
              <a:gd name="T59" fmla="*/ 2147483647 h 30"/>
              <a:gd name="T60" fmla="*/ 2147483647 w 23"/>
              <a:gd name="T61" fmla="*/ 2147483647 h 30"/>
              <a:gd name="T62" fmla="*/ 2147483647 w 23"/>
              <a:gd name="T63" fmla="*/ 2147483647 h 30"/>
              <a:gd name="T64" fmla="*/ 2147483647 w 23"/>
              <a:gd name="T65" fmla="*/ 2147483647 h 30"/>
              <a:gd name="T66" fmla="*/ 2147483647 w 23"/>
              <a:gd name="T67" fmla="*/ 2147483647 h 30"/>
              <a:gd name="T68" fmla="*/ 2147483647 w 23"/>
              <a:gd name="T69" fmla="*/ 2147483647 h 30"/>
              <a:gd name="T70" fmla="*/ 2147483647 w 23"/>
              <a:gd name="T71" fmla="*/ 2147483647 h 3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3"/>
              <a:gd name="T109" fmla="*/ 0 h 30"/>
              <a:gd name="T110" fmla="*/ 23 w 23"/>
              <a:gd name="T111" fmla="*/ 30 h 3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3" h="30">
                <a:moveTo>
                  <a:pt x="23" y="14"/>
                </a:moveTo>
                <a:lnTo>
                  <a:pt x="23" y="13"/>
                </a:lnTo>
                <a:lnTo>
                  <a:pt x="23" y="12"/>
                </a:lnTo>
                <a:lnTo>
                  <a:pt x="23" y="11"/>
                </a:lnTo>
                <a:lnTo>
                  <a:pt x="22" y="10"/>
                </a:lnTo>
                <a:lnTo>
                  <a:pt x="21" y="9"/>
                </a:lnTo>
                <a:lnTo>
                  <a:pt x="21" y="8"/>
                </a:lnTo>
                <a:lnTo>
                  <a:pt x="21" y="7"/>
                </a:lnTo>
                <a:lnTo>
                  <a:pt x="20" y="6"/>
                </a:lnTo>
                <a:lnTo>
                  <a:pt x="19" y="5"/>
                </a:lnTo>
                <a:lnTo>
                  <a:pt x="19" y="3"/>
                </a:lnTo>
                <a:lnTo>
                  <a:pt x="18" y="2"/>
                </a:lnTo>
                <a:lnTo>
                  <a:pt x="17" y="1"/>
                </a:lnTo>
                <a:lnTo>
                  <a:pt x="16" y="0"/>
                </a:lnTo>
                <a:lnTo>
                  <a:pt x="15" y="0"/>
                </a:lnTo>
                <a:lnTo>
                  <a:pt x="14" y="0"/>
                </a:lnTo>
                <a:lnTo>
                  <a:pt x="12" y="0"/>
                </a:lnTo>
                <a:lnTo>
                  <a:pt x="11" y="0"/>
                </a:lnTo>
                <a:lnTo>
                  <a:pt x="10" y="0"/>
                </a:lnTo>
                <a:lnTo>
                  <a:pt x="9" y="0"/>
                </a:lnTo>
                <a:lnTo>
                  <a:pt x="8" y="0"/>
                </a:lnTo>
                <a:lnTo>
                  <a:pt x="7" y="1"/>
                </a:lnTo>
                <a:lnTo>
                  <a:pt x="6" y="1"/>
                </a:lnTo>
                <a:lnTo>
                  <a:pt x="5" y="2"/>
                </a:lnTo>
                <a:lnTo>
                  <a:pt x="4" y="3"/>
                </a:lnTo>
                <a:lnTo>
                  <a:pt x="4" y="5"/>
                </a:lnTo>
                <a:lnTo>
                  <a:pt x="3" y="6"/>
                </a:lnTo>
                <a:lnTo>
                  <a:pt x="1" y="7"/>
                </a:lnTo>
                <a:lnTo>
                  <a:pt x="1" y="8"/>
                </a:lnTo>
                <a:lnTo>
                  <a:pt x="1" y="9"/>
                </a:lnTo>
                <a:lnTo>
                  <a:pt x="0" y="10"/>
                </a:lnTo>
                <a:lnTo>
                  <a:pt x="0" y="11"/>
                </a:lnTo>
                <a:lnTo>
                  <a:pt x="0" y="12"/>
                </a:lnTo>
                <a:lnTo>
                  <a:pt x="0" y="13"/>
                </a:lnTo>
                <a:lnTo>
                  <a:pt x="0" y="14"/>
                </a:lnTo>
                <a:lnTo>
                  <a:pt x="0" y="17"/>
                </a:lnTo>
                <a:lnTo>
                  <a:pt x="0" y="18"/>
                </a:lnTo>
                <a:lnTo>
                  <a:pt x="0" y="19"/>
                </a:lnTo>
                <a:lnTo>
                  <a:pt x="0" y="20"/>
                </a:lnTo>
                <a:lnTo>
                  <a:pt x="1" y="22"/>
                </a:lnTo>
                <a:lnTo>
                  <a:pt x="1" y="23"/>
                </a:lnTo>
                <a:lnTo>
                  <a:pt x="1" y="24"/>
                </a:lnTo>
                <a:lnTo>
                  <a:pt x="3" y="24"/>
                </a:lnTo>
                <a:lnTo>
                  <a:pt x="4" y="25"/>
                </a:lnTo>
                <a:lnTo>
                  <a:pt x="4" y="26"/>
                </a:lnTo>
                <a:lnTo>
                  <a:pt x="5" y="28"/>
                </a:lnTo>
                <a:lnTo>
                  <a:pt x="6" y="29"/>
                </a:lnTo>
                <a:lnTo>
                  <a:pt x="7" y="29"/>
                </a:lnTo>
                <a:lnTo>
                  <a:pt x="8" y="30"/>
                </a:lnTo>
                <a:lnTo>
                  <a:pt x="9" y="30"/>
                </a:lnTo>
                <a:lnTo>
                  <a:pt x="10" y="30"/>
                </a:lnTo>
                <a:lnTo>
                  <a:pt x="11" y="30"/>
                </a:lnTo>
                <a:lnTo>
                  <a:pt x="12" y="30"/>
                </a:lnTo>
                <a:lnTo>
                  <a:pt x="14" y="30"/>
                </a:lnTo>
                <a:lnTo>
                  <a:pt x="15" y="30"/>
                </a:lnTo>
                <a:lnTo>
                  <a:pt x="16" y="30"/>
                </a:lnTo>
                <a:lnTo>
                  <a:pt x="17" y="29"/>
                </a:lnTo>
                <a:lnTo>
                  <a:pt x="18" y="28"/>
                </a:lnTo>
                <a:lnTo>
                  <a:pt x="19" y="26"/>
                </a:lnTo>
                <a:lnTo>
                  <a:pt x="19" y="25"/>
                </a:lnTo>
                <a:lnTo>
                  <a:pt x="20" y="24"/>
                </a:lnTo>
                <a:lnTo>
                  <a:pt x="21" y="24"/>
                </a:lnTo>
                <a:lnTo>
                  <a:pt x="21" y="23"/>
                </a:lnTo>
                <a:lnTo>
                  <a:pt x="21" y="22"/>
                </a:lnTo>
                <a:lnTo>
                  <a:pt x="22" y="20"/>
                </a:lnTo>
                <a:lnTo>
                  <a:pt x="23" y="19"/>
                </a:lnTo>
                <a:lnTo>
                  <a:pt x="23" y="18"/>
                </a:lnTo>
                <a:lnTo>
                  <a:pt x="23" y="17"/>
                </a:lnTo>
                <a:lnTo>
                  <a:pt x="23" y="14"/>
                </a:lnTo>
                <a:close/>
              </a:path>
            </a:pathLst>
          </a:custGeom>
          <a:solidFill>
            <a:srgbClr val="008080"/>
          </a:solidFill>
          <a:ln w="0">
            <a:solidFill>
              <a:srgbClr val="000040"/>
            </a:solidFill>
            <a:round/>
            <a:headEnd/>
            <a:tailEnd/>
          </a:ln>
        </p:spPr>
        <p:txBody>
          <a:bodyPr/>
          <a:lstStyle/>
          <a:p>
            <a:endParaRPr lang="en-GB"/>
          </a:p>
        </p:txBody>
      </p:sp>
      <p:sp>
        <p:nvSpPr>
          <p:cNvPr id="44061" name="Line 228"/>
          <p:cNvSpPr>
            <a:spLocks noChangeShapeType="1"/>
          </p:cNvSpPr>
          <p:nvPr/>
        </p:nvSpPr>
        <p:spPr bwMode="auto">
          <a:xfrm>
            <a:off x="7629525" y="2627313"/>
            <a:ext cx="1588" cy="79375"/>
          </a:xfrm>
          <a:prstGeom prst="line">
            <a:avLst/>
          </a:prstGeom>
          <a:noFill/>
          <a:ln w="6350">
            <a:solidFill>
              <a:srgbClr val="000040"/>
            </a:solidFill>
            <a:round/>
            <a:headEnd/>
            <a:tailEnd/>
          </a:ln>
        </p:spPr>
        <p:txBody>
          <a:bodyPr/>
          <a:lstStyle/>
          <a:p>
            <a:endParaRPr lang="en-GB"/>
          </a:p>
        </p:txBody>
      </p:sp>
      <p:sp>
        <p:nvSpPr>
          <p:cNvPr id="44062" name="Line 229"/>
          <p:cNvSpPr>
            <a:spLocks noChangeShapeType="1"/>
          </p:cNvSpPr>
          <p:nvPr/>
        </p:nvSpPr>
        <p:spPr bwMode="auto">
          <a:xfrm>
            <a:off x="7597775" y="2663825"/>
            <a:ext cx="61913" cy="1588"/>
          </a:xfrm>
          <a:prstGeom prst="line">
            <a:avLst/>
          </a:prstGeom>
          <a:noFill/>
          <a:ln w="6350">
            <a:solidFill>
              <a:srgbClr val="000040"/>
            </a:solidFill>
            <a:round/>
            <a:headEnd/>
            <a:tailEnd/>
          </a:ln>
        </p:spPr>
        <p:txBody>
          <a:bodyPr/>
          <a:lstStyle/>
          <a:p>
            <a:endParaRPr lang="en-GB"/>
          </a:p>
        </p:txBody>
      </p:sp>
      <p:sp>
        <p:nvSpPr>
          <p:cNvPr id="44063" name="Freeform 230"/>
          <p:cNvSpPr>
            <a:spLocks/>
          </p:cNvSpPr>
          <p:nvPr/>
        </p:nvSpPr>
        <p:spPr bwMode="auto">
          <a:xfrm>
            <a:off x="6832600" y="2613025"/>
            <a:ext cx="325438" cy="339725"/>
          </a:xfrm>
          <a:custGeom>
            <a:avLst/>
            <a:gdLst>
              <a:gd name="T0" fmla="*/ 2147483647 w 614"/>
              <a:gd name="T1" fmla="*/ 2147483647 h 643"/>
              <a:gd name="T2" fmla="*/ 0 w 614"/>
              <a:gd name="T3" fmla="*/ 2147483647 h 643"/>
              <a:gd name="T4" fmla="*/ 2147483647 w 614"/>
              <a:gd name="T5" fmla="*/ 0 h 643"/>
              <a:gd name="T6" fmla="*/ 2147483647 w 614"/>
              <a:gd name="T7" fmla="*/ 2147483647 h 643"/>
              <a:gd name="T8" fmla="*/ 2147483647 w 614"/>
              <a:gd name="T9" fmla="*/ 2147483647 h 643"/>
              <a:gd name="T10" fmla="*/ 2147483647 w 614"/>
              <a:gd name="T11" fmla="*/ 2147483647 h 643"/>
              <a:gd name="T12" fmla="*/ 2147483647 w 614"/>
              <a:gd name="T13" fmla="*/ 2147483647 h 643"/>
              <a:gd name="T14" fmla="*/ 2147483647 w 614"/>
              <a:gd name="T15" fmla="*/ 2147483647 h 643"/>
              <a:gd name="T16" fmla="*/ 2147483647 w 614"/>
              <a:gd name="T17" fmla="*/ 2147483647 h 643"/>
              <a:gd name="T18" fmla="*/ 2147483647 w 614"/>
              <a:gd name="T19" fmla="*/ 2147483647 h 643"/>
              <a:gd name="T20" fmla="*/ 2147483647 w 614"/>
              <a:gd name="T21" fmla="*/ 2147483647 h 643"/>
              <a:gd name="T22" fmla="*/ 2147483647 w 614"/>
              <a:gd name="T23" fmla="*/ 2147483647 h 643"/>
              <a:gd name="T24" fmla="*/ 2147483647 w 614"/>
              <a:gd name="T25" fmla="*/ 2147483647 h 643"/>
              <a:gd name="T26" fmla="*/ 2147483647 w 614"/>
              <a:gd name="T27" fmla="*/ 2147483647 h 643"/>
              <a:gd name="T28" fmla="*/ 2147483647 w 614"/>
              <a:gd name="T29" fmla="*/ 2147483647 h 6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14"/>
              <a:gd name="T46" fmla="*/ 0 h 643"/>
              <a:gd name="T47" fmla="*/ 614 w 614"/>
              <a:gd name="T48" fmla="*/ 643 h 6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14" h="643">
                <a:moveTo>
                  <a:pt x="55" y="196"/>
                </a:moveTo>
                <a:lnTo>
                  <a:pt x="0" y="196"/>
                </a:lnTo>
                <a:lnTo>
                  <a:pt x="307" y="0"/>
                </a:lnTo>
                <a:lnTo>
                  <a:pt x="614" y="196"/>
                </a:lnTo>
                <a:lnTo>
                  <a:pt x="586" y="196"/>
                </a:lnTo>
                <a:lnTo>
                  <a:pt x="558" y="196"/>
                </a:lnTo>
                <a:lnTo>
                  <a:pt x="558" y="615"/>
                </a:lnTo>
                <a:lnTo>
                  <a:pt x="55" y="615"/>
                </a:lnTo>
                <a:lnTo>
                  <a:pt x="55" y="196"/>
                </a:lnTo>
                <a:lnTo>
                  <a:pt x="558" y="196"/>
                </a:lnTo>
                <a:lnTo>
                  <a:pt x="586" y="196"/>
                </a:lnTo>
                <a:lnTo>
                  <a:pt x="586" y="643"/>
                </a:lnTo>
                <a:lnTo>
                  <a:pt x="55" y="643"/>
                </a:lnTo>
                <a:lnTo>
                  <a:pt x="55" y="615"/>
                </a:lnTo>
                <a:lnTo>
                  <a:pt x="55" y="196"/>
                </a:lnTo>
                <a:close/>
              </a:path>
            </a:pathLst>
          </a:custGeom>
          <a:solidFill>
            <a:srgbClr val="008080"/>
          </a:solidFill>
          <a:ln w="0">
            <a:solidFill>
              <a:srgbClr val="000080"/>
            </a:solidFill>
            <a:round/>
            <a:headEnd/>
            <a:tailEnd/>
          </a:ln>
        </p:spPr>
        <p:txBody>
          <a:bodyPr/>
          <a:lstStyle/>
          <a:p>
            <a:endParaRPr lang="en-GB"/>
          </a:p>
        </p:txBody>
      </p:sp>
      <p:sp>
        <p:nvSpPr>
          <p:cNvPr id="44064" name="Rectangle 231"/>
          <p:cNvSpPr>
            <a:spLocks noChangeArrowheads="1"/>
          </p:cNvSpPr>
          <p:nvPr/>
        </p:nvSpPr>
        <p:spPr bwMode="auto">
          <a:xfrm>
            <a:off x="6862763" y="2716213"/>
            <a:ext cx="268287" cy="220662"/>
          </a:xfrm>
          <a:prstGeom prst="rect">
            <a:avLst/>
          </a:prstGeom>
          <a:solidFill>
            <a:srgbClr val="FFFF00"/>
          </a:solidFill>
          <a:ln w="0">
            <a:solidFill>
              <a:srgbClr val="000000"/>
            </a:solidFill>
            <a:miter lim="800000"/>
            <a:headEnd/>
            <a:tailEnd/>
          </a:ln>
        </p:spPr>
        <p:txBody>
          <a:bodyPr/>
          <a:lstStyle/>
          <a:p>
            <a:endParaRPr lang="fa-IR"/>
          </a:p>
        </p:txBody>
      </p:sp>
      <p:sp>
        <p:nvSpPr>
          <p:cNvPr id="44065" name="Rectangle 232"/>
          <p:cNvSpPr>
            <a:spLocks noChangeArrowheads="1"/>
          </p:cNvSpPr>
          <p:nvPr/>
        </p:nvSpPr>
        <p:spPr bwMode="auto">
          <a:xfrm>
            <a:off x="6905625" y="2768600"/>
            <a:ext cx="93663" cy="168275"/>
          </a:xfrm>
          <a:prstGeom prst="rect">
            <a:avLst/>
          </a:prstGeom>
          <a:solidFill>
            <a:srgbClr val="800000"/>
          </a:solidFill>
          <a:ln w="0">
            <a:solidFill>
              <a:srgbClr val="000040"/>
            </a:solidFill>
            <a:miter lim="800000"/>
            <a:headEnd/>
            <a:tailEnd/>
          </a:ln>
        </p:spPr>
        <p:txBody>
          <a:bodyPr/>
          <a:lstStyle/>
          <a:p>
            <a:endParaRPr lang="fa-IR"/>
          </a:p>
        </p:txBody>
      </p:sp>
      <p:sp>
        <p:nvSpPr>
          <p:cNvPr id="44066" name="Rectangle 233"/>
          <p:cNvSpPr>
            <a:spLocks noChangeArrowheads="1"/>
          </p:cNvSpPr>
          <p:nvPr/>
        </p:nvSpPr>
        <p:spPr bwMode="auto">
          <a:xfrm>
            <a:off x="7040563" y="2765425"/>
            <a:ext cx="65087" cy="79375"/>
          </a:xfrm>
          <a:prstGeom prst="rect">
            <a:avLst/>
          </a:prstGeom>
          <a:solidFill>
            <a:srgbClr val="80FFFF"/>
          </a:solidFill>
          <a:ln w="0">
            <a:solidFill>
              <a:srgbClr val="000040"/>
            </a:solidFill>
            <a:miter lim="800000"/>
            <a:headEnd/>
            <a:tailEnd/>
          </a:ln>
        </p:spPr>
        <p:txBody>
          <a:bodyPr/>
          <a:lstStyle/>
          <a:p>
            <a:endParaRPr lang="fa-IR"/>
          </a:p>
        </p:txBody>
      </p:sp>
      <p:sp>
        <p:nvSpPr>
          <p:cNvPr id="44067" name="Freeform 234"/>
          <p:cNvSpPr>
            <a:spLocks/>
          </p:cNvSpPr>
          <p:nvPr/>
        </p:nvSpPr>
        <p:spPr bwMode="auto">
          <a:xfrm>
            <a:off x="6973888" y="2846388"/>
            <a:ext cx="12700" cy="15875"/>
          </a:xfrm>
          <a:custGeom>
            <a:avLst/>
            <a:gdLst>
              <a:gd name="T0" fmla="*/ 2147483647 w 23"/>
              <a:gd name="T1" fmla="*/ 2147483647 h 30"/>
              <a:gd name="T2" fmla="*/ 2147483647 w 23"/>
              <a:gd name="T3" fmla="*/ 2147483647 h 30"/>
              <a:gd name="T4" fmla="*/ 2147483647 w 23"/>
              <a:gd name="T5" fmla="*/ 2147483647 h 30"/>
              <a:gd name="T6" fmla="*/ 2147483647 w 23"/>
              <a:gd name="T7" fmla="*/ 2147483647 h 30"/>
              <a:gd name="T8" fmla="*/ 2147483647 w 23"/>
              <a:gd name="T9" fmla="*/ 2147483647 h 30"/>
              <a:gd name="T10" fmla="*/ 2147483647 w 23"/>
              <a:gd name="T11" fmla="*/ 2147483647 h 30"/>
              <a:gd name="T12" fmla="*/ 2147483647 w 23"/>
              <a:gd name="T13" fmla="*/ 2147483647 h 30"/>
              <a:gd name="T14" fmla="*/ 2147483647 w 23"/>
              <a:gd name="T15" fmla="*/ 0 h 30"/>
              <a:gd name="T16" fmla="*/ 2147483647 w 23"/>
              <a:gd name="T17" fmla="*/ 0 h 30"/>
              <a:gd name="T18" fmla="*/ 2147483647 w 23"/>
              <a:gd name="T19" fmla="*/ 0 h 30"/>
              <a:gd name="T20" fmla="*/ 2147483647 w 23"/>
              <a:gd name="T21" fmla="*/ 0 h 30"/>
              <a:gd name="T22" fmla="*/ 2147483647 w 23"/>
              <a:gd name="T23" fmla="*/ 2147483647 h 30"/>
              <a:gd name="T24" fmla="*/ 2147483647 w 23"/>
              <a:gd name="T25" fmla="*/ 2147483647 h 30"/>
              <a:gd name="T26" fmla="*/ 2147483647 w 23"/>
              <a:gd name="T27" fmla="*/ 2147483647 h 30"/>
              <a:gd name="T28" fmla="*/ 2147483647 w 23"/>
              <a:gd name="T29" fmla="*/ 2147483647 h 30"/>
              <a:gd name="T30" fmla="*/ 2147483647 w 23"/>
              <a:gd name="T31" fmla="*/ 2147483647 h 30"/>
              <a:gd name="T32" fmla="*/ 0 w 23"/>
              <a:gd name="T33" fmla="*/ 2147483647 h 30"/>
              <a:gd name="T34" fmla="*/ 0 w 23"/>
              <a:gd name="T35" fmla="*/ 2147483647 h 30"/>
              <a:gd name="T36" fmla="*/ 0 w 23"/>
              <a:gd name="T37" fmla="*/ 2147483647 h 30"/>
              <a:gd name="T38" fmla="*/ 0 w 23"/>
              <a:gd name="T39" fmla="*/ 2147483647 h 30"/>
              <a:gd name="T40" fmla="*/ 2147483647 w 23"/>
              <a:gd name="T41" fmla="*/ 2147483647 h 30"/>
              <a:gd name="T42" fmla="*/ 2147483647 w 23"/>
              <a:gd name="T43" fmla="*/ 2147483647 h 30"/>
              <a:gd name="T44" fmla="*/ 2147483647 w 23"/>
              <a:gd name="T45" fmla="*/ 2147483647 h 30"/>
              <a:gd name="T46" fmla="*/ 2147483647 w 23"/>
              <a:gd name="T47" fmla="*/ 2147483647 h 30"/>
              <a:gd name="T48" fmla="*/ 2147483647 w 23"/>
              <a:gd name="T49" fmla="*/ 2147483647 h 30"/>
              <a:gd name="T50" fmla="*/ 2147483647 w 23"/>
              <a:gd name="T51" fmla="*/ 2147483647 h 30"/>
              <a:gd name="T52" fmla="*/ 2147483647 w 23"/>
              <a:gd name="T53" fmla="*/ 2147483647 h 30"/>
              <a:gd name="T54" fmla="*/ 2147483647 w 23"/>
              <a:gd name="T55" fmla="*/ 2147483647 h 30"/>
              <a:gd name="T56" fmla="*/ 2147483647 w 23"/>
              <a:gd name="T57" fmla="*/ 2147483647 h 30"/>
              <a:gd name="T58" fmla="*/ 2147483647 w 23"/>
              <a:gd name="T59" fmla="*/ 2147483647 h 30"/>
              <a:gd name="T60" fmla="*/ 2147483647 w 23"/>
              <a:gd name="T61" fmla="*/ 2147483647 h 30"/>
              <a:gd name="T62" fmla="*/ 2147483647 w 23"/>
              <a:gd name="T63" fmla="*/ 2147483647 h 30"/>
              <a:gd name="T64" fmla="*/ 2147483647 w 23"/>
              <a:gd name="T65" fmla="*/ 2147483647 h 30"/>
              <a:gd name="T66" fmla="*/ 2147483647 w 23"/>
              <a:gd name="T67" fmla="*/ 2147483647 h 30"/>
              <a:gd name="T68" fmla="*/ 2147483647 w 23"/>
              <a:gd name="T69" fmla="*/ 2147483647 h 30"/>
              <a:gd name="T70" fmla="*/ 2147483647 w 23"/>
              <a:gd name="T71" fmla="*/ 2147483647 h 3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3"/>
              <a:gd name="T109" fmla="*/ 0 h 30"/>
              <a:gd name="T110" fmla="*/ 23 w 23"/>
              <a:gd name="T111" fmla="*/ 30 h 3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3" h="30">
                <a:moveTo>
                  <a:pt x="23" y="15"/>
                </a:moveTo>
                <a:lnTo>
                  <a:pt x="23" y="14"/>
                </a:lnTo>
                <a:lnTo>
                  <a:pt x="23" y="13"/>
                </a:lnTo>
                <a:lnTo>
                  <a:pt x="23" y="11"/>
                </a:lnTo>
                <a:lnTo>
                  <a:pt x="22" y="10"/>
                </a:lnTo>
                <a:lnTo>
                  <a:pt x="21" y="9"/>
                </a:lnTo>
                <a:lnTo>
                  <a:pt x="21" y="8"/>
                </a:lnTo>
                <a:lnTo>
                  <a:pt x="21" y="7"/>
                </a:lnTo>
                <a:lnTo>
                  <a:pt x="20" y="6"/>
                </a:lnTo>
                <a:lnTo>
                  <a:pt x="19" y="5"/>
                </a:lnTo>
                <a:lnTo>
                  <a:pt x="19" y="4"/>
                </a:lnTo>
                <a:lnTo>
                  <a:pt x="18" y="3"/>
                </a:lnTo>
                <a:lnTo>
                  <a:pt x="17" y="2"/>
                </a:lnTo>
                <a:lnTo>
                  <a:pt x="16" y="0"/>
                </a:lnTo>
                <a:lnTo>
                  <a:pt x="15" y="0"/>
                </a:lnTo>
                <a:lnTo>
                  <a:pt x="13" y="0"/>
                </a:lnTo>
                <a:lnTo>
                  <a:pt x="12" y="0"/>
                </a:lnTo>
                <a:lnTo>
                  <a:pt x="11" y="0"/>
                </a:lnTo>
                <a:lnTo>
                  <a:pt x="10" y="0"/>
                </a:lnTo>
                <a:lnTo>
                  <a:pt x="9" y="0"/>
                </a:lnTo>
                <a:lnTo>
                  <a:pt x="8" y="0"/>
                </a:lnTo>
                <a:lnTo>
                  <a:pt x="7" y="2"/>
                </a:lnTo>
                <a:lnTo>
                  <a:pt x="6" y="2"/>
                </a:lnTo>
                <a:lnTo>
                  <a:pt x="5" y="3"/>
                </a:lnTo>
                <a:lnTo>
                  <a:pt x="4" y="4"/>
                </a:lnTo>
                <a:lnTo>
                  <a:pt x="4" y="5"/>
                </a:lnTo>
                <a:lnTo>
                  <a:pt x="2" y="6"/>
                </a:lnTo>
                <a:lnTo>
                  <a:pt x="1" y="7"/>
                </a:lnTo>
                <a:lnTo>
                  <a:pt x="1" y="8"/>
                </a:lnTo>
                <a:lnTo>
                  <a:pt x="1" y="9"/>
                </a:lnTo>
                <a:lnTo>
                  <a:pt x="0" y="10"/>
                </a:lnTo>
                <a:lnTo>
                  <a:pt x="0" y="11"/>
                </a:lnTo>
                <a:lnTo>
                  <a:pt x="0" y="13"/>
                </a:lnTo>
                <a:lnTo>
                  <a:pt x="0" y="14"/>
                </a:lnTo>
                <a:lnTo>
                  <a:pt x="0" y="15"/>
                </a:lnTo>
                <a:lnTo>
                  <a:pt x="0" y="17"/>
                </a:lnTo>
                <a:lnTo>
                  <a:pt x="0" y="18"/>
                </a:lnTo>
                <a:lnTo>
                  <a:pt x="0" y="19"/>
                </a:lnTo>
                <a:lnTo>
                  <a:pt x="0" y="20"/>
                </a:lnTo>
                <a:lnTo>
                  <a:pt x="1" y="22"/>
                </a:lnTo>
                <a:lnTo>
                  <a:pt x="1" y="23"/>
                </a:lnTo>
                <a:lnTo>
                  <a:pt x="1" y="25"/>
                </a:lnTo>
                <a:lnTo>
                  <a:pt x="2" y="25"/>
                </a:lnTo>
                <a:lnTo>
                  <a:pt x="4" y="26"/>
                </a:lnTo>
                <a:lnTo>
                  <a:pt x="4" y="27"/>
                </a:lnTo>
                <a:lnTo>
                  <a:pt x="5" y="28"/>
                </a:lnTo>
                <a:lnTo>
                  <a:pt x="6" y="29"/>
                </a:lnTo>
                <a:lnTo>
                  <a:pt x="7" y="29"/>
                </a:lnTo>
                <a:lnTo>
                  <a:pt x="8" y="30"/>
                </a:lnTo>
                <a:lnTo>
                  <a:pt x="9" y="30"/>
                </a:lnTo>
                <a:lnTo>
                  <a:pt x="10" y="30"/>
                </a:lnTo>
                <a:lnTo>
                  <a:pt x="11" y="30"/>
                </a:lnTo>
                <a:lnTo>
                  <a:pt x="12" y="30"/>
                </a:lnTo>
                <a:lnTo>
                  <a:pt x="13" y="30"/>
                </a:lnTo>
                <a:lnTo>
                  <a:pt x="15" y="30"/>
                </a:lnTo>
                <a:lnTo>
                  <a:pt x="16" y="30"/>
                </a:lnTo>
                <a:lnTo>
                  <a:pt x="17" y="29"/>
                </a:lnTo>
                <a:lnTo>
                  <a:pt x="18" y="28"/>
                </a:lnTo>
                <a:lnTo>
                  <a:pt x="19" y="27"/>
                </a:lnTo>
                <a:lnTo>
                  <a:pt x="19" y="26"/>
                </a:lnTo>
                <a:lnTo>
                  <a:pt x="20" y="25"/>
                </a:lnTo>
                <a:lnTo>
                  <a:pt x="21" y="25"/>
                </a:lnTo>
                <a:lnTo>
                  <a:pt x="21" y="23"/>
                </a:lnTo>
                <a:lnTo>
                  <a:pt x="21" y="22"/>
                </a:lnTo>
                <a:lnTo>
                  <a:pt x="22" y="20"/>
                </a:lnTo>
                <a:lnTo>
                  <a:pt x="23" y="19"/>
                </a:lnTo>
                <a:lnTo>
                  <a:pt x="23" y="18"/>
                </a:lnTo>
                <a:lnTo>
                  <a:pt x="23" y="17"/>
                </a:lnTo>
                <a:lnTo>
                  <a:pt x="23" y="15"/>
                </a:lnTo>
                <a:close/>
              </a:path>
            </a:pathLst>
          </a:custGeom>
          <a:solidFill>
            <a:srgbClr val="008080"/>
          </a:solidFill>
          <a:ln w="0">
            <a:solidFill>
              <a:srgbClr val="000040"/>
            </a:solidFill>
            <a:round/>
            <a:headEnd/>
            <a:tailEnd/>
          </a:ln>
        </p:spPr>
        <p:txBody>
          <a:bodyPr/>
          <a:lstStyle/>
          <a:p>
            <a:endParaRPr lang="en-GB"/>
          </a:p>
        </p:txBody>
      </p:sp>
      <p:sp>
        <p:nvSpPr>
          <p:cNvPr id="44068" name="Line 235"/>
          <p:cNvSpPr>
            <a:spLocks noChangeShapeType="1"/>
          </p:cNvSpPr>
          <p:nvPr/>
        </p:nvSpPr>
        <p:spPr bwMode="auto">
          <a:xfrm>
            <a:off x="7072313" y="2765425"/>
            <a:ext cx="1587" cy="79375"/>
          </a:xfrm>
          <a:prstGeom prst="line">
            <a:avLst/>
          </a:prstGeom>
          <a:noFill/>
          <a:ln w="6350">
            <a:solidFill>
              <a:srgbClr val="000040"/>
            </a:solidFill>
            <a:round/>
            <a:headEnd/>
            <a:tailEnd/>
          </a:ln>
        </p:spPr>
        <p:txBody>
          <a:bodyPr/>
          <a:lstStyle/>
          <a:p>
            <a:endParaRPr lang="en-GB"/>
          </a:p>
        </p:txBody>
      </p:sp>
      <p:sp>
        <p:nvSpPr>
          <p:cNvPr id="44069" name="Line 236"/>
          <p:cNvSpPr>
            <a:spLocks noChangeShapeType="1"/>
          </p:cNvSpPr>
          <p:nvPr/>
        </p:nvSpPr>
        <p:spPr bwMode="auto">
          <a:xfrm>
            <a:off x="7040563" y="2803525"/>
            <a:ext cx="63500" cy="1588"/>
          </a:xfrm>
          <a:prstGeom prst="line">
            <a:avLst/>
          </a:prstGeom>
          <a:noFill/>
          <a:ln w="6350">
            <a:solidFill>
              <a:srgbClr val="000040"/>
            </a:solidFill>
            <a:round/>
            <a:headEnd/>
            <a:tailEnd/>
          </a:ln>
        </p:spPr>
        <p:txBody>
          <a:bodyPr/>
          <a:lstStyle/>
          <a:p>
            <a:endParaRPr lang="en-GB"/>
          </a:p>
        </p:txBody>
      </p:sp>
      <p:sp>
        <p:nvSpPr>
          <p:cNvPr id="44070" name="Freeform 237"/>
          <p:cNvSpPr>
            <a:spLocks/>
          </p:cNvSpPr>
          <p:nvPr/>
        </p:nvSpPr>
        <p:spPr bwMode="auto">
          <a:xfrm>
            <a:off x="5910263" y="2587625"/>
            <a:ext cx="325437" cy="339725"/>
          </a:xfrm>
          <a:custGeom>
            <a:avLst/>
            <a:gdLst>
              <a:gd name="T0" fmla="*/ 2147483647 w 615"/>
              <a:gd name="T1" fmla="*/ 2147483647 h 643"/>
              <a:gd name="T2" fmla="*/ 0 w 615"/>
              <a:gd name="T3" fmla="*/ 2147483647 h 643"/>
              <a:gd name="T4" fmla="*/ 2147483647 w 615"/>
              <a:gd name="T5" fmla="*/ 0 h 643"/>
              <a:gd name="T6" fmla="*/ 2147483647 w 615"/>
              <a:gd name="T7" fmla="*/ 2147483647 h 643"/>
              <a:gd name="T8" fmla="*/ 2147483647 w 615"/>
              <a:gd name="T9" fmla="*/ 2147483647 h 643"/>
              <a:gd name="T10" fmla="*/ 2147483647 w 615"/>
              <a:gd name="T11" fmla="*/ 2147483647 h 643"/>
              <a:gd name="T12" fmla="*/ 2147483647 w 615"/>
              <a:gd name="T13" fmla="*/ 2147483647 h 643"/>
              <a:gd name="T14" fmla="*/ 2147483647 w 615"/>
              <a:gd name="T15" fmla="*/ 2147483647 h 643"/>
              <a:gd name="T16" fmla="*/ 2147483647 w 615"/>
              <a:gd name="T17" fmla="*/ 2147483647 h 643"/>
              <a:gd name="T18" fmla="*/ 2147483647 w 615"/>
              <a:gd name="T19" fmla="*/ 2147483647 h 643"/>
              <a:gd name="T20" fmla="*/ 2147483647 w 615"/>
              <a:gd name="T21" fmla="*/ 2147483647 h 643"/>
              <a:gd name="T22" fmla="*/ 2147483647 w 615"/>
              <a:gd name="T23" fmla="*/ 2147483647 h 643"/>
              <a:gd name="T24" fmla="*/ 2147483647 w 615"/>
              <a:gd name="T25" fmla="*/ 2147483647 h 643"/>
              <a:gd name="T26" fmla="*/ 2147483647 w 615"/>
              <a:gd name="T27" fmla="*/ 2147483647 h 643"/>
              <a:gd name="T28" fmla="*/ 2147483647 w 615"/>
              <a:gd name="T29" fmla="*/ 2147483647 h 6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15"/>
              <a:gd name="T46" fmla="*/ 0 h 643"/>
              <a:gd name="T47" fmla="*/ 615 w 615"/>
              <a:gd name="T48" fmla="*/ 643 h 6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15" h="643">
                <a:moveTo>
                  <a:pt x="56" y="195"/>
                </a:moveTo>
                <a:lnTo>
                  <a:pt x="0" y="195"/>
                </a:lnTo>
                <a:lnTo>
                  <a:pt x="308" y="0"/>
                </a:lnTo>
                <a:lnTo>
                  <a:pt x="615" y="195"/>
                </a:lnTo>
                <a:lnTo>
                  <a:pt x="587" y="195"/>
                </a:lnTo>
                <a:lnTo>
                  <a:pt x="559" y="195"/>
                </a:lnTo>
                <a:lnTo>
                  <a:pt x="559" y="615"/>
                </a:lnTo>
                <a:lnTo>
                  <a:pt x="56" y="615"/>
                </a:lnTo>
                <a:lnTo>
                  <a:pt x="56" y="195"/>
                </a:lnTo>
                <a:lnTo>
                  <a:pt x="559" y="195"/>
                </a:lnTo>
                <a:lnTo>
                  <a:pt x="587" y="195"/>
                </a:lnTo>
                <a:lnTo>
                  <a:pt x="587" y="643"/>
                </a:lnTo>
                <a:lnTo>
                  <a:pt x="56" y="643"/>
                </a:lnTo>
                <a:lnTo>
                  <a:pt x="56" y="615"/>
                </a:lnTo>
                <a:lnTo>
                  <a:pt x="56" y="195"/>
                </a:lnTo>
                <a:close/>
              </a:path>
            </a:pathLst>
          </a:custGeom>
          <a:solidFill>
            <a:srgbClr val="008080"/>
          </a:solidFill>
          <a:ln w="0">
            <a:solidFill>
              <a:srgbClr val="000080"/>
            </a:solidFill>
            <a:round/>
            <a:headEnd/>
            <a:tailEnd/>
          </a:ln>
        </p:spPr>
        <p:txBody>
          <a:bodyPr/>
          <a:lstStyle/>
          <a:p>
            <a:endParaRPr lang="en-GB"/>
          </a:p>
        </p:txBody>
      </p:sp>
      <p:sp>
        <p:nvSpPr>
          <p:cNvPr id="44071" name="Rectangle 238"/>
          <p:cNvSpPr>
            <a:spLocks noChangeArrowheads="1"/>
          </p:cNvSpPr>
          <p:nvPr/>
        </p:nvSpPr>
        <p:spPr bwMode="auto">
          <a:xfrm>
            <a:off x="5940425" y="2690813"/>
            <a:ext cx="268288" cy="220662"/>
          </a:xfrm>
          <a:prstGeom prst="rect">
            <a:avLst/>
          </a:prstGeom>
          <a:solidFill>
            <a:srgbClr val="FFFF00"/>
          </a:solidFill>
          <a:ln w="0">
            <a:solidFill>
              <a:srgbClr val="000000"/>
            </a:solidFill>
            <a:miter lim="800000"/>
            <a:headEnd/>
            <a:tailEnd/>
          </a:ln>
        </p:spPr>
        <p:txBody>
          <a:bodyPr/>
          <a:lstStyle/>
          <a:p>
            <a:endParaRPr lang="fa-IR"/>
          </a:p>
        </p:txBody>
      </p:sp>
      <p:sp>
        <p:nvSpPr>
          <p:cNvPr id="44072" name="Rectangle 239"/>
          <p:cNvSpPr>
            <a:spLocks noChangeArrowheads="1"/>
          </p:cNvSpPr>
          <p:nvPr/>
        </p:nvSpPr>
        <p:spPr bwMode="auto">
          <a:xfrm>
            <a:off x="5983288" y="2743200"/>
            <a:ext cx="93662" cy="166688"/>
          </a:xfrm>
          <a:prstGeom prst="rect">
            <a:avLst/>
          </a:prstGeom>
          <a:solidFill>
            <a:srgbClr val="800000"/>
          </a:solidFill>
          <a:ln w="0">
            <a:solidFill>
              <a:srgbClr val="000040"/>
            </a:solidFill>
            <a:miter lim="800000"/>
            <a:headEnd/>
            <a:tailEnd/>
          </a:ln>
        </p:spPr>
        <p:txBody>
          <a:bodyPr/>
          <a:lstStyle/>
          <a:p>
            <a:endParaRPr lang="fa-IR"/>
          </a:p>
        </p:txBody>
      </p:sp>
      <p:sp>
        <p:nvSpPr>
          <p:cNvPr id="44073" name="Rectangle 240"/>
          <p:cNvSpPr>
            <a:spLocks noChangeArrowheads="1"/>
          </p:cNvSpPr>
          <p:nvPr/>
        </p:nvSpPr>
        <p:spPr bwMode="auto">
          <a:xfrm>
            <a:off x="6118225" y="2740025"/>
            <a:ext cx="65088" cy="79375"/>
          </a:xfrm>
          <a:prstGeom prst="rect">
            <a:avLst/>
          </a:prstGeom>
          <a:solidFill>
            <a:srgbClr val="80FFFF"/>
          </a:solidFill>
          <a:ln w="0">
            <a:solidFill>
              <a:srgbClr val="000040"/>
            </a:solidFill>
            <a:miter lim="800000"/>
            <a:headEnd/>
            <a:tailEnd/>
          </a:ln>
        </p:spPr>
        <p:txBody>
          <a:bodyPr/>
          <a:lstStyle/>
          <a:p>
            <a:endParaRPr lang="fa-IR"/>
          </a:p>
        </p:txBody>
      </p:sp>
      <p:sp>
        <p:nvSpPr>
          <p:cNvPr id="44074" name="Freeform 241"/>
          <p:cNvSpPr>
            <a:spLocks/>
          </p:cNvSpPr>
          <p:nvPr/>
        </p:nvSpPr>
        <p:spPr bwMode="auto">
          <a:xfrm>
            <a:off x="6053138" y="2820988"/>
            <a:ext cx="11112" cy="15875"/>
          </a:xfrm>
          <a:custGeom>
            <a:avLst/>
            <a:gdLst>
              <a:gd name="T0" fmla="*/ 2147483647 w 23"/>
              <a:gd name="T1" fmla="*/ 2147483647 h 30"/>
              <a:gd name="T2" fmla="*/ 2147483647 w 23"/>
              <a:gd name="T3" fmla="*/ 2147483647 h 30"/>
              <a:gd name="T4" fmla="*/ 2147483647 w 23"/>
              <a:gd name="T5" fmla="*/ 2147483647 h 30"/>
              <a:gd name="T6" fmla="*/ 2147483647 w 23"/>
              <a:gd name="T7" fmla="*/ 2147483647 h 30"/>
              <a:gd name="T8" fmla="*/ 2147483647 w 23"/>
              <a:gd name="T9" fmla="*/ 2147483647 h 30"/>
              <a:gd name="T10" fmla="*/ 2147483647 w 23"/>
              <a:gd name="T11" fmla="*/ 2147483647 h 30"/>
              <a:gd name="T12" fmla="*/ 2147483647 w 23"/>
              <a:gd name="T13" fmla="*/ 2147483647 h 30"/>
              <a:gd name="T14" fmla="*/ 2147483647 w 23"/>
              <a:gd name="T15" fmla="*/ 0 h 30"/>
              <a:gd name="T16" fmla="*/ 2147483647 w 23"/>
              <a:gd name="T17" fmla="*/ 0 h 30"/>
              <a:gd name="T18" fmla="*/ 2147483647 w 23"/>
              <a:gd name="T19" fmla="*/ 0 h 30"/>
              <a:gd name="T20" fmla="*/ 2147483647 w 23"/>
              <a:gd name="T21" fmla="*/ 0 h 30"/>
              <a:gd name="T22" fmla="*/ 2147483647 w 23"/>
              <a:gd name="T23" fmla="*/ 2147483647 h 30"/>
              <a:gd name="T24" fmla="*/ 2147483647 w 23"/>
              <a:gd name="T25" fmla="*/ 2147483647 h 30"/>
              <a:gd name="T26" fmla="*/ 2147483647 w 23"/>
              <a:gd name="T27" fmla="*/ 2147483647 h 30"/>
              <a:gd name="T28" fmla="*/ 2147483647 w 23"/>
              <a:gd name="T29" fmla="*/ 2147483647 h 30"/>
              <a:gd name="T30" fmla="*/ 2147483647 w 23"/>
              <a:gd name="T31" fmla="*/ 2147483647 h 30"/>
              <a:gd name="T32" fmla="*/ 0 w 23"/>
              <a:gd name="T33" fmla="*/ 2147483647 h 30"/>
              <a:gd name="T34" fmla="*/ 0 w 23"/>
              <a:gd name="T35" fmla="*/ 2147483647 h 30"/>
              <a:gd name="T36" fmla="*/ 0 w 23"/>
              <a:gd name="T37" fmla="*/ 2147483647 h 30"/>
              <a:gd name="T38" fmla="*/ 0 w 23"/>
              <a:gd name="T39" fmla="*/ 2147483647 h 30"/>
              <a:gd name="T40" fmla="*/ 2147483647 w 23"/>
              <a:gd name="T41" fmla="*/ 2147483647 h 30"/>
              <a:gd name="T42" fmla="*/ 2147483647 w 23"/>
              <a:gd name="T43" fmla="*/ 2147483647 h 30"/>
              <a:gd name="T44" fmla="*/ 2147483647 w 23"/>
              <a:gd name="T45" fmla="*/ 2147483647 h 30"/>
              <a:gd name="T46" fmla="*/ 2147483647 w 23"/>
              <a:gd name="T47" fmla="*/ 2147483647 h 30"/>
              <a:gd name="T48" fmla="*/ 2147483647 w 23"/>
              <a:gd name="T49" fmla="*/ 2147483647 h 30"/>
              <a:gd name="T50" fmla="*/ 2147483647 w 23"/>
              <a:gd name="T51" fmla="*/ 2147483647 h 30"/>
              <a:gd name="T52" fmla="*/ 2147483647 w 23"/>
              <a:gd name="T53" fmla="*/ 2147483647 h 30"/>
              <a:gd name="T54" fmla="*/ 2147483647 w 23"/>
              <a:gd name="T55" fmla="*/ 2147483647 h 30"/>
              <a:gd name="T56" fmla="*/ 2147483647 w 23"/>
              <a:gd name="T57" fmla="*/ 2147483647 h 30"/>
              <a:gd name="T58" fmla="*/ 2147483647 w 23"/>
              <a:gd name="T59" fmla="*/ 2147483647 h 30"/>
              <a:gd name="T60" fmla="*/ 2147483647 w 23"/>
              <a:gd name="T61" fmla="*/ 2147483647 h 30"/>
              <a:gd name="T62" fmla="*/ 2147483647 w 23"/>
              <a:gd name="T63" fmla="*/ 2147483647 h 30"/>
              <a:gd name="T64" fmla="*/ 2147483647 w 23"/>
              <a:gd name="T65" fmla="*/ 2147483647 h 30"/>
              <a:gd name="T66" fmla="*/ 2147483647 w 23"/>
              <a:gd name="T67" fmla="*/ 2147483647 h 30"/>
              <a:gd name="T68" fmla="*/ 2147483647 w 23"/>
              <a:gd name="T69" fmla="*/ 2147483647 h 30"/>
              <a:gd name="T70" fmla="*/ 2147483647 w 23"/>
              <a:gd name="T71" fmla="*/ 2147483647 h 3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3"/>
              <a:gd name="T109" fmla="*/ 0 h 30"/>
              <a:gd name="T110" fmla="*/ 23 w 23"/>
              <a:gd name="T111" fmla="*/ 30 h 3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3" h="30">
                <a:moveTo>
                  <a:pt x="23" y="14"/>
                </a:moveTo>
                <a:lnTo>
                  <a:pt x="23" y="13"/>
                </a:lnTo>
                <a:lnTo>
                  <a:pt x="23" y="12"/>
                </a:lnTo>
                <a:lnTo>
                  <a:pt x="23" y="11"/>
                </a:lnTo>
                <a:lnTo>
                  <a:pt x="22" y="10"/>
                </a:lnTo>
                <a:lnTo>
                  <a:pt x="21" y="9"/>
                </a:lnTo>
                <a:lnTo>
                  <a:pt x="21" y="8"/>
                </a:lnTo>
                <a:lnTo>
                  <a:pt x="21" y="7"/>
                </a:lnTo>
                <a:lnTo>
                  <a:pt x="20" y="6"/>
                </a:lnTo>
                <a:lnTo>
                  <a:pt x="19" y="5"/>
                </a:lnTo>
                <a:lnTo>
                  <a:pt x="19" y="3"/>
                </a:lnTo>
                <a:lnTo>
                  <a:pt x="18" y="2"/>
                </a:lnTo>
                <a:lnTo>
                  <a:pt x="17" y="1"/>
                </a:lnTo>
                <a:lnTo>
                  <a:pt x="16" y="0"/>
                </a:lnTo>
                <a:lnTo>
                  <a:pt x="14" y="0"/>
                </a:lnTo>
                <a:lnTo>
                  <a:pt x="13" y="0"/>
                </a:lnTo>
                <a:lnTo>
                  <a:pt x="12" y="0"/>
                </a:lnTo>
                <a:lnTo>
                  <a:pt x="11" y="0"/>
                </a:lnTo>
                <a:lnTo>
                  <a:pt x="10" y="0"/>
                </a:lnTo>
                <a:lnTo>
                  <a:pt x="9" y="0"/>
                </a:lnTo>
                <a:lnTo>
                  <a:pt x="8" y="0"/>
                </a:lnTo>
                <a:lnTo>
                  <a:pt x="7" y="1"/>
                </a:lnTo>
                <a:lnTo>
                  <a:pt x="6" y="1"/>
                </a:lnTo>
                <a:lnTo>
                  <a:pt x="5" y="2"/>
                </a:lnTo>
                <a:lnTo>
                  <a:pt x="3" y="3"/>
                </a:lnTo>
                <a:lnTo>
                  <a:pt x="3" y="5"/>
                </a:lnTo>
                <a:lnTo>
                  <a:pt x="2" y="6"/>
                </a:lnTo>
                <a:lnTo>
                  <a:pt x="1" y="7"/>
                </a:lnTo>
                <a:lnTo>
                  <a:pt x="1" y="8"/>
                </a:lnTo>
                <a:lnTo>
                  <a:pt x="1" y="9"/>
                </a:lnTo>
                <a:lnTo>
                  <a:pt x="0" y="10"/>
                </a:lnTo>
                <a:lnTo>
                  <a:pt x="0" y="11"/>
                </a:lnTo>
                <a:lnTo>
                  <a:pt x="0" y="12"/>
                </a:lnTo>
                <a:lnTo>
                  <a:pt x="0" y="13"/>
                </a:lnTo>
                <a:lnTo>
                  <a:pt x="0" y="14"/>
                </a:lnTo>
                <a:lnTo>
                  <a:pt x="0" y="17"/>
                </a:lnTo>
                <a:lnTo>
                  <a:pt x="0" y="18"/>
                </a:lnTo>
                <a:lnTo>
                  <a:pt x="0" y="19"/>
                </a:lnTo>
                <a:lnTo>
                  <a:pt x="0" y="20"/>
                </a:lnTo>
                <a:lnTo>
                  <a:pt x="1" y="22"/>
                </a:lnTo>
                <a:lnTo>
                  <a:pt x="1" y="23"/>
                </a:lnTo>
                <a:lnTo>
                  <a:pt x="1" y="24"/>
                </a:lnTo>
                <a:lnTo>
                  <a:pt x="2" y="24"/>
                </a:lnTo>
                <a:lnTo>
                  <a:pt x="3" y="25"/>
                </a:lnTo>
                <a:lnTo>
                  <a:pt x="3" y="26"/>
                </a:lnTo>
                <a:lnTo>
                  <a:pt x="5" y="28"/>
                </a:lnTo>
                <a:lnTo>
                  <a:pt x="6" y="29"/>
                </a:lnTo>
                <a:lnTo>
                  <a:pt x="7" y="29"/>
                </a:lnTo>
                <a:lnTo>
                  <a:pt x="8" y="30"/>
                </a:lnTo>
                <a:lnTo>
                  <a:pt x="9" y="30"/>
                </a:lnTo>
                <a:lnTo>
                  <a:pt x="10" y="30"/>
                </a:lnTo>
                <a:lnTo>
                  <a:pt x="11" y="30"/>
                </a:lnTo>
                <a:lnTo>
                  <a:pt x="12" y="30"/>
                </a:lnTo>
                <a:lnTo>
                  <a:pt x="13" y="30"/>
                </a:lnTo>
                <a:lnTo>
                  <a:pt x="14" y="30"/>
                </a:lnTo>
                <a:lnTo>
                  <a:pt x="16" y="30"/>
                </a:lnTo>
                <a:lnTo>
                  <a:pt x="17" y="29"/>
                </a:lnTo>
                <a:lnTo>
                  <a:pt x="18" y="28"/>
                </a:lnTo>
                <a:lnTo>
                  <a:pt x="19" y="26"/>
                </a:lnTo>
                <a:lnTo>
                  <a:pt x="19" y="25"/>
                </a:lnTo>
                <a:lnTo>
                  <a:pt x="20" y="24"/>
                </a:lnTo>
                <a:lnTo>
                  <a:pt x="21" y="24"/>
                </a:lnTo>
                <a:lnTo>
                  <a:pt x="21" y="23"/>
                </a:lnTo>
                <a:lnTo>
                  <a:pt x="21" y="22"/>
                </a:lnTo>
                <a:lnTo>
                  <a:pt x="22" y="20"/>
                </a:lnTo>
                <a:lnTo>
                  <a:pt x="23" y="19"/>
                </a:lnTo>
                <a:lnTo>
                  <a:pt x="23" y="18"/>
                </a:lnTo>
                <a:lnTo>
                  <a:pt x="23" y="17"/>
                </a:lnTo>
                <a:lnTo>
                  <a:pt x="23" y="14"/>
                </a:lnTo>
                <a:close/>
              </a:path>
            </a:pathLst>
          </a:custGeom>
          <a:solidFill>
            <a:srgbClr val="008080"/>
          </a:solidFill>
          <a:ln w="0">
            <a:solidFill>
              <a:srgbClr val="000040"/>
            </a:solidFill>
            <a:round/>
            <a:headEnd/>
            <a:tailEnd/>
          </a:ln>
        </p:spPr>
        <p:txBody>
          <a:bodyPr/>
          <a:lstStyle/>
          <a:p>
            <a:endParaRPr lang="en-GB"/>
          </a:p>
        </p:txBody>
      </p:sp>
      <p:sp>
        <p:nvSpPr>
          <p:cNvPr id="44075" name="Line 242"/>
          <p:cNvSpPr>
            <a:spLocks noChangeShapeType="1"/>
          </p:cNvSpPr>
          <p:nvPr/>
        </p:nvSpPr>
        <p:spPr bwMode="auto">
          <a:xfrm>
            <a:off x="6149975" y="2740025"/>
            <a:ext cx="1588" cy="79375"/>
          </a:xfrm>
          <a:prstGeom prst="line">
            <a:avLst/>
          </a:prstGeom>
          <a:noFill/>
          <a:ln w="6350">
            <a:solidFill>
              <a:srgbClr val="000040"/>
            </a:solidFill>
            <a:round/>
            <a:headEnd/>
            <a:tailEnd/>
          </a:ln>
        </p:spPr>
        <p:txBody>
          <a:bodyPr/>
          <a:lstStyle/>
          <a:p>
            <a:endParaRPr lang="en-GB"/>
          </a:p>
        </p:txBody>
      </p:sp>
      <p:sp>
        <p:nvSpPr>
          <p:cNvPr id="44076" name="Line 243"/>
          <p:cNvSpPr>
            <a:spLocks noChangeShapeType="1"/>
          </p:cNvSpPr>
          <p:nvPr/>
        </p:nvSpPr>
        <p:spPr bwMode="auto">
          <a:xfrm>
            <a:off x="6118225" y="2778125"/>
            <a:ext cx="63500" cy="1588"/>
          </a:xfrm>
          <a:prstGeom prst="line">
            <a:avLst/>
          </a:prstGeom>
          <a:noFill/>
          <a:ln w="6350">
            <a:solidFill>
              <a:srgbClr val="000040"/>
            </a:solidFill>
            <a:round/>
            <a:headEnd/>
            <a:tailEnd/>
          </a:ln>
        </p:spPr>
        <p:txBody>
          <a:bodyPr/>
          <a:lstStyle/>
          <a:p>
            <a:endParaRPr lang="en-GB"/>
          </a:p>
        </p:txBody>
      </p:sp>
      <p:sp>
        <p:nvSpPr>
          <p:cNvPr id="44077" name="Freeform 244"/>
          <p:cNvSpPr>
            <a:spLocks/>
          </p:cNvSpPr>
          <p:nvPr/>
        </p:nvSpPr>
        <p:spPr bwMode="auto">
          <a:xfrm>
            <a:off x="5607050" y="3028950"/>
            <a:ext cx="325438" cy="341313"/>
          </a:xfrm>
          <a:custGeom>
            <a:avLst/>
            <a:gdLst>
              <a:gd name="T0" fmla="*/ 2147483647 w 614"/>
              <a:gd name="T1" fmla="*/ 2147483647 h 643"/>
              <a:gd name="T2" fmla="*/ 0 w 614"/>
              <a:gd name="T3" fmla="*/ 2147483647 h 643"/>
              <a:gd name="T4" fmla="*/ 2147483647 w 614"/>
              <a:gd name="T5" fmla="*/ 0 h 643"/>
              <a:gd name="T6" fmla="*/ 2147483647 w 614"/>
              <a:gd name="T7" fmla="*/ 2147483647 h 643"/>
              <a:gd name="T8" fmla="*/ 2147483647 w 614"/>
              <a:gd name="T9" fmla="*/ 2147483647 h 643"/>
              <a:gd name="T10" fmla="*/ 2147483647 w 614"/>
              <a:gd name="T11" fmla="*/ 2147483647 h 643"/>
              <a:gd name="T12" fmla="*/ 2147483647 w 614"/>
              <a:gd name="T13" fmla="*/ 2147483647 h 643"/>
              <a:gd name="T14" fmla="*/ 2147483647 w 614"/>
              <a:gd name="T15" fmla="*/ 2147483647 h 643"/>
              <a:gd name="T16" fmla="*/ 2147483647 w 614"/>
              <a:gd name="T17" fmla="*/ 2147483647 h 643"/>
              <a:gd name="T18" fmla="*/ 2147483647 w 614"/>
              <a:gd name="T19" fmla="*/ 2147483647 h 643"/>
              <a:gd name="T20" fmla="*/ 2147483647 w 614"/>
              <a:gd name="T21" fmla="*/ 2147483647 h 643"/>
              <a:gd name="T22" fmla="*/ 2147483647 w 614"/>
              <a:gd name="T23" fmla="*/ 2147483647 h 643"/>
              <a:gd name="T24" fmla="*/ 2147483647 w 614"/>
              <a:gd name="T25" fmla="*/ 2147483647 h 643"/>
              <a:gd name="T26" fmla="*/ 2147483647 w 614"/>
              <a:gd name="T27" fmla="*/ 2147483647 h 643"/>
              <a:gd name="T28" fmla="*/ 2147483647 w 614"/>
              <a:gd name="T29" fmla="*/ 2147483647 h 6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14"/>
              <a:gd name="T46" fmla="*/ 0 h 643"/>
              <a:gd name="T47" fmla="*/ 614 w 614"/>
              <a:gd name="T48" fmla="*/ 643 h 6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14" h="643">
                <a:moveTo>
                  <a:pt x="56" y="196"/>
                </a:moveTo>
                <a:lnTo>
                  <a:pt x="0" y="196"/>
                </a:lnTo>
                <a:lnTo>
                  <a:pt x="307" y="0"/>
                </a:lnTo>
                <a:lnTo>
                  <a:pt x="614" y="196"/>
                </a:lnTo>
                <a:lnTo>
                  <a:pt x="587" y="196"/>
                </a:lnTo>
                <a:lnTo>
                  <a:pt x="558" y="196"/>
                </a:lnTo>
                <a:lnTo>
                  <a:pt x="558" y="615"/>
                </a:lnTo>
                <a:lnTo>
                  <a:pt x="56" y="615"/>
                </a:lnTo>
                <a:lnTo>
                  <a:pt x="56" y="196"/>
                </a:lnTo>
                <a:lnTo>
                  <a:pt x="558" y="196"/>
                </a:lnTo>
                <a:lnTo>
                  <a:pt x="587" y="196"/>
                </a:lnTo>
                <a:lnTo>
                  <a:pt x="587" y="643"/>
                </a:lnTo>
                <a:lnTo>
                  <a:pt x="56" y="643"/>
                </a:lnTo>
                <a:lnTo>
                  <a:pt x="56" y="615"/>
                </a:lnTo>
                <a:lnTo>
                  <a:pt x="56" y="196"/>
                </a:lnTo>
                <a:close/>
              </a:path>
            </a:pathLst>
          </a:custGeom>
          <a:solidFill>
            <a:srgbClr val="008080"/>
          </a:solidFill>
          <a:ln w="0">
            <a:solidFill>
              <a:srgbClr val="000080"/>
            </a:solidFill>
            <a:round/>
            <a:headEnd/>
            <a:tailEnd/>
          </a:ln>
        </p:spPr>
        <p:txBody>
          <a:bodyPr/>
          <a:lstStyle/>
          <a:p>
            <a:endParaRPr lang="en-GB"/>
          </a:p>
        </p:txBody>
      </p:sp>
      <p:sp>
        <p:nvSpPr>
          <p:cNvPr id="44078" name="Rectangle 245"/>
          <p:cNvSpPr>
            <a:spLocks noChangeArrowheads="1"/>
          </p:cNvSpPr>
          <p:nvPr/>
        </p:nvSpPr>
        <p:spPr bwMode="auto">
          <a:xfrm>
            <a:off x="5637213" y="3133725"/>
            <a:ext cx="268287" cy="220663"/>
          </a:xfrm>
          <a:prstGeom prst="rect">
            <a:avLst/>
          </a:prstGeom>
          <a:solidFill>
            <a:srgbClr val="FFFF00"/>
          </a:solidFill>
          <a:ln w="0">
            <a:solidFill>
              <a:srgbClr val="000000"/>
            </a:solidFill>
            <a:miter lim="800000"/>
            <a:headEnd/>
            <a:tailEnd/>
          </a:ln>
        </p:spPr>
        <p:txBody>
          <a:bodyPr/>
          <a:lstStyle/>
          <a:p>
            <a:endParaRPr lang="fa-IR"/>
          </a:p>
        </p:txBody>
      </p:sp>
      <p:sp>
        <p:nvSpPr>
          <p:cNvPr id="44079" name="Rectangle 246"/>
          <p:cNvSpPr>
            <a:spLocks noChangeArrowheads="1"/>
          </p:cNvSpPr>
          <p:nvPr/>
        </p:nvSpPr>
        <p:spPr bwMode="auto">
          <a:xfrm>
            <a:off x="5680075" y="3186113"/>
            <a:ext cx="93663" cy="166687"/>
          </a:xfrm>
          <a:prstGeom prst="rect">
            <a:avLst/>
          </a:prstGeom>
          <a:solidFill>
            <a:srgbClr val="800000"/>
          </a:solidFill>
          <a:ln w="0">
            <a:solidFill>
              <a:srgbClr val="000040"/>
            </a:solidFill>
            <a:miter lim="800000"/>
            <a:headEnd/>
            <a:tailEnd/>
          </a:ln>
        </p:spPr>
        <p:txBody>
          <a:bodyPr/>
          <a:lstStyle/>
          <a:p>
            <a:endParaRPr lang="fa-IR"/>
          </a:p>
        </p:txBody>
      </p:sp>
      <p:sp>
        <p:nvSpPr>
          <p:cNvPr id="44080" name="Rectangle 247"/>
          <p:cNvSpPr>
            <a:spLocks noChangeArrowheads="1"/>
          </p:cNvSpPr>
          <p:nvPr/>
        </p:nvSpPr>
        <p:spPr bwMode="auto">
          <a:xfrm>
            <a:off x="5815013" y="3181350"/>
            <a:ext cx="65087" cy="80963"/>
          </a:xfrm>
          <a:prstGeom prst="rect">
            <a:avLst/>
          </a:prstGeom>
          <a:solidFill>
            <a:srgbClr val="80FFFF"/>
          </a:solidFill>
          <a:ln w="0">
            <a:solidFill>
              <a:srgbClr val="000040"/>
            </a:solidFill>
            <a:miter lim="800000"/>
            <a:headEnd/>
            <a:tailEnd/>
          </a:ln>
        </p:spPr>
        <p:txBody>
          <a:bodyPr/>
          <a:lstStyle/>
          <a:p>
            <a:endParaRPr lang="fa-IR"/>
          </a:p>
        </p:txBody>
      </p:sp>
      <p:sp>
        <p:nvSpPr>
          <p:cNvPr id="44081" name="Freeform 248"/>
          <p:cNvSpPr>
            <a:spLocks/>
          </p:cNvSpPr>
          <p:nvPr/>
        </p:nvSpPr>
        <p:spPr bwMode="auto">
          <a:xfrm>
            <a:off x="5748338" y="3262313"/>
            <a:ext cx="12700" cy="15875"/>
          </a:xfrm>
          <a:custGeom>
            <a:avLst/>
            <a:gdLst>
              <a:gd name="T0" fmla="*/ 2147483647 w 23"/>
              <a:gd name="T1" fmla="*/ 2147483647 h 30"/>
              <a:gd name="T2" fmla="*/ 2147483647 w 23"/>
              <a:gd name="T3" fmla="*/ 2147483647 h 30"/>
              <a:gd name="T4" fmla="*/ 2147483647 w 23"/>
              <a:gd name="T5" fmla="*/ 2147483647 h 30"/>
              <a:gd name="T6" fmla="*/ 2147483647 w 23"/>
              <a:gd name="T7" fmla="*/ 2147483647 h 30"/>
              <a:gd name="T8" fmla="*/ 2147483647 w 23"/>
              <a:gd name="T9" fmla="*/ 2147483647 h 30"/>
              <a:gd name="T10" fmla="*/ 2147483647 w 23"/>
              <a:gd name="T11" fmla="*/ 2147483647 h 30"/>
              <a:gd name="T12" fmla="*/ 2147483647 w 23"/>
              <a:gd name="T13" fmla="*/ 2147483647 h 30"/>
              <a:gd name="T14" fmla="*/ 2147483647 w 23"/>
              <a:gd name="T15" fmla="*/ 0 h 30"/>
              <a:gd name="T16" fmla="*/ 2147483647 w 23"/>
              <a:gd name="T17" fmla="*/ 0 h 30"/>
              <a:gd name="T18" fmla="*/ 2147483647 w 23"/>
              <a:gd name="T19" fmla="*/ 0 h 30"/>
              <a:gd name="T20" fmla="*/ 2147483647 w 23"/>
              <a:gd name="T21" fmla="*/ 0 h 30"/>
              <a:gd name="T22" fmla="*/ 2147483647 w 23"/>
              <a:gd name="T23" fmla="*/ 2147483647 h 30"/>
              <a:gd name="T24" fmla="*/ 2147483647 w 23"/>
              <a:gd name="T25" fmla="*/ 2147483647 h 30"/>
              <a:gd name="T26" fmla="*/ 2147483647 w 23"/>
              <a:gd name="T27" fmla="*/ 2147483647 h 30"/>
              <a:gd name="T28" fmla="*/ 2147483647 w 23"/>
              <a:gd name="T29" fmla="*/ 2147483647 h 30"/>
              <a:gd name="T30" fmla="*/ 2147483647 w 23"/>
              <a:gd name="T31" fmla="*/ 2147483647 h 30"/>
              <a:gd name="T32" fmla="*/ 0 w 23"/>
              <a:gd name="T33" fmla="*/ 2147483647 h 30"/>
              <a:gd name="T34" fmla="*/ 0 w 23"/>
              <a:gd name="T35" fmla="*/ 2147483647 h 30"/>
              <a:gd name="T36" fmla="*/ 0 w 23"/>
              <a:gd name="T37" fmla="*/ 2147483647 h 30"/>
              <a:gd name="T38" fmla="*/ 0 w 23"/>
              <a:gd name="T39" fmla="*/ 2147483647 h 30"/>
              <a:gd name="T40" fmla="*/ 2147483647 w 23"/>
              <a:gd name="T41" fmla="*/ 2147483647 h 30"/>
              <a:gd name="T42" fmla="*/ 2147483647 w 23"/>
              <a:gd name="T43" fmla="*/ 2147483647 h 30"/>
              <a:gd name="T44" fmla="*/ 2147483647 w 23"/>
              <a:gd name="T45" fmla="*/ 2147483647 h 30"/>
              <a:gd name="T46" fmla="*/ 2147483647 w 23"/>
              <a:gd name="T47" fmla="*/ 2147483647 h 30"/>
              <a:gd name="T48" fmla="*/ 2147483647 w 23"/>
              <a:gd name="T49" fmla="*/ 2147483647 h 30"/>
              <a:gd name="T50" fmla="*/ 2147483647 w 23"/>
              <a:gd name="T51" fmla="*/ 2147483647 h 30"/>
              <a:gd name="T52" fmla="*/ 2147483647 w 23"/>
              <a:gd name="T53" fmla="*/ 2147483647 h 30"/>
              <a:gd name="T54" fmla="*/ 2147483647 w 23"/>
              <a:gd name="T55" fmla="*/ 2147483647 h 30"/>
              <a:gd name="T56" fmla="*/ 2147483647 w 23"/>
              <a:gd name="T57" fmla="*/ 2147483647 h 30"/>
              <a:gd name="T58" fmla="*/ 2147483647 w 23"/>
              <a:gd name="T59" fmla="*/ 2147483647 h 30"/>
              <a:gd name="T60" fmla="*/ 2147483647 w 23"/>
              <a:gd name="T61" fmla="*/ 2147483647 h 30"/>
              <a:gd name="T62" fmla="*/ 2147483647 w 23"/>
              <a:gd name="T63" fmla="*/ 2147483647 h 30"/>
              <a:gd name="T64" fmla="*/ 2147483647 w 23"/>
              <a:gd name="T65" fmla="*/ 2147483647 h 30"/>
              <a:gd name="T66" fmla="*/ 2147483647 w 23"/>
              <a:gd name="T67" fmla="*/ 2147483647 h 30"/>
              <a:gd name="T68" fmla="*/ 2147483647 w 23"/>
              <a:gd name="T69" fmla="*/ 2147483647 h 30"/>
              <a:gd name="T70" fmla="*/ 2147483647 w 23"/>
              <a:gd name="T71" fmla="*/ 2147483647 h 3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3"/>
              <a:gd name="T109" fmla="*/ 0 h 30"/>
              <a:gd name="T110" fmla="*/ 23 w 23"/>
              <a:gd name="T111" fmla="*/ 30 h 3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3" h="30">
                <a:moveTo>
                  <a:pt x="23" y="15"/>
                </a:moveTo>
                <a:lnTo>
                  <a:pt x="23" y="14"/>
                </a:lnTo>
                <a:lnTo>
                  <a:pt x="23" y="12"/>
                </a:lnTo>
                <a:lnTo>
                  <a:pt x="23" y="11"/>
                </a:lnTo>
                <a:lnTo>
                  <a:pt x="22" y="10"/>
                </a:lnTo>
                <a:lnTo>
                  <a:pt x="21" y="9"/>
                </a:lnTo>
                <a:lnTo>
                  <a:pt x="21" y="8"/>
                </a:lnTo>
                <a:lnTo>
                  <a:pt x="21" y="7"/>
                </a:lnTo>
                <a:lnTo>
                  <a:pt x="20" y="6"/>
                </a:lnTo>
                <a:lnTo>
                  <a:pt x="19" y="5"/>
                </a:lnTo>
                <a:lnTo>
                  <a:pt x="19" y="4"/>
                </a:lnTo>
                <a:lnTo>
                  <a:pt x="18" y="3"/>
                </a:lnTo>
                <a:lnTo>
                  <a:pt x="17" y="2"/>
                </a:lnTo>
                <a:lnTo>
                  <a:pt x="16" y="0"/>
                </a:lnTo>
                <a:lnTo>
                  <a:pt x="15" y="0"/>
                </a:lnTo>
                <a:lnTo>
                  <a:pt x="14" y="0"/>
                </a:lnTo>
                <a:lnTo>
                  <a:pt x="12" y="0"/>
                </a:lnTo>
                <a:lnTo>
                  <a:pt x="11" y="0"/>
                </a:lnTo>
                <a:lnTo>
                  <a:pt x="10" y="0"/>
                </a:lnTo>
                <a:lnTo>
                  <a:pt x="9" y="0"/>
                </a:lnTo>
                <a:lnTo>
                  <a:pt x="8" y="0"/>
                </a:lnTo>
                <a:lnTo>
                  <a:pt x="7" y="2"/>
                </a:lnTo>
                <a:lnTo>
                  <a:pt x="6" y="2"/>
                </a:lnTo>
                <a:lnTo>
                  <a:pt x="5" y="3"/>
                </a:lnTo>
                <a:lnTo>
                  <a:pt x="4" y="4"/>
                </a:lnTo>
                <a:lnTo>
                  <a:pt x="4" y="5"/>
                </a:lnTo>
                <a:lnTo>
                  <a:pt x="3" y="6"/>
                </a:lnTo>
                <a:lnTo>
                  <a:pt x="1" y="7"/>
                </a:lnTo>
                <a:lnTo>
                  <a:pt x="1" y="8"/>
                </a:lnTo>
                <a:lnTo>
                  <a:pt x="1" y="9"/>
                </a:lnTo>
                <a:lnTo>
                  <a:pt x="0" y="10"/>
                </a:lnTo>
                <a:lnTo>
                  <a:pt x="0" y="11"/>
                </a:lnTo>
                <a:lnTo>
                  <a:pt x="0" y="12"/>
                </a:lnTo>
                <a:lnTo>
                  <a:pt x="0" y="14"/>
                </a:lnTo>
                <a:lnTo>
                  <a:pt x="0" y="15"/>
                </a:lnTo>
                <a:lnTo>
                  <a:pt x="0" y="17"/>
                </a:lnTo>
                <a:lnTo>
                  <a:pt x="0" y="18"/>
                </a:lnTo>
                <a:lnTo>
                  <a:pt x="0" y="19"/>
                </a:lnTo>
                <a:lnTo>
                  <a:pt x="0" y="20"/>
                </a:lnTo>
                <a:lnTo>
                  <a:pt x="1" y="22"/>
                </a:lnTo>
                <a:lnTo>
                  <a:pt x="1" y="23"/>
                </a:lnTo>
                <a:lnTo>
                  <a:pt x="1" y="25"/>
                </a:lnTo>
                <a:lnTo>
                  <a:pt x="3" y="25"/>
                </a:lnTo>
                <a:lnTo>
                  <a:pt x="4" y="26"/>
                </a:lnTo>
                <a:lnTo>
                  <a:pt x="4" y="27"/>
                </a:lnTo>
                <a:lnTo>
                  <a:pt x="5" y="28"/>
                </a:lnTo>
                <a:lnTo>
                  <a:pt x="6" y="29"/>
                </a:lnTo>
                <a:lnTo>
                  <a:pt x="7" y="29"/>
                </a:lnTo>
                <a:lnTo>
                  <a:pt x="8" y="30"/>
                </a:lnTo>
                <a:lnTo>
                  <a:pt x="9" y="30"/>
                </a:lnTo>
                <a:lnTo>
                  <a:pt x="10" y="30"/>
                </a:lnTo>
                <a:lnTo>
                  <a:pt x="11" y="30"/>
                </a:lnTo>
                <a:lnTo>
                  <a:pt x="12" y="30"/>
                </a:lnTo>
                <a:lnTo>
                  <a:pt x="14" y="30"/>
                </a:lnTo>
                <a:lnTo>
                  <a:pt x="15" y="30"/>
                </a:lnTo>
                <a:lnTo>
                  <a:pt x="16" y="30"/>
                </a:lnTo>
                <a:lnTo>
                  <a:pt x="17" y="29"/>
                </a:lnTo>
                <a:lnTo>
                  <a:pt x="18" y="28"/>
                </a:lnTo>
                <a:lnTo>
                  <a:pt x="19" y="27"/>
                </a:lnTo>
                <a:lnTo>
                  <a:pt x="19" y="26"/>
                </a:lnTo>
                <a:lnTo>
                  <a:pt x="20" y="25"/>
                </a:lnTo>
                <a:lnTo>
                  <a:pt x="21" y="25"/>
                </a:lnTo>
                <a:lnTo>
                  <a:pt x="21" y="23"/>
                </a:lnTo>
                <a:lnTo>
                  <a:pt x="21" y="22"/>
                </a:lnTo>
                <a:lnTo>
                  <a:pt x="22" y="20"/>
                </a:lnTo>
                <a:lnTo>
                  <a:pt x="23" y="19"/>
                </a:lnTo>
                <a:lnTo>
                  <a:pt x="23" y="18"/>
                </a:lnTo>
                <a:lnTo>
                  <a:pt x="23" y="17"/>
                </a:lnTo>
                <a:lnTo>
                  <a:pt x="23" y="15"/>
                </a:lnTo>
                <a:close/>
              </a:path>
            </a:pathLst>
          </a:custGeom>
          <a:solidFill>
            <a:srgbClr val="008080"/>
          </a:solidFill>
          <a:ln w="0">
            <a:solidFill>
              <a:srgbClr val="000040"/>
            </a:solidFill>
            <a:round/>
            <a:headEnd/>
            <a:tailEnd/>
          </a:ln>
        </p:spPr>
        <p:txBody>
          <a:bodyPr/>
          <a:lstStyle/>
          <a:p>
            <a:endParaRPr lang="en-GB"/>
          </a:p>
        </p:txBody>
      </p:sp>
      <p:sp>
        <p:nvSpPr>
          <p:cNvPr id="44082" name="Line 249"/>
          <p:cNvSpPr>
            <a:spLocks noChangeShapeType="1"/>
          </p:cNvSpPr>
          <p:nvPr/>
        </p:nvSpPr>
        <p:spPr bwMode="auto">
          <a:xfrm>
            <a:off x="5846763" y="3182938"/>
            <a:ext cx="1587" cy="79375"/>
          </a:xfrm>
          <a:prstGeom prst="line">
            <a:avLst/>
          </a:prstGeom>
          <a:noFill/>
          <a:ln w="6350">
            <a:solidFill>
              <a:srgbClr val="000040"/>
            </a:solidFill>
            <a:round/>
            <a:headEnd/>
            <a:tailEnd/>
          </a:ln>
        </p:spPr>
        <p:txBody>
          <a:bodyPr/>
          <a:lstStyle/>
          <a:p>
            <a:endParaRPr lang="en-GB"/>
          </a:p>
        </p:txBody>
      </p:sp>
      <p:sp>
        <p:nvSpPr>
          <p:cNvPr id="44083" name="Line 250"/>
          <p:cNvSpPr>
            <a:spLocks noChangeShapeType="1"/>
          </p:cNvSpPr>
          <p:nvPr/>
        </p:nvSpPr>
        <p:spPr bwMode="auto">
          <a:xfrm>
            <a:off x="5815013" y="3219450"/>
            <a:ext cx="63500" cy="1588"/>
          </a:xfrm>
          <a:prstGeom prst="line">
            <a:avLst/>
          </a:prstGeom>
          <a:noFill/>
          <a:ln w="6350">
            <a:solidFill>
              <a:srgbClr val="000040"/>
            </a:solidFill>
            <a:round/>
            <a:headEnd/>
            <a:tailEnd/>
          </a:ln>
        </p:spPr>
        <p:txBody>
          <a:bodyPr/>
          <a:lstStyle/>
          <a:p>
            <a:endParaRPr lang="en-GB"/>
          </a:p>
        </p:txBody>
      </p:sp>
      <p:sp>
        <p:nvSpPr>
          <p:cNvPr id="44084" name="Freeform 251"/>
          <p:cNvSpPr>
            <a:spLocks/>
          </p:cNvSpPr>
          <p:nvPr/>
        </p:nvSpPr>
        <p:spPr bwMode="auto">
          <a:xfrm>
            <a:off x="6807200" y="4192588"/>
            <a:ext cx="325438" cy="339725"/>
          </a:xfrm>
          <a:custGeom>
            <a:avLst/>
            <a:gdLst>
              <a:gd name="T0" fmla="*/ 2147483647 w 615"/>
              <a:gd name="T1" fmla="*/ 2147483647 h 643"/>
              <a:gd name="T2" fmla="*/ 0 w 615"/>
              <a:gd name="T3" fmla="*/ 2147483647 h 643"/>
              <a:gd name="T4" fmla="*/ 2147483647 w 615"/>
              <a:gd name="T5" fmla="*/ 0 h 643"/>
              <a:gd name="T6" fmla="*/ 2147483647 w 615"/>
              <a:gd name="T7" fmla="*/ 2147483647 h 643"/>
              <a:gd name="T8" fmla="*/ 2147483647 w 615"/>
              <a:gd name="T9" fmla="*/ 2147483647 h 643"/>
              <a:gd name="T10" fmla="*/ 2147483647 w 615"/>
              <a:gd name="T11" fmla="*/ 2147483647 h 643"/>
              <a:gd name="T12" fmla="*/ 2147483647 w 615"/>
              <a:gd name="T13" fmla="*/ 2147483647 h 643"/>
              <a:gd name="T14" fmla="*/ 2147483647 w 615"/>
              <a:gd name="T15" fmla="*/ 2147483647 h 643"/>
              <a:gd name="T16" fmla="*/ 2147483647 w 615"/>
              <a:gd name="T17" fmla="*/ 2147483647 h 643"/>
              <a:gd name="T18" fmla="*/ 2147483647 w 615"/>
              <a:gd name="T19" fmla="*/ 2147483647 h 643"/>
              <a:gd name="T20" fmla="*/ 2147483647 w 615"/>
              <a:gd name="T21" fmla="*/ 2147483647 h 643"/>
              <a:gd name="T22" fmla="*/ 2147483647 w 615"/>
              <a:gd name="T23" fmla="*/ 2147483647 h 643"/>
              <a:gd name="T24" fmla="*/ 2147483647 w 615"/>
              <a:gd name="T25" fmla="*/ 2147483647 h 643"/>
              <a:gd name="T26" fmla="*/ 2147483647 w 615"/>
              <a:gd name="T27" fmla="*/ 2147483647 h 643"/>
              <a:gd name="T28" fmla="*/ 2147483647 w 615"/>
              <a:gd name="T29" fmla="*/ 2147483647 h 6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15"/>
              <a:gd name="T46" fmla="*/ 0 h 643"/>
              <a:gd name="T47" fmla="*/ 615 w 615"/>
              <a:gd name="T48" fmla="*/ 643 h 6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15" h="643">
                <a:moveTo>
                  <a:pt x="56" y="196"/>
                </a:moveTo>
                <a:lnTo>
                  <a:pt x="0" y="196"/>
                </a:lnTo>
                <a:lnTo>
                  <a:pt x="308" y="0"/>
                </a:lnTo>
                <a:lnTo>
                  <a:pt x="615" y="196"/>
                </a:lnTo>
                <a:lnTo>
                  <a:pt x="587" y="196"/>
                </a:lnTo>
                <a:lnTo>
                  <a:pt x="559" y="196"/>
                </a:lnTo>
                <a:lnTo>
                  <a:pt x="559" y="615"/>
                </a:lnTo>
                <a:lnTo>
                  <a:pt x="56" y="615"/>
                </a:lnTo>
                <a:lnTo>
                  <a:pt x="56" y="196"/>
                </a:lnTo>
                <a:lnTo>
                  <a:pt x="559" y="196"/>
                </a:lnTo>
                <a:lnTo>
                  <a:pt x="587" y="196"/>
                </a:lnTo>
                <a:lnTo>
                  <a:pt x="587" y="643"/>
                </a:lnTo>
                <a:lnTo>
                  <a:pt x="56" y="643"/>
                </a:lnTo>
                <a:lnTo>
                  <a:pt x="56" y="615"/>
                </a:lnTo>
                <a:lnTo>
                  <a:pt x="56" y="196"/>
                </a:lnTo>
                <a:close/>
              </a:path>
            </a:pathLst>
          </a:custGeom>
          <a:solidFill>
            <a:srgbClr val="008080"/>
          </a:solidFill>
          <a:ln w="0">
            <a:solidFill>
              <a:srgbClr val="000080"/>
            </a:solidFill>
            <a:round/>
            <a:headEnd/>
            <a:tailEnd/>
          </a:ln>
        </p:spPr>
        <p:txBody>
          <a:bodyPr/>
          <a:lstStyle/>
          <a:p>
            <a:endParaRPr lang="en-GB"/>
          </a:p>
        </p:txBody>
      </p:sp>
      <p:sp>
        <p:nvSpPr>
          <p:cNvPr id="44085" name="Rectangle 252"/>
          <p:cNvSpPr>
            <a:spLocks noChangeArrowheads="1"/>
          </p:cNvSpPr>
          <p:nvPr/>
        </p:nvSpPr>
        <p:spPr bwMode="auto">
          <a:xfrm>
            <a:off x="6837363" y="4295775"/>
            <a:ext cx="268287" cy="220663"/>
          </a:xfrm>
          <a:prstGeom prst="rect">
            <a:avLst/>
          </a:prstGeom>
          <a:solidFill>
            <a:srgbClr val="FFFF00"/>
          </a:solidFill>
          <a:ln w="0">
            <a:solidFill>
              <a:srgbClr val="000000"/>
            </a:solidFill>
            <a:miter lim="800000"/>
            <a:headEnd/>
            <a:tailEnd/>
          </a:ln>
        </p:spPr>
        <p:txBody>
          <a:bodyPr/>
          <a:lstStyle/>
          <a:p>
            <a:endParaRPr lang="fa-IR"/>
          </a:p>
        </p:txBody>
      </p:sp>
      <p:sp>
        <p:nvSpPr>
          <p:cNvPr id="44086" name="Rectangle 253"/>
          <p:cNvSpPr>
            <a:spLocks noChangeArrowheads="1"/>
          </p:cNvSpPr>
          <p:nvPr/>
        </p:nvSpPr>
        <p:spPr bwMode="auto">
          <a:xfrm>
            <a:off x="6880225" y="4348163"/>
            <a:ext cx="93663" cy="168275"/>
          </a:xfrm>
          <a:prstGeom prst="rect">
            <a:avLst/>
          </a:prstGeom>
          <a:solidFill>
            <a:srgbClr val="800000"/>
          </a:solidFill>
          <a:ln w="0">
            <a:solidFill>
              <a:srgbClr val="000040"/>
            </a:solidFill>
            <a:miter lim="800000"/>
            <a:headEnd/>
            <a:tailEnd/>
          </a:ln>
        </p:spPr>
        <p:txBody>
          <a:bodyPr/>
          <a:lstStyle/>
          <a:p>
            <a:endParaRPr lang="fa-IR"/>
          </a:p>
        </p:txBody>
      </p:sp>
      <p:sp>
        <p:nvSpPr>
          <p:cNvPr id="44087" name="Rectangle 254"/>
          <p:cNvSpPr>
            <a:spLocks noChangeArrowheads="1"/>
          </p:cNvSpPr>
          <p:nvPr/>
        </p:nvSpPr>
        <p:spPr bwMode="auto">
          <a:xfrm>
            <a:off x="7015163" y="4344988"/>
            <a:ext cx="65087" cy="79375"/>
          </a:xfrm>
          <a:prstGeom prst="rect">
            <a:avLst/>
          </a:prstGeom>
          <a:solidFill>
            <a:srgbClr val="80FFFF"/>
          </a:solidFill>
          <a:ln w="0">
            <a:solidFill>
              <a:srgbClr val="000040"/>
            </a:solidFill>
            <a:miter lim="800000"/>
            <a:headEnd/>
            <a:tailEnd/>
          </a:ln>
        </p:spPr>
        <p:txBody>
          <a:bodyPr/>
          <a:lstStyle/>
          <a:p>
            <a:endParaRPr lang="fa-IR"/>
          </a:p>
        </p:txBody>
      </p:sp>
      <p:sp>
        <p:nvSpPr>
          <p:cNvPr id="44088" name="Freeform 255"/>
          <p:cNvSpPr>
            <a:spLocks/>
          </p:cNvSpPr>
          <p:nvPr/>
        </p:nvSpPr>
        <p:spPr bwMode="auto">
          <a:xfrm>
            <a:off x="6950075" y="4425950"/>
            <a:ext cx="11113" cy="15875"/>
          </a:xfrm>
          <a:custGeom>
            <a:avLst/>
            <a:gdLst>
              <a:gd name="T0" fmla="*/ 2147483647 w 23"/>
              <a:gd name="T1" fmla="*/ 2147483647 h 29"/>
              <a:gd name="T2" fmla="*/ 2147483647 w 23"/>
              <a:gd name="T3" fmla="*/ 2147483647 h 29"/>
              <a:gd name="T4" fmla="*/ 2147483647 w 23"/>
              <a:gd name="T5" fmla="*/ 2147483647 h 29"/>
              <a:gd name="T6" fmla="*/ 2147483647 w 23"/>
              <a:gd name="T7" fmla="*/ 2147483647 h 29"/>
              <a:gd name="T8" fmla="*/ 2147483647 w 23"/>
              <a:gd name="T9" fmla="*/ 2147483647 h 29"/>
              <a:gd name="T10" fmla="*/ 2147483647 w 23"/>
              <a:gd name="T11" fmla="*/ 2147483647 h 29"/>
              <a:gd name="T12" fmla="*/ 2147483647 w 23"/>
              <a:gd name="T13" fmla="*/ 2147483647 h 29"/>
              <a:gd name="T14" fmla="*/ 2147483647 w 23"/>
              <a:gd name="T15" fmla="*/ 0 h 29"/>
              <a:gd name="T16" fmla="*/ 2147483647 w 23"/>
              <a:gd name="T17" fmla="*/ 0 h 29"/>
              <a:gd name="T18" fmla="*/ 2147483647 w 23"/>
              <a:gd name="T19" fmla="*/ 0 h 29"/>
              <a:gd name="T20" fmla="*/ 2147483647 w 23"/>
              <a:gd name="T21" fmla="*/ 0 h 29"/>
              <a:gd name="T22" fmla="*/ 2147483647 w 23"/>
              <a:gd name="T23" fmla="*/ 2147483647 h 29"/>
              <a:gd name="T24" fmla="*/ 2147483647 w 23"/>
              <a:gd name="T25" fmla="*/ 2147483647 h 29"/>
              <a:gd name="T26" fmla="*/ 2147483647 w 23"/>
              <a:gd name="T27" fmla="*/ 2147483647 h 29"/>
              <a:gd name="T28" fmla="*/ 2147483647 w 23"/>
              <a:gd name="T29" fmla="*/ 2147483647 h 29"/>
              <a:gd name="T30" fmla="*/ 2147483647 w 23"/>
              <a:gd name="T31" fmla="*/ 2147483647 h 29"/>
              <a:gd name="T32" fmla="*/ 0 w 23"/>
              <a:gd name="T33" fmla="*/ 2147483647 h 29"/>
              <a:gd name="T34" fmla="*/ 0 w 23"/>
              <a:gd name="T35" fmla="*/ 2147483647 h 29"/>
              <a:gd name="T36" fmla="*/ 0 w 23"/>
              <a:gd name="T37" fmla="*/ 2147483647 h 29"/>
              <a:gd name="T38" fmla="*/ 0 w 23"/>
              <a:gd name="T39" fmla="*/ 2147483647 h 29"/>
              <a:gd name="T40" fmla="*/ 2147483647 w 23"/>
              <a:gd name="T41" fmla="*/ 2147483647 h 29"/>
              <a:gd name="T42" fmla="*/ 2147483647 w 23"/>
              <a:gd name="T43" fmla="*/ 2147483647 h 29"/>
              <a:gd name="T44" fmla="*/ 2147483647 w 23"/>
              <a:gd name="T45" fmla="*/ 2147483647 h 29"/>
              <a:gd name="T46" fmla="*/ 2147483647 w 23"/>
              <a:gd name="T47" fmla="*/ 2147483647 h 29"/>
              <a:gd name="T48" fmla="*/ 2147483647 w 23"/>
              <a:gd name="T49" fmla="*/ 2147483647 h 29"/>
              <a:gd name="T50" fmla="*/ 2147483647 w 23"/>
              <a:gd name="T51" fmla="*/ 2147483647 h 29"/>
              <a:gd name="T52" fmla="*/ 2147483647 w 23"/>
              <a:gd name="T53" fmla="*/ 2147483647 h 29"/>
              <a:gd name="T54" fmla="*/ 2147483647 w 23"/>
              <a:gd name="T55" fmla="*/ 2147483647 h 29"/>
              <a:gd name="T56" fmla="*/ 2147483647 w 23"/>
              <a:gd name="T57" fmla="*/ 2147483647 h 29"/>
              <a:gd name="T58" fmla="*/ 2147483647 w 23"/>
              <a:gd name="T59" fmla="*/ 2147483647 h 29"/>
              <a:gd name="T60" fmla="*/ 2147483647 w 23"/>
              <a:gd name="T61" fmla="*/ 2147483647 h 29"/>
              <a:gd name="T62" fmla="*/ 2147483647 w 23"/>
              <a:gd name="T63" fmla="*/ 2147483647 h 29"/>
              <a:gd name="T64" fmla="*/ 2147483647 w 23"/>
              <a:gd name="T65" fmla="*/ 2147483647 h 29"/>
              <a:gd name="T66" fmla="*/ 2147483647 w 23"/>
              <a:gd name="T67" fmla="*/ 2147483647 h 29"/>
              <a:gd name="T68" fmla="*/ 2147483647 w 23"/>
              <a:gd name="T69" fmla="*/ 2147483647 h 29"/>
              <a:gd name="T70" fmla="*/ 2147483647 w 23"/>
              <a:gd name="T71" fmla="*/ 2147483647 h 2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3"/>
              <a:gd name="T109" fmla="*/ 0 h 29"/>
              <a:gd name="T110" fmla="*/ 23 w 23"/>
              <a:gd name="T111" fmla="*/ 29 h 2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3" h="29">
                <a:moveTo>
                  <a:pt x="23" y="14"/>
                </a:moveTo>
                <a:lnTo>
                  <a:pt x="23" y="13"/>
                </a:lnTo>
                <a:lnTo>
                  <a:pt x="23" y="12"/>
                </a:lnTo>
                <a:lnTo>
                  <a:pt x="23" y="10"/>
                </a:lnTo>
                <a:lnTo>
                  <a:pt x="22" y="9"/>
                </a:lnTo>
                <a:lnTo>
                  <a:pt x="21" y="8"/>
                </a:lnTo>
                <a:lnTo>
                  <a:pt x="21" y="7"/>
                </a:lnTo>
                <a:lnTo>
                  <a:pt x="21" y="6"/>
                </a:lnTo>
                <a:lnTo>
                  <a:pt x="20" y="5"/>
                </a:lnTo>
                <a:lnTo>
                  <a:pt x="19" y="4"/>
                </a:lnTo>
                <a:lnTo>
                  <a:pt x="19" y="3"/>
                </a:lnTo>
                <a:lnTo>
                  <a:pt x="18" y="2"/>
                </a:lnTo>
                <a:lnTo>
                  <a:pt x="17" y="1"/>
                </a:lnTo>
                <a:lnTo>
                  <a:pt x="15" y="0"/>
                </a:lnTo>
                <a:lnTo>
                  <a:pt x="14" y="0"/>
                </a:lnTo>
                <a:lnTo>
                  <a:pt x="13" y="0"/>
                </a:lnTo>
                <a:lnTo>
                  <a:pt x="12" y="0"/>
                </a:lnTo>
                <a:lnTo>
                  <a:pt x="11" y="0"/>
                </a:lnTo>
                <a:lnTo>
                  <a:pt x="10" y="0"/>
                </a:lnTo>
                <a:lnTo>
                  <a:pt x="9" y="0"/>
                </a:lnTo>
                <a:lnTo>
                  <a:pt x="8" y="0"/>
                </a:lnTo>
                <a:lnTo>
                  <a:pt x="7" y="1"/>
                </a:lnTo>
                <a:lnTo>
                  <a:pt x="6" y="1"/>
                </a:lnTo>
                <a:lnTo>
                  <a:pt x="5" y="2"/>
                </a:lnTo>
                <a:lnTo>
                  <a:pt x="3" y="3"/>
                </a:lnTo>
                <a:lnTo>
                  <a:pt x="3" y="4"/>
                </a:lnTo>
                <a:lnTo>
                  <a:pt x="2" y="5"/>
                </a:lnTo>
                <a:lnTo>
                  <a:pt x="1" y="6"/>
                </a:lnTo>
                <a:lnTo>
                  <a:pt x="1" y="7"/>
                </a:lnTo>
                <a:lnTo>
                  <a:pt x="1" y="8"/>
                </a:lnTo>
                <a:lnTo>
                  <a:pt x="0" y="9"/>
                </a:lnTo>
                <a:lnTo>
                  <a:pt x="0" y="10"/>
                </a:lnTo>
                <a:lnTo>
                  <a:pt x="0" y="12"/>
                </a:lnTo>
                <a:lnTo>
                  <a:pt x="0" y="13"/>
                </a:lnTo>
                <a:lnTo>
                  <a:pt x="0" y="14"/>
                </a:lnTo>
                <a:lnTo>
                  <a:pt x="0" y="16"/>
                </a:lnTo>
                <a:lnTo>
                  <a:pt x="0" y="17"/>
                </a:lnTo>
                <a:lnTo>
                  <a:pt x="0" y="18"/>
                </a:lnTo>
                <a:lnTo>
                  <a:pt x="0" y="19"/>
                </a:lnTo>
                <a:lnTo>
                  <a:pt x="1" y="21"/>
                </a:lnTo>
                <a:lnTo>
                  <a:pt x="1" y="23"/>
                </a:lnTo>
                <a:lnTo>
                  <a:pt x="1" y="24"/>
                </a:lnTo>
                <a:lnTo>
                  <a:pt x="2" y="24"/>
                </a:lnTo>
                <a:lnTo>
                  <a:pt x="3" y="25"/>
                </a:lnTo>
                <a:lnTo>
                  <a:pt x="3" y="26"/>
                </a:lnTo>
                <a:lnTo>
                  <a:pt x="5" y="27"/>
                </a:lnTo>
                <a:lnTo>
                  <a:pt x="6" y="28"/>
                </a:lnTo>
                <a:lnTo>
                  <a:pt x="7" y="28"/>
                </a:lnTo>
                <a:lnTo>
                  <a:pt x="8" y="29"/>
                </a:lnTo>
                <a:lnTo>
                  <a:pt x="9" y="29"/>
                </a:lnTo>
                <a:lnTo>
                  <a:pt x="10" y="29"/>
                </a:lnTo>
                <a:lnTo>
                  <a:pt x="11" y="29"/>
                </a:lnTo>
                <a:lnTo>
                  <a:pt x="12" y="29"/>
                </a:lnTo>
                <a:lnTo>
                  <a:pt x="13" y="29"/>
                </a:lnTo>
                <a:lnTo>
                  <a:pt x="14" y="29"/>
                </a:lnTo>
                <a:lnTo>
                  <a:pt x="15" y="29"/>
                </a:lnTo>
                <a:lnTo>
                  <a:pt x="17" y="28"/>
                </a:lnTo>
                <a:lnTo>
                  <a:pt x="18" y="27"/>
                </a:lnTo>
                <a:lnTo>
                  <a:pt x="19" y="26"/>
                </a:lnTo>
                <a:lnTo>
                  <a:pt x="19" y="25"/>
                </a:lnTo>
                <a:lnTo>
                  <a:pt x="20" y="24"/>
                </a:lnTo>
                <a:lnTo>
                  <a:pt x="21" y="24"/>
                </a:lnTo>
                <a:lnTo>
                  <a:pt x="21" y="23"/>
                </a:lnTo>
                <a:lnTo>
                  <a:pt x="21" y="21"/>
                </a:lnTo>
                <a:lnTo>
                  <a:pt x="22" y="19"/>
                </a:lnTo>
                <a:lnTo>
                  <a:pt x="23" y="18"/>
                </a:lnTo>
                <a:lnTo>
                  <a:pt x="23" y="17"/>
                </a:lnTo>
                <a:lnTo>
                  <a:pt x="23" y="16"/>
                </a:lnTo>
                <a:lnTo>
                  <a:pt x="23" y="14"/>
                </a:lnTo>
                <a:close/>
              </a:path>
            </a:pathLst>
          </a:custGeom>
          <a:solidFill>
            <a:srgbClr val="008080"/>
          </a:solidFill>
          <a:ln w="0">
            <a:solidFill>
              <a:srgbClr val="000040"/>
            </a:solidFill>
            <a:round/>
            <a:headEnd/>
            <a:tailEnd/>
          </a:ln>
        </p:spPr>
        <p:txBody>
          <a:bodyPr/>
          <a:lstStyle/>
          <a:p>
            <a:endParaRPr lang="en-GB"/>
          </a:p>
        </p:txBody>
      </p:sp>
      <p:sp>
        <p:nvSpPr>
          <p:cNvPr id="44089" name="Line 256"/>
          <p:cNvSpPr>
            <a:spLocks noChangeShapeType="1"/>
          </p:cNvSpPr>
          <p:nvPr/>
        </p:nvSpPr>
        <p:spPr bwMode="auto">
          <a:xfrm>
            <a:off x="7046913" y="4344988"/>
            <a:ext cx="1587" cy="79375"/>
          </a:xfrm>
          <a:prstGeom prst="line">
            <a:avLst/>
          </a:prstGeom>
          <a:noFill/>
          <a:ln w="6350">
            <a:solidFill>
              <a:srgbClr val="000040"/>
            </a:solidFill>
            <a:round/>
            <a:headEnd/>
            <a:tailEnd/>
          </a:ln>
        </p:spPr>
        <p:txBody>
          <a:bodyPr/>
          <a:lstStyle/>
          <a:p>
            <a:endParaRPr lang="en-GB"/>
          </a:p>
        </p:txBody>
      </p:sp>
      <p:sp>
        <p:nvSpPr>
          <p:cNvPr id="44090" name="Line 257"/>
          <p:cNvSpPr>
            <a:spLocks noChangeShapeType="1"/>
          </p:cNvSpPr>
          <p:nvPr/>
        </p:nvSpPr>
        <p:spPr bwMode="auto">
          <a:xfrm>
            <a:off x="7015163" y="4383088"/>
            <a:ext cx="63500" cy="1587"/>
          </a:xfrm>
          <a:prstGeom prst="line">
            <a:avLst/>
          </a:prstGeom>
          <a:noFill/>
          <a:ln w="6350">
            <a:solidFill>
              <a:srgbClr val="000040"/>
            </a:solidFill>
            <a:round/>
            <a:headEnd/>
            <a:tailEnd/>
          </a:ln>
        </p:spPr>
        <p:txBody>
          <a:bodyPr/>
          <a:lstStyle/>
          <a:p>
            <a:endParaRPr lang="en-GB"/>
          </a:p>
        </p:txBody>
      </p:sp>
      <p:sp>
        <p:nvSpPr>
          <p:cNvPr id="44091" name="Freeform 258"/>
          <p:cNvSpPr>
            <a:spLocks/>
          </p:cNvSpPr>
          <p:nvPr/>
        </p:nvSpPr>
        <p:spPr bwMode="auto">
          <a:xfrm>
            <a:off x="6819900" y="4760913"/>
            <a:ext cx="325438" cy="339725"/>
          </a:xfrm>
          <a:custGeom>
            <a:avLst/>
            <a:gdLst>
              <a:gd name="T0" fmla="*/ 2147483647 w 615"/>
              <a:gd name="T1" fmla="*/ 2147483647 h 643"/>
              <a:gd name="T2" fmla="*/ 0 w 615"/>
              <a:gd name="T3" fmla="*/ 2147483647 h 643"/>
              <a:gd name="T4" fmla="*/ 2147483647 w 615"/>
              <a:gd name="T5" fmla="*/ 0 h 643"/>
              <a:gd name="T6" fmla="*/ 2147483647 w 615"/>
              <a:gd name="T7" fmla="*/ 2147483647 h 643"/>
              <a:gd name="T8" fmla="*/ 2147483647 w 615"/>
              <a:gd name="T9" fmla="*/ 2147483647 h 643"/>
              <a:gd name="T10" fmla="*/ 2147483647 w 615"/>
              <a:gd name="T11" fmla="*/ 2147483647 h 643"/>
              <a:gd name="T12" fmla="*/ 2147483647 w 615"/>
              <a:gd name="T13" fmla="*/ 2147483647 h 643"/>
              <a:gd name="T14" fmla="*/ 2147483647 w 615"/>
              <a:gd name="T15" fmla="*/ 2147483647 h 643"/>
              <a:gd name="T16" fmla="*/ 2147483647 w 615"/>
              <a:gd name="T17" fmla="*/ 2147483647 h 643"/>
              <a:gd name="T18" fmla="*/ 2147483647 w 615"/>
              <a:gd name="T19" fmla="*/ 2147483647 h 643"/>
              <a:gd name="T20" fmla="*/ 2147483647 w 615"/>
              <a:gd name="T21" fmla="*/ 2147483647 h 643"/>
              <a:gd name="T22" fmla="*/ 2147483647 w 615"/>
              <a:gd name="T23" fmla="*/ 2147483647 h 643"/>
              <a:gd name="T24" fmla="*/ 2147483647 w 615"/>
              <a:gd name="T25" fmla="*/ 2147483647 h 643"/>
              <a:gd name="T26" fmla="*/ 2147483647 w 615"/>
              <a:gd name="T27" fmla="*/ 2147483647 h 643"/>
              <a:gd name="T28" fmla="*/ 2147483647 w 615"/>
              <a:gd name="T29" fmla="*/ 2147483647 h 6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15"/>
              <a:gd name="T46" fmla="*/ 0 h 643"/>
              <a:gd name="T47" fmla="*/ 615 w 615"/>
              <a:gd name="T48" fmla="*/ 643 h 6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15" h="643">
                <a:moveTo>
                  <a:pt x="56" y="195"/>
                </a:moveTo>
                <a:lnTo>
                  <a:pt x="0" y="195"/>
                </a:lnTo>
                <a:lnTo>
                  <a:pt x="308" y="0"/>
                </a:lnTo>
                <a:lnTo>
                  <a:pt x="615" y="195"/>
                </a:lnTo>
                <a:lnTo>
                  <a:pt x="587" y="195"/>
                </a:lnTo>
                <a:lnTo>
                  <a:pt x="559" y="195"/>
                </a:lnTo>
                <a:lnTo>
                  <a:pt x="559" y="614"/>
                </a:lnTo>
                <a:lnTo>
                  <a:pt x="56" y="614"/>
                </a:lnTo>
                <a:lnTo>
                  <a:pt x="56" y="195"/>
                </a:lnTo>
                <a:lnTo>
                  <a:pt x="559" y="195"/>
                </a:lnTo>
                <a:lnTo>
                  <a:pt x="587" y="195"/>
                </a:lnTo>
                <a:lnTo>
                  <a:pt x="587" y="643"/>
                </a:lnTo>
                <a:lnTo>
                  <a:pt x="56" y="643"/>
                </a:lnTo>
                <a:lnTo>
                  <a:pt x="56" y="614"/>
                </a:lnTo>
                <a:lnTo>
                  <a:pt x="56" y="195"/>
                </a:lnTo>
                <a:close/>
              </a:path>
            </a:pathLst>
          </a:custGeom>
          <a:solidFill>
            <a:srgbClr val="008080"/>
          </a:solidFill>
          <a:ln w="0">
            <a:solidFill>
              <a:srgbClr val="000080"/>
            </a:solidFill>
            <a:round/>
            <a:headEnd/>
            <a:tailEnd/>
          </a:ln>
        </p:spPr>
        <p:txBody>
          <a:bodyPr/>
          <a:lstStyle/>
          <a:p>
            <a:endParaRPr lang="en-GB"/>
          </a:p>
        </p:txBody>
      </p:sp>
      <p:sp>
        <p:nvSpPr>
          <p:cNvPr id="44092" name="Rectangle 259"/>
          <p:cNvSpPr>
            <a:spLocks noChangeArrowheads="1"/>
          </p:cNvSpPr>
          <p:nvPr/>
        </p:nvSpPr>
        <p:spPr bwMode="auto">
          <a:xfrm>
            <a:off x="6850063" y="4864100"/>
            <a:ext cx="268287" cy="220663"/>
          </a:xfrm>
          <a:prstGeom prst="rect">
            <a:avLst/>
          </a:prstGeom>
          <a:solidFill>
            <a:srgbClr val="FFFF00"/>
          </a:solidFill>
          <a:ln w="0">
            <a:solidFill>
              <a:srgbClr val="000000"/>
            </a:solidFill>
            <a:miter lim="800000"/>
            <a:headEnd/>
            <a:tailEnd/>
          </a:ln>
        </p:spPr>
        <p:txBody>
          <a:bodyPr/>
          <a:lstStyle/>
          <a:p>
            <a:endParaRPr lang="fa-IR"/>
          </a:p>
        </p:txBody>
      </p:sp>
      <p:sp>
        <p:nvSpPr>
          <p:cNvPr id="44093" name="Rectangle 260"/>
          <p:cNvSpPr>
            <a:spLocks noChangeArrowheads="1"/>
          </p:cNvSpPr>
          <p:nvPr/>
        </p:nvSpPr>
        <p:spPr bwMode="auto">
          <a:xfrm>
            <a:off x="6892925" y="4916488"/>
            <a:ext cx="93663" cy="166687"/>
          </a:xfrm>
          <a:prstGeom prst="rect">
            <a:avLst/>
          </a:prstGeom>
          <a:solidFill>
            <a:srgbClr val="800000"/>
          </a:solidFill>
          <a:ln w="0">
            <a:solidFill>
              <a:srgbClr val="000040"/>
            </a:solidFill>
            <a:miter lim="800000"/>
            <a:headEnd/>
            <a:tailEnd/>
          </a:ln>
        </p:spPr>
        <p:txBody>
          <a:bodyPr/>
          <a:lstStyle/>
          <a:p>
            <a:endParaRPr lang="fa-IR"/>
          </a:p>
        </p:txBody>
      </p:sp>
      <p:sp>
        <p:nvSpPr>
          <p:cNvPr id="44094" name="Rectangle 261"/>
          <p:cNvSpPr>
            <a:spLocks noChangeArrowheads="1"/>
          </p:cNvSpPr>
          <p:nvPr/>
        </p:nvSpPr>
        <p:spPr bwMode="auto">
          <a:xfrm>
            <a:off x="7027863" y="4911725"/>
            <a:ext cx="65087" cy="80963"/>
          </a:xfrm>
          <a:prstGeom prst="rect">
            <a:avLst/>
          </a:prstGeom>
          <a:solidFill>
            <a:srgbClr val="80FFFF"/>
          </a:solidFill>
          <a:ln w="0">
            <a:solidFill>
              <a:srgbClr val="000040"/>
            </a:solidFill>
            <a:miter lim="800000"/>
            <a:headEnd/>
            <a:tailEnd/>
          </a:ln>
        </p:spPr>
        <p:txBody>
          <a:bodyPr/>
          <a:lstStyle/>
          <a:p>
            <a:endParaRPr lang="fa-IR"/>
          </a:p>
        </p:txBody>
      </p:sp>
      <p:sp>
        <p:nvSpPr>
          <p:cNvPr id="44095" name="Freeform 262"/>
          <p:cNvSpPr>
            <a:spLocks/>
          </p:cNvSpPr>
          <p:nvPr/>
        </p:nvSpPr>
        <p:spPr bwMode="auto">
          <a:xfrm>
            <a:off x="6961188" y="4994275"/>
            <a:ext cx="12700" cy="14288"/>
          </a:xfrm>
          <a:custGeom>
            <a:avLst/>
            <a:gdLst>
              <a:gd name="T0" fmla="*/ 2147483647 w 23"/>
              <a:gd name="T1" fmla="*/ 2147483647 h 29"/>
              <a:gd name="T2" fmla="*/ 2147483647 w 23"/>
              <a:gd name="T3" fmla="*/ 2147483647 h 29"/>
              <a:gd name="T4" fmla="*/ 2147483647 w 23"/>
              <a:gd name="T5" fmla="*/ 2147483647 h 29"/>
              <a:gd name="T6" fmla="*/ 2147483647 w 23"/>
              <a:gd name="T7" fmla="*/ 2147483647 h 29"/>
              <a:gd name="T8" fmla="*/ 2147483647 w 23"/>
              <a:gd name="T9" fmla="*/ 2147483647 h 29"/>
              <a:gd name="T10" fmla="*/ 2147483647 w 23"/>
              <a:gd name="T11" fmla="*/ 2147483647 h 29"/>
              <a:gd name="T12" fmla="*/ 2147483647 w 23"/>
              <a:gd name="T13" fmla="*/ 2147483647 h 29"/>
              <a:gd name="T14" fmla="*/ 2147483647 w 23"/>
              <a:gd name="T15" fmla="*/ 0 h 29"/>
              <a:gd name="T16" fmla="*/ 2147483647 w 23"/>
              <a:gd name="T17" fmla="*/ 0 h 29"/>
              <a:gd name="T18" fmla="*/ 2147483647 w 23"/>
              <a:gd name="T19" fmla="*/ 0 h 29"/>
              <a:gd name="T20" fmla="*/ 2147483647 w 23"/>
              <a:gd name="T21" fmla="*/ 0 h 29"/>
              <a:gd name="T22" fmla="*/ 2147483647 w 23"/>
              <a:gd name="T23" fmla="*/ 2147483647 h 29"/>
              <a:gd name="T24" fmla="*/ 2147483647 w 23"/>
              <a:gd name="T25" fmla="*/ 2147483647 h 29"/>
              <a:gd name="T26" fmla="*/ 2147483647 w 23"/>
              <a:gd name="T27" fmla="*/ 2147483647 h 29"/>
              <a:gd name="T28" fmla="*/ 2147483647 w 23"/>
              <a:gd name="T29" fmla="*/ 2147483647 h 29"/>
              <a:gd name="T30" fmla="*/ 2147483647 w 23"/>
              <a:gd name="T31" fmla="*/ 2147483647 h 29"/>
              <a:gd name="T32" fmla="*/ 0 w 23"/>
              <a:gd name="T33" fmla="*/ 2147483647 h 29"/>
              <a:gd name="T34" fmla="*/ 0 w 23"/>
              <a:gd name="T35" fmla="*/ 2147483647 h 29"/>
              <a:gd name="T36" fmla="*/ 0 w 23"/>
              <a:gd name="T37" fmla="*/ 2147483647 h 29"/>
              <a:gd name="T38" fmla="*/ 0 w 23"/>
              <a:gd name="T39" fmla="*/ 2147483647 h 29"/>
              <a:gd name="T40" fmla="*/ 2147483647 w 23"/>
              <a:gd name="T41" fmla="*/ 2147483647 h 29"/>
              <a:gd name="T42" fmla="*/ 2147483647 w 23"/>
              <a:gd name="T43" fmla="*/ 2147483647 h 29"/>
              <a:gd name="T44" fmla="*/ 2147483647 w 23"/>
              <a:gd name="T45" fmla="*/ 2147483647 h 29"/>
              <a:gd name="T46" fmla="*/ 2147483647 w 23"/>
              <a:gd name="T47" fmla="*/ 2147483647 h 29"/>
              <a:gd name="T48" fmla="*/ 2147483647 w 23"/>
              <a:gd name="T49" fmla="*/ 2147483647 h 29"/>
              <a:gd name="T50" fmla="*/ 2147483647 w 23"/>
              <a:gd name="T51" fmla="*/ 2147483647 h 29"/>
              <a:gd name="T52" fmla="*/ 2147483647 w 23"/>
              <a:gd name="T53" fmla="*/ 2147483647 h 29"/>
              <a:gd name="T54" fmla="*/ 2147483647 w 23"/>
              <a:gd name="T55" fmla="*/ 2147483647 h 29"/>
              <a:gd name="T56" fmla="*/ 2147483647 w 23"/>
              <a:gd name="T57" fmla="*/ 2147483647 h 29"/>
              <a:gd name="T58" fmla="*/ 2147483647 w 23"/>
              <a:gd name="T59" fmla="*/ 2147483647 h 29"/>
              <a:gd name="T60" fmla="*/ 2147483647 w 23"/>
              <a:gd name="T61" fmla="*/ 2147483647 h 29"/>
              <a:gd name="T62" fmla="*/ 2147483647 w 23"/>
              <a:gd name="T63" fmla="*/ 2147483647 h 29"/>
              <a:gd name="T64" fmla="*/ 2147483647 w 23"/>
              <a:gd name="T65" fmla="*/ 2147483647 h 29"/>
              <a:gd name="T66" fmla="*/ 2147483647 w 23"/>
              <a:gd name="T67" fmla="*/ 2147483647 h 29"/>
              <a:gd name="T68" fmla="*/ 2147483647 w 23"/>
              <a:gd name="T69" fmla="*/ 2147483647 h 29"/>
              <a:gd name="T70" fmla="*/ 2147483647 w 23"/>
              <a:gd name="T71" fmla="*/ 2147483647 h 2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3"/>
              <a:gd name="T109" fmla="*/ 0 h 29"/>
              <a:gd name="T110" fmla="*/ 23 w 23"/>
              <a:gd name="T111" fmla="*/ 29 h 2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3" h="29">
                <a:moveTo>
                  <a:pt x="23" y="14"/>
                </a:moveTo>
                <a:lnTo>
                  <a:pt x="23" y="13"/>
                </a:lnTo>
                <a:lnTo>
                  <a:pt x="23" y="12"/>
                </a:lnTo>
                <a:lnTo>
                  <a:pt x="23" y="11"/>
                </a:lnTo>
                <a:lnTo>
                  <a:pt x="22" y="10"/>
                </a:lnTo>
                <a:lnTo>
                  <a:pt x="21" y="9"/>
                </a:lnTo>
                <a:lnTo>
                  <a:pt x="21" y="8"/>
                </a:lnTo>
                <a:lnTo>
                  <a:pt x="21" y="6"/>
                </a:lnTo>
                <a:lnTo>
                  <a:pt x="20" y="5"/>
                </a:lnTo>
                <a:lnTo>
                  <a:pt x="19" y="4"/>
                </a:lnTo>
                <a:lnTo>
                  <a:pt x="19" y="3"/>
                </a:lnTo>
                <a:lnTo>
                  <a:pt x="18" y="2"/>
                </a:lnTo>
                <a:lnTo>
                  <a:pt x="17" y="1"/>
                </a:lnTo>
                <a:lnTo>
                  <a:pt x="16" y="0"/>
                </a:lnTo>
                <a:lnTo>
                  <a:pt x="14" y="0"/>
                </a:lnTo>
                <a:lnTo>
                  <a:pt x="13" y="0"/>
                </a:lnTo>
                <a:lnTo>
                  <a:pt x="12" y="0"/>
                </a:lnTo>
                <a:lnTo>
                  <a:pt x="11" y="0"/>
                </a:lnTo>
                <a:lnTo>
                  <a:pt x="10" y="0"/>
                </a:lnTo>
                <a:lnTo>
                  <a:pt x="9" y="0"/>
                </a:lnTo>
                <a:lnTo>
                  <a:pt x="8" y="0"/>
                </a:lnTo>
                <a:lnTo>
                  <a:pt x="7" y="1"/>
                </a:lnTo>
                <a:lnTo>
                  <a:pt x="6" y="1"/>
                </a:lnTo>
                <a:lnTo>
                  <a:pt x="5" y="2"/>
                </a:lnTo>
                <a:lnTo>
                  <a:pt x="3" y="3"/>
                </a:lnTo>
                <a:lnTo>
                  <a:pt x="3" y="4"/>
                </a:lnTo>
                <a:lnTo>
                  <a:pt x="2" y="5"/>
                </a:lnTo>
                <a:lnTo>
                  <a:pt x="1" y="6"/>
                </a:lnTo>
                <a:lnTo>
                  <a:pt x="1" y="8"/>
                </a:lnTo>
                <a:lnTo>
                  <a:pt x="1" y="9"/>
                </a:lnTo>
                <a:lnTo>
                  <a:pt x="0" y="10"/>
                </a:lnTo>
                <a:lnTo>
                  <a:pt x="0" y="11"/>
                </a:lnTo>
                <a:lnTo>
                  <a:pt x="0" y="12"/>
                </a:lnTo>
                <a:lnTo>
                  <a:pt x="0" y="13"/>
                </a:lnTo>
                <a:lnTo>
                  <a:pt x="0" y="14"/>
                </a:lnTo>
                <a:lnTo>
                  <a:pt x="0" y="16"/>
                </a:lnTo>
                <a:lnTo>
                  <a:pt x="0" y="17"/>
                </a:lnTo>
                <a:lnTo>
                  <a:pt x="0" y="18"/>
                </a:lnTo>
                <a:lnTo>
                  <a:pt x="0" y="20"/>
                </a:lnTo>
                <a:lnTo>
                  <a:pt x="1" y="22"/>
                </a:lnTo>
                <a:lnTo>
                  <a:pt x="1" y="23"/>
                </a:lnTo>
                <a:lnTo>
                  <a:pt x="1" y="24"/>
                </a:lnTo>
                <a:lnTo>
                  <a:pt x="2" y="24"/>
                </a:lnTo>
                <a:lnTo>
                  <a:pt x="3" y="25"/>
                </a:lnTo>
                <a:lnTo>
                  <a:pt x="3" y="26"/>
                </a:lnTo>
                <a:lnTo>
                  <a:pt x="5" y="27"/>
                </a:lnTo>
                <a:lnTo>
                  <a:pt x="6" y="28"/>
                </a:lnTo>
                <a:lnTo>
                  <a:pt x="7" y="28"/>
                </a:lnTo>
                <a:lnTo>
                  <a:pt x="8" y="29"/>
                </a:lnTo>
                <a:lnTo>
                  <a:pt x="9" y="29"/>
                </a:lnTo>
                <a:lnTo>
                  <a:pt x="10" y="29"/>
                </a:lnTo>
                <a:lnTo>
                  <a:pt x="11" y="29"/>
                </a:lnTo>
                <a:lnTo>
                  <a:pt x="12" y="29"/>
                </a:lnTo>
                <a:lnTo>
                  <a:pt x="13" y="29"/>
                </a:lnTo>
                <a:lnTo>
                  <a:pt x="14" y="29"/>
                </a:lnTo>
                <a:lnTo>
                  <a:pt x="16" y="29"/>
                </a:lnTo>
                <a:lnTo>
                  <a:pt x="17" y="28"/>
                </a:lnTo>
                <a:lnTo>
                  <a:pt x="18" y="27"/>
                </a:lnTo>
                <a:lnTo>
                  <a:pt x="19" y="26"/>
                </a:lnTo>
                <a:lnTo>
                  <a:pt x="19" y="25"/>
                </a:lnTo>
                <a:lnTo>
                  <a:pt x="20" y="24"/>
                </a:lnTo>
                <a:lnTo>
                  <a:pt x="21" y="24"/>
                </a:lnTo>
                <a:lnTo>
                  <a:pt x="21" y="23"/>
                </a:lnTo>
                <a:lnTo>
                  <a:pt x="21" y="22"/>
                </a:lnTo>
                <a:lnTo>
                  <a:pt x="22" y="20"/>
                </a:lnTo>
                <a:lnTo>
                  <a:pt x="23" y="18"/>
                </a:lnTo>
                <a:lnTo>
                  <a:pt x="23" y="17"/>
                </a:lnTo>
                <a:lnTo>
                  <a:pt x="23" y="16"/>
                </a:lnTo>
                <a:lnTo>
                  <a:pt x="23" y="14"/>
                </a:lnTo>
                <a:close/>
              </a:path>
            </a:pathLst>
          </a:custGeom>
          <a:solidFill>
            <a:srgbClr val="008080"/>
          </a:solidFill>
          <a:ln w="0">
            <a:solidFill>
              <a:srgbClr val="000040"/>
            </a:solidFill>
            <a:round/>
            <a:headEnd/>
            <a:tailEnd/>
          </a:ln>
        </p:spPr>
        <p:txBody>
          <a:bodyPr/>
          <a:lstStyle/>
          <a:p>
            <a:endParaRPr lang="en-GB"/>
          </a:p>
        </p:txBody>
      </p:sp>
      <p:sp>
        <p:nvSpPr>
          <p:cNvPr id="44096" name="Line 263"/>
          <p:cNvSpPr>
            <a:spLocks noChangeShapeType="1"/>
          </p:cNvSpPr>
          <p:nvPr/>
        </p:nvSpPr>
        <p:spPr bwMode="auto">
          <a:xfrm>
            <a:off x="7059613" y="4913313"/>
            <a:ext cx="1587" cy="79375"/>
          </a:xfrm>
          <a:prstGeom prst="line">
            <a:avLst/>
          </a:prstGeom>
          <a:noFill/>
          <a:ln w="6350">
            <a:solidFill>
              <a:srgbClr val="000040"/>
            </a:solidFill>
            <a:round/>
            <a:headEnd/>
            <a:tailEnd/>
          </a:ln>
        </p:spPr>
        <p:txBody>
          <a:bodyPr/>
          <a:lstStyle/>
          <a:p>
            <a:endParaRPr lang="en-GB"/>
          </a:p>
        </p:txBody>
      </p:sp>
      <p:sp>
        <p:nvSpPr>
          <p:cNvPr id="44097" name="Line 264"/>
          <p:cNvSpPr>
            <a:spLocks noChangeShapeType="1"/>
          </p:cNvSpPr>
          <p:nvPr/>
        </p:nvSpPr>
        <p:spPr bwMode="auto">
          <a:xfrm>
            <a:off x="7027863" y="4951413"/>
            <a:ext cx="63500" cy="1587"/>
          </a:xfrm>
          <a:prstGeom prst="line">
            <a:avLst/>
          </a:prstGeom>
          <a:noFill/>
          <a:ln w="6350">
            <a:solidFill>
              <a:srgbClr val="000040"/>
            </a:solidFill>
            <a:round/>
            <a:headEnd/>
            <a:tailEnd/>
          </a:ln>
        </p:spPr>
        <p:txBody>
          <a:bodyPr/>
          <a:lstStyle/>
          <a:p>
            <a:endParaRPr lang="en-GB"/>
          </a:p>
        </p:txBody>
      </p:sp>
      <p:sp>
        <p:nvSpPr>
          <p:cNvPr id="44098" name="Freeform 265"/>
          <p:cNvSpPr>
            <a:spLocks/>
          </p:cNvSpPr>
          <p:nvPr/>
        </p:nvSpPr>
        <p:spPr bwMode="auto">
          <a:xfrm>
            <a:off x="7527925" y="4799013"/>
            <a:ext cx="323850" cy="339725"/>
          </a:xfrm>
          <a:custGeom>
            <a:avLst/>
            <a:gdLst>
              <a:gd name="T0" fmla="*/ 2147483647 w 614"/>
              <a:gd name="T1" fmla="*/ 2147483647 h 643"/>
              <a:gd name="T2" fmla="*/ 0 w 614"/>
              <a:gd name="T3" fmla="*/ 2147483647 h 643"/>
              <a:gd name="T4" fmla="*/ 2147483647 w 614"/>
              <a:gd name="T5" fmla="*/ 0 h 643"/>
              <a:gd name="T6" fmla="*/ 2147483647 w 614"/>
              <a:gd name="T7" fmla="*/ 2147483647 h 643"/>
              <a:gd name="T8" fmla="*/ 2147483647 w 614"/>
              <a:gd name="T9" fmla="*/ 2147483647 h 643"/>
              <a:gd name="T10" fmla="*/ 2147483647 w 614"/>
              <a:gd name="T11" fmla="*/ 2147483647 h 643"/>
              <a:gd name="T12" fmla="*/ 2147483647 w 614"/>
              <a:gd name="T13" fmla="*/ 2147483647 h 643"/>
              <a:gd name="T14" fmla="*/ 2147483647 w 614"/>
              <a:gd name="T15" fmla="*/ 2147483647 h 643"/>
              <a:gd name="T16" fmla="*/ 2147483647 w 614"/>
              <a:gd name="T17" fmla="*/ 2147483647 h 643"/>
              <a:gd name="T18" fmla="*/ 2147483647 w 614"/>
              <a:gd name="T19" fmla="*/ 2147483647 h 643"/>
              <a:gd name="T20" fmla="*/ 2147483647 w 614"/>
              <a:gd name="T21" fmla="*/ 2147483647 h 643"/>
              <a:gd name="T22" fmla="*/ 2147483647 w 614"/>
              <a:gd name="T23" fmla="*/ 2147483647 h 643"/>
              <a:gd name="T24" fmla="*/ 2147483647 w 614"/>
              <a:gd name="T25" fmla="*/ 2147483647 h 643"/>
              <a:gd name="T26" fmla="*/ 2147483647 w 614"/>
              <a:gd name="T27" fmla="*/ 2147483647 h 643"/>
              <a:gd name="T28" fmla="*/ 2147483647 w 614"/>
              <a:gd name="T29" fmla="*/ 2147483647 h 6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14"/>
              <a:gd name="T46" fmla="*/ 0 h 643"/>
              <a:gd name="T47" fmla="*/ 614 w 614"/>
              <a:gd name="T48" fmla="*/ 643 h 6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14" h="643">
                <a:moveTo>
                  <a:pt x="56" y="195"/>
                </a:moveTo>
                <a:lnTo>
                  <a:pt x="0" y="195"/>
                </a:lnTo>
                <a:lnTo>
                  <a:pt x="307" y="0"/>
                </a:lnTo>
                <a:lnTo>
                  <a:pt x="614" y="195"/>
                </a:lnTo>
                <a:lnTo>
                  <a:pt x="587" y="195"/>
                </a:lnTo>
                <a:lnTo>
                  <a:pt x="558" y="195"/>
                </a:lnTo>
                <a:lnTo>
                  <a:pt x="558" y="615"/>
                </a:lnTo>
                <a:lnTo>
                  <a:pt x="56" y="615"/>
                </a:lnTo>
                <a:lnTo>
                  <a:pt x="56" y="195"/>
                </a:lnTo>
                <a:lnTo>
                  <a:pt x="558" y="195"/>
                </a:lnTo>
                <a:lnTo>
                  <a:pt x="587" y="195"/>
                </a:lnTo>
                <a:lnTo>
                  <a:pt x="587" y="643"/>
                </a:lnTo>
                <a:lnTo>
                  <a:pt x="56" y="643"/>
                </a:lnTo>
                <a:lnTo>
                  <a:pt x="56" y="615"/>
                </a:lnTo>
                <a:lnTo>
                  <a:pt x="56" y="195"/>
                </a:lnTo>
                <a:close/>
              </a:path>
            </a:pathLst>
          </a:custGeom>
          <a:solidFill>
            <a:srgbClr val="008080"/>
          </a:solidFill>
          <a:ln w="0">
            <a:solidFill>
              <a:srgbClr val="000080"/>
            </a:solidFill>
            <a:round/>
            <a:headEnd/>
            <a:tailEnd/>
          </a:ln>
        </p:spPr>
        <p:txBody>
          <a:bodyPr/>
          <a:lstStyle/>
          <a:p>
            <a:endParaRPr lang="en-GB"/>
          </a:p>
        </p:txBody>
      </p:sp>
      <p:sp>
        <p:nvSpPr>
          <p:cNvPr id="44099" name="Rectangle 266"/>
          <p:cNvSpPr>
            <a:spLocks noChangeArrowheads="1"/>
          </p:cNvSpPr>
          <p:nvPr/>
        </p:nvSpPr>
        <p:spPr bwMode="auto">
          <a:xfrm>
            <a:off x="7558088" y="4902200"/>
            <a:ext cx="268287" cy="220663"/>
          </a:xfrm>
          <a:prstGeom prst="rect">
            <a:avLst/>
          </a:prstGeom>
          <a:solidFill>
            <a:srgbClr val="FFFF00"/>
          </a:solidFill>
          <a:ln w="0">
            <a:solidFill>
              <a:srgbClr val="000000"/>
            </a:solidFill>
            <a:miter lim="800000"/>
            <a:headEnd/>
            <a:tailEnd/>
          </a:ln>
        </p:spPr>
        <p:txBody>
          <a:bodyPr/>
          <a:lstStyle/>
          <a:p>
            <a:endParaRPr lang="fa-IR"/>
          </a:p>
        </p:txBody>
      </p:sp>
      <p:sp>
        <p:nvSpPr>
          <p:cNvPr id="44100" name="Rectangle 267"/>
          <p:cNvSpPr>
            <a:spLocks noChangeArrowheads="1"/>
          </p:cNvSpPr>
          <p:nvPr/>
        </p:nvSpPr>
        <p:spPr bwMode="auto">
          <a:xfrm>
            <a:off x="7600950" y="4954588"/>
            <a:ext cx="93663" cy="166687"/>
          </a:xfrm>
          <a:prstGeom prst="rect">
            <a:avLst/>
          </a:prstGeom>
          <a:solidFill>
            <a:srgbClr val="800000"/>
          </a:solidFill>
          <a:ln w="0">
            <a:solidFill>
              <a:srgbClr val="000040"/>
            </a:solidFill>
            <a:miter lim="800000"/>
            <a:headEnd/>
            <a:tailEnd/>
          </a:ln>
        </p:spPr>
        <p:txBody>
          <a:bodyPr/>
          <a:lstStyle/>
          <a:p>
            <a:endParaRPr lang="fa-IR"/>
          </a:p>
        </p:txBody>
      </p:sp>
      <p:sp>
        <p:nvSpPr>
          <p:cNvPr id="44101" name="Rectangle 268"/>
          <p:cNvSpPr>
            <a:spLocks noChangeArrowheads="1"/>
          </p:cNvSpPr>
          <p:nvPr/>
        </p:nvSpPr>
        <p:spPr bwMode="auto">
          <a:xfrm>
            <a:off x="7735888" y="4951413"/>
            <a:ext cx="63500" cy="79375"/>
          </a:xfrm>
          <a:prstGeom prst="rect">
            <a:avLst/>
          </a:prstGeom>
          <a:solidFill>
            <a:srgbClr val="80FFFF"/>
          </a:solidFill>
          <a:ln w="0">
            <a:solidFill>
              <a:srgbClr val="000040"/>
            </a:solidFill>
            <a:miter lim="800000"/>
            <a:headEnd/>
            <a:tailEnd/>
          </a:ln>
        </p:spPr>
        <p:txBody>
          <a:bodyPr/>
          <a:lstStyle/>
          <a:p>
            <a:endParaRPr lang="fa-IR"/>
          </a:p>
        </p:txBody>
      </p:sp>
      <p:sp>
        <p:nvSpPr>
          <p:cNvPr id="44102" name="Freeform 269"/>
          <p:cNvSpPr>
            <a:spLocks/>
          </p:cNvSpPr>
          <p:nvPr/>
        </p:nvSpPr>
        <p:spPr bwMode="auto">
          <a:xfrm>
            <a:off x="7669213" y="5032375"/>
            <a:ext cx="12700" cy="15875"/>
          </a:xfrm>
          <a:custGeom>
            <a:avLst/>
            <a:gdLst>
              <a:gd name="T0" fmla="*/ 2147483647 w 24"/>
              <a:gd name="T1" fmla="*/ 2147483647 h 30"/>
              <a:gd name="T2" fmla="*/ 2147483647 w 24"/>
              <a:gd name="T3" fmla="*/ 2147483647 h 30"/>
              <a:gd name="T4" fmla="*/ 2147483647 w 24"/>
              <a:gd name="T5" fmla="*/ 2147483647 h 30"/>
              <a:gd name="T6" fmla="*/ 2147483647 w 24"/>
              <a:gd name="T7" fmla="*/ 2147483647 h 30"/>
              <a:gd name="T8" fmla="*/ 2147483647 w 24"/>
              <a:gd name="T9" fmla="*/ 2147483647 h 30"/>
              <a:gd name="T10" fmla="*/ 2147483647 w 24"/>
              <a:gd name="T11" fmla="*/ 2147483647 h 30"/>
              <a:gd name="T12" fmla="*/ 2147483647 w 24"/>
              <a:gd name="T13" fmla="*/ 2147483647 h 30"/>
              <a:gd name="T14" fmla="*/ 2147483647 w 24"/>
              <a:gd name="T15" fmla="*/ 0 h 30"/>
              <a:gd name="T16" fmla="*/ 2147483647 w 24"/>
              <a:gd name="T17" fmla="*/ 0 h 30"/>
              <a:gd name="T18" fmla="*/ 2147483647 w 24"/>
              <a:gd name="T19" fmla="*/ 0 h 30"/>
              <a:gd name="T20" fmla="*/ 2147483647 w 24"/>
              <a:gd name="T21" fmla="*/ 0 h 30"/>
              <a:gd name="T22" fmla="*/ 2147483647 w 24"/>
              <a:gd name="T23" fmla="*/ 2147483647 h 30"/>
              <a:gd name="T24" fmla="*/ 2147483647 w 24"/>
              <a:gd name="T25" fmla="*/ 2147483647 h 30"/>
              <a:gd name="T26" fmla="*/ 2147483647 w 24"/>
              <a:gd name="T27" fmla="*/ 2147483647 h 30"/>
              <a:gd name="T28" fmla="*/ 2147483647 w 24"/>
              <a:gd name="T29" fmla="*/ 2147483647 h 30"/>
              <a:gd name="T30" fmla="*/ 2147483647 w 24"/>
              <a:gd name="T31" fmla="*/ 2147483647 h 30"/>
              <a:gd name="T32" fmla="*/ 0 w 24"/>
              <a:gd name="T33" fmla="*/ 2147483647 h 30"/>
              <a:gd name="T34" fmla="*/ 0 w 24"/>
              <a:gd name="T35" fmla="*/ 2147483647 h 30"/>
              <a:gd name="T36" fmla="*/ 0 w 24"/>
              <a:gd name="T37" fmla="*/ 2147483647 h 30"/>
              <a:gd name="T38" fmla="*/ 0 w 24"/>
              <a:gd name="T39" fmla="*/ 2147483647 h 30"/>
              <a:gd name="T40" fmla="*/ 2147483647 w 24"/>
              <a:gd name="T41" fmla="*/ 2147483647 h 30"/>
              <a:gd name="T42" fmla="*/ 2147483647 w 24"/>
              <a:gd name="T43" fmla="*/ 2147483647 h 30"/>
              <a:gd name="T44" fmla="*/ 2147483647 w 24"/>
              <a:gd name="T45" fmla="*/ 2147483647 h 30"/>
              <a:gd name="T46" fmla="*/ 2147483647 w 24"/>
              <a:gd name="T47" fmla="*/ 2147483647 h 30"/>
              <a:gd name="T48" fmla="*/ 2147483647 w 24"/>
              <a:gd name="T49" fmla="*/ 2147483647 h 30"/>
              <a:gd name="T50" fmla="*/ 2147483647 w 24"/>
              <a:gd name="T51" fmla="*/ 2147483647 h 30"/>
              <a:gd name="T52" fmla="*/ 2147483647 w 24"/>
              <a:gd name="T53" fmla="*/ 2147483647 h 30"/>
              <a:gd name="T54" fmla="*/ 2147483647 w 24"/>
              <a:gd name="T55" fmla="*/ 2147483647 h 30"/>
              <a:gd name="T56" fmla="*/ 2147483647 w 24"/>
              <a:gd name="T57" fmla="*/ 2147483647 h 30"/>
              <a:gd name="T58" fmla="*/ 2147483647 w 24"/>
              <a:gd name="T59" fmla="*/ 2147483647 h 30"/>
              <a:gd name="T60" fmla="*/ 2147483647 w 24"/>
              <a:gd name="T61" fmla="*/ 2147483647 h 30"/>
              <a:gd name="T62" fmla="*/ 2147483647 w 24"/>
              <a:gd name="T63" fmla="*/ 2147483647 h 30"/>
              <a:gd name="T64" fmla="*/ 2147483647 w 24"/>
              <a:gd name="T65" fmla="*/ 2147483647 h 30"/>
              <a:gd name="T66" fmla="*/ 2147483647 w 24"/>
              <a:gd name="T67" fmla="*/ 2147483647 h 30"/>
              <a:gd name="T68" fmla="*/ 2147483647 w 24"/>
              <a:gd name="T69" fmla="*/ 2147483647 h 30"/>
              <a:gd name="T70" fmla="*/ 2147483647 w 24"/>
              <a:gd name="T71" fmla="*/ 2147483647 h 3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
              <a:gd name="T109" fmla="*/ 0 h 30"/>
              <a:gd name="T110" fmla="*/ 24 w 24"/>
              <a:gd name="T111" fmla="*/ 30 h 3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 h="30">
                <a:moveTo>
                  <a:pt x="24" y="15"/>
                </a:moveTo>
                <a:lnTo>
                  <a:pt x="24" y="13"/>
                </a:lnTo>
                <a:lnTo>
                  <a:pt x="24" y="12"/>
                </a:lnTo>
                <a:lnTo>
                  <a:pt x="24" y="11"/>
                </a:lnTo>
                <a:lnTo>
                  <a:pt x="22" y="10"/>
                </a:lnTo>
                <a:lnTo>
                  <a:pt x="21" y="9"/>
                </a:lnTo>
                <a:lnTo>
                  <a:pt x="21" y="8"/>
                </a:lnTo>
                <a:lnTo>
                  <a:pt x="21" y="7"/>
                </a:lnTo>
                <a:lnTo>
                  <a:pt x="20" y="6"/>
                </a:lnTo>
                <a:lnTo>
                  <a:pt x="19" y="5"/>
                </a:lnTo>
                <a:lnTo>
                  <a:pt x="19" y="4"/>
                </a:lnTo>
                <a:lnTo>
                  <a:pt x="18" y="2"/>
                </a:lnTo>
                <a:lnTo>
                  <a:pt x="17" y="1"/>
                </a:lnTo>
                <a:lnTo>
                  <a:pt x="16" y="0"/>
                </a:lnTo>
                <a:lnTo>
                  <a:pt x="15" y="0"/>
                </a:lnTo>
                <a:lnTo>
                  <a:pt x="14" y="0"/>
                </a:lnTo>
                <a:lnTo>
                  <a:pt x="13" y="0"/>
                </a:lnTo>
                <a:lnTo>
                  <a:pt x="11" y="0"/>
                </a:lnTo>
                <a:lnTo>
                  <a:pt x="10" y="0"/>
                </a:lnTo>
                <a:lnTo>
                  <a:pt x="9" y="0"/>
                </a:lnTo>
                <a:lnTo>
                  <a:pt x="8" y="0"/>
                </a:lnTo>
                <a:lnTo>
                  <a:pt x="7" y="1"/>
                </a:lnTo>
                <a:lnTo>
                  <a:pt x="6" y="1"/>
                </a:lnTo>
                <a:lnTo>
                  <a:pt x="5" y="2"/>
                </a:lnTo>
                <a:lnTo>
                  <a:pt x="4" y="4"/>
                </a:lnTo>
                <a:lnTo>
                  <a:pt x="4" y="5"/>
                </a:lnTo>
                <a:lnTo>
                  <a:pt x="3" y="6"/>
                </a:lnTo>
                <a:lnTo>
                  <a:pt x="2" y="7"/>
                </a:lnTo>
                <a:lnTo>
                  <a:pt x="2" y="8"/>
                </a:lnTo>
                <a:lnTo>
                  <a:pt x="2" y="9"/>
                </a:lnTo>
                <a:lnTo>
                  <a:pt x="0" y="10"/>
                </a:lnTo>
                <a:lnTo>
                  <a:pt x="0" y="11"/>
                </a:lnTo>
                <a:lnTo>
                  <a:pt x="0" y="12"/>
                </a:lnTo>
                <a:lnTo>
                  <a:pt x="0" y="13"/>
                </a:lnTo>
                <a:lnTo>
                  <a:pt x="0" y="15"/>
                </a:lnTo>
                <a:lnTo>
                  <a:pt x="0" y="17"/>
                </a:lnTo>
                <a:lnTo>
                  <a:pt x="0" y="18"/>
                </a:lnTo>
                <a:lnTo>
                  <a:pt x="0" y="19"/>
                </a:lnTo>
                <a:lnTo>
                  <a:pt x="0" y="20"/>
                </a:lnTo>
                <a:lnTo>
                  <a:pt x="2" y="22"/>
                </a:lnTo>
                <a:lnTo>
                  <a:pt x="2" y="23"/>
                </a:lnTo>
                <a:lnTo>
                  <a:pt x="2" y="24"/>
                </a:lnTo>
                <a:lnTo>
                  <a:pt x="3" y="24"/>
                </a:lnTo>
                <a:lnTo>
                  <a:pt x="4" y="26"/>
                </a:lnTo>
                <a:lnTo>
                  <a:pt x="4" y="27"/>
                </a:lnTo>
                <a:lnTo>
                  <a:pt x="5" y="28"/>
                </a:lnTo>
                <a:lnTo>
                  <a:pt x="6" y="29"/>
                </a:lnTo>
                <a:lnTo>
                  <a:pt x="7" y="29"/>
                </a:lnTo>
                <a:lnTo>
                  <a:pt x="8" y="30"/>
                </a:lnTo>
                <a:lnTo>
                  <a:pt x="9" y="30"/>
                </a:lnTo>
                <a:lnTo>
                  <a:pt x="10" y="30"/>
                </a:lnTo>
                <a:lnTo>
                  <a:pt x="11" y="30"/>
                </a:lnTo>
                <a:lnTo>
                  <a:pt x="13" y="30"/>
                </a:lnTo>
                <a:lnTo>
                  <a:pt x="14" y="30"/>
                </a:lnTo>
                <a:lnTo>
                  <a:pt x="15" y="30"/>
                </a:lnTo>
                <a:lnTo>
                  <a:pt x="16" y="30"/>
                </a:lnTo>
                <a:lnTo>
                  <a:pt x="17" y="29"/>
                </a:lnTo>
                <a:lnTo>
                  <a:pt x="18" y="28"/>
                </a:lnTo>
                <a:lnTo>
                  <a:pt x="19" y="27"/>
                </a:lnTo>
                <a:lnTo>
                  <a:pt x="19" y="26"/>
                </a:lnTo>
                <a:lnTo>
                  <a:pt x="20" y="24"/>
                </a:lnTo>
                <a:lnTo>
                  <a:pt x="21" y="24"/>
                </a:lnTo>
                <a:lnTo>
                  <a:pt x="21" y="23"/>
                </a:lnTo>
                <a:lnTo>
                  <a:pt x="21" y="22"/>
                </a:lnTo>
                <a:lnTo>
                  <a:pt x="22" y="20"/>
                </a:lnTo>
                <a:lnTo>
                  <a:pt x="24" y="19"/>
                </a:lnTo>
                <a:lnTo>
                  <a:pt x="24" y="18"/>
                </a:lnTo>
                <a:lnTo>
                  <a:pt x="24" y="17"/>
                </a:lnTo>
                <a:lnTo>
                  <a:pt x="24" y="15"/>
                </a:lnTo>
                <a:close/>
              </a:path>
            </a:pathLst>
          </a:custGeom>
          <a:solidFill>
            <a:srgbClr val="008080"/>
          </a:solidFill>
          <a:ln w="0">
            <a:solidFill>
              <a:srgbClr val="000040"/>
            </a:solidFill>
            <a:round/>
            <a:headEnd/>
            <a:tailEnd/>
          </a:ln>
        </p:spPr>
        <p:txBody>
          <a:bodyPr/>
          <a:lstStyle/>
          <a:p>
            <a:endParaRPr lang="en-GB"/>
          </a:p>
        </p:txBody>
      </p:sp>
      <p:sp>
        <p:nvSpPr>
          <p:cNvPr id="44103" name="Line 270"/>
          <p:cNvSpPr>
            <a:spLocks noChangeShapeType="1"/>
          </p:cNvSpPr>
          <p:nvPr/>
        </p:nvSpPr>
        <p:spPr bwMode="auto">
          <a:xfrm>
            <a:off x="7767638" y="4951413"/>
            <a:ext cx="1587" cy="79375"/>
          </a:xfrm>
          <a:prstGeom prst="line">
            <a:avLst/>
          </a:prstGeom>
          <a:noFill/>
          <a:ln w="6350">
            <a:solidFill>
              <a:srgbClr val="000040"/>
            </a:solidFill>
            <a:round/>
            <a:headEnd/>
            <a:tailEnd/>
          </a:ln>
        </p:spPr>
        <p:txBody>
          <a:bodyPr/>
          <a:lstStyle/>
          <a:p>
            <a:endParaRPr lang="en-GB"/>
          </a:p>
        </p:txBody>
      </p:sp>
      <p:sp>
        <p:nvSpPr>
          <p:cNvPr id="44104" name="Line 271"/>
          <p:cNvSpPr>
            <a:spLocks noChangeShapeType="1"/>
          </p:cNvSpPr>
          <p:nvPr/>
        </p:nvSpPr>
        <p:spPr bwMode="auto">
          <a:xfrm>
            <a:off x="7735888" y="4989513"/>
            <a:ext cx="61912" cy="1587"/>
          </a:xfrm>
          <a:prstGeom prst="line">
            <a:avLst/>
          </a:prstGeom>
          <a:noFill/>
          <a:ln w="6350">
            <a:solidFill>
              <a:srgbClr val="000040"/>
            </a:solidFill>
            <a:round/>
            <a:headEnd/>
            <a:tailEnd/>
          </a:ln>
        </p:spPr>
        <p:txBody>
          <a:bodyPr/>
          <a:lstStyle/>
          <a:p>
            <a:endParaRPr lang="en-GB"/>
          </a:p>
        </p:txBody>
      </p:sp>
      <p:sp>
        <p:nvSpPr>
          <p:cNvPr id="44105" name="Freeform 272"/>
          <p:cNvSpPr>
            <a:spLocks/>
          </p:cNvSpPr>
          <p:nvPr/>
        </p:nvSpPr>
        <p:spPr bwMode="auto">
          <a:xfrm>
            <a:off x="7248525" y="4254500"/>
            <a:ext cx="325438" cy="341313"/>
          </a:xfrm>
          <a:custGeom>
            <a:avLst/>
            <a:gdLst>
              <a:gd name="T0" fmla="*/ 2147483647 w 615"/>
              <a:gd name="T1" fmla="*/ 2147483647 h 643"/>
              <a:gd name="T2" fmla="*/ 0 w 615"/>
              <a:gd name="T3" fmla="*/ 2147483647 h 643"/>
              <a:gd name="T4" fmla="*/ 2147483647 w 615"/>
              <a:gd name="T5" fmla="*/ 0 h 643"/>
              <a:gd name="T6" fmla="*/ 2147483647 w 615"/>
              <a:gd name="T7" fmla="*/ 2147483647 h 643"/>
              <a:gd name="T8" fmla="*/ 2147483647 w 615"/>
              <a:gd name="T9" fmla="*/ 2147483647 h 643"/>
              <a:gd name="T10" fmla="*/ 2147483647 w 615"/>
              <a:gd name="T11" fmla="*/ 2147483647 h 643"/>
              <a:gd name="T12" fmla="*/ 2147483647 w 615"/>
              <a:gd name="T13" fmla="*/ 2147483647 h 643"/>
              <a:gd name="T14" fmla="*/ 2147483647 w 615"/>
              <a:gd name="T15" fmla="*/ 2147483647 h 643"/>
              <a:gd name="T16" fmla="*/ 2147483647 w 615"/>
              <a:gd name="T17" fmla="*/ 2147483647 h 643"/>
              <a:gd name="T18" fmla="*/ 2147483647 w 615"/>
              <a:gd name="T19" fmla="*/ 2147483647 h 643"/>
              <a:gd name="T20" fmla="*/ 2147483647 w 615"/>
              <a:gd name="T21" fmla="*/ 2147483647 h 643"/>
              <a:gd name="T22" fmla="*/ 2147483647 w 615"/>
              <a:gd name="T23" fmla="*/ 2147483647 h 643"/>
              <a:gd name="T24" fmla="*/ 2147483647 w 615"/>
              <a:gd name="T25" fmla="*/ 2147483647 h 643"/>
              <a:gd name="T26" fmla="*/ 2147483647 w 615"/>
              <a:gd name="T27" fmla="*/ 2147483647 h 643"/>
              <a:gd name="T28" fmla="*/ 2147483647 w 615"/>
              <a:gd name="T29" fmla="*/ 2147483647 h 6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15"/>
              <a:gd name="T46" fmla="*/ 0 h 643"/>
              <a:gd name="T47" fmla="*/ 615 w 615"/>
              <a:gd name="T48" fmla="*/ 643 h 6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15" h="643">
                <a:moveTo>
                  <a:pt x="56" y="195"/>
                </a:moveTo>
                <a:lnTo>
                  <a:pt x="0" y="195"/>
                </a:lnTo>
                <a:lnTo>
                  <a:pt x="307" y="0"/>
                </a:lnTo>
                <a:lnTo>
                  <a:pt x="615" y="195"/>
                </a:lnTo>
                <a:lnTo>
                  <a:pt x="587" y="195"/>
                </a:lnTo>
                <a:lnTo>
                  <a:pt x="559" y="195"/>
                </a:lnTo>
                <a:lnTo>
                  <a:pt x="559" y="614"/>
                </a:lnTo>
                <a:lnTo>
                  <a:pt x="56" y="614"/>
                </a:lnTo>
                <a:lnTo>
                  <a:pt x="56" y="195"/>
                </a:lnTo>
                <a:lnTo>
                  <a:pt x="559" y="195"/>
                </a:lnTo>
                <a:lnTo>
                  <a:pt x="587" y="195"/>
                </a:lnTo>
                <a:lnTo>
                  <a:pt x="587" y="643"/>
                </a:lnTo>
                <a:lnTo>
                  <a:pt x="56" y="643"/>
                </a:lnTo>
                <a:lnTo>
                  <a:pt x="56" y="614"/>
                </a:lnTo>
                <a:lnTo>
                  <a:pt x="56" y="195"/>
                </a:lnTo>
                <a:close/>
              </a:path>
            </a:pathLst>
          </a:custGeom>
          <a:solidFill>
            <a:srgbClr val="008080"/>
          </a:solidFill>
          <a:ln w="0">
            <a:solidFill>
              <a:srgbClr val="000080"/>
            </a:solidFill>
            <a:round/>
            <a:headEnd/>
            <a:tailEnd/>
          </a:ln>
        </p:spPr>
        <p:txBody>
          <a:bodyPr/>
          <a:lstStyle/>
          <a:p>
            <a:endParaRPr lang="en-GB"/>
          </a:p>
        </p:txBody>
      </p:sp>
      <p:sp>
        <p:nvSpPr>
          <p:cNvPr id="44106" name="Rectangle 273"/>
          <p:cNvSpPr>
            <a:spLocks noChangeArrowheads="1"/>
          </p:cNvSpPr>
          <p:nvPr/>
        </p:nvSpPr>
        <p:spPr bwMode="auto">
          <a:xfrm>
            <a:off x="7278688" y="4357688"/>
            <a:ext cx="269875" cy="222250"/>
          </a:xfrm>
          <a:prstGeom prst="rect">
            <a:avLst/>
          </a:prstGeom>
          <a:solidFill>
            <a:srgbClr val="FFFF00"/>
          </a:solidFill>
          <a:ln w="0">
            <a:solidFill>
              <a:srgbClr val="000000"/>
            </a:solidFill>
            <a:miter lim="800000"/>
            <a:headEnd/>
            <a:tailEnd/>
          </a:ln>
        </p:spPr>
        <p:txBody>
          <a:bodyPr/>
          <a:lstStyle/>
          <a:p>
            <a:endParaRPr lang="fa-IR"/>
          </a:p>
        </p:txBody>
      </p:sp>
      <p:sp>
        <p:nvSpPr>
          <p:cNvPr id="44107" name="Rectangle 274"/>
          <p:cNvSpPr>
            <a:spLocks noChangeArrowheads="1"/>
          </p:cNvSpPr>
          <p:nvPr/>
        </p:nvSpPr>
        <p:spPr bwMode="auto">
          <a:xfrm>
            <a:off x="7321550" y="4411663"/>
            <a:ext cx="95250" cy="166687"/>
          </a:xfrm>
          <a:prstGeom prst="rect">
            <a:avLst/>
          </a:prstGeom>
          <a:solidFill>
            <a:srgbClr val="800000"/>
          </a:solidFill>
          <a:ln w="0">
            <a:solidFill>
              <a:srgbClr val="000040"/>
            </a:solidFill>
            <a:miter lim="800000"/>
            <a:headEnd/>
            <a:tailEnd/>
          </a:ln>
        </p:spPr>
        <p:txBody>
          <a:bodyPr/>
          <a:lstStyle/>
          <a:p>
            <a:endParaRPr lang="fa-IR"/>
          </a:p>
        </p:txBody>
      </p:sp>
      <p:sp>
        <p:nvSpPr>
          <p:cNvPr id="44108" name="Rectangle 275"/>
          <p:cNvSpPr>
            <a:spLocks noChangeArrowheads="1"/>
          </p:cNvSpPr>
          <p:nvPr/>
        </p:nvSpPr>
        <p:spPr bwMode="auto">
          <a:xfrm>
            <a:off x="7458075" y="4406900"/>
            <a:ext cx="63500" cy="80963"/>
          </a:xfrm>
          <a:prstGeom prst="rect">
            <a:avLst/>
          </a:prstGeom>
          <a:solidFill>
            <a:srgbClr val="80FFFF"/>
          </a:solidFill>
          <a:ln w="0">
            <a:solidFill>
              <a:srgbClr val="000040"/>
            </a:solidFill>
            <a:miter lim="800000"/>
            <a:headEnd/>
            <a:tailEnd/>
          </a:ln>
        </p:spPr>
        <p:txBody>
          <a:bodyPr/>
          <a:lstStyle/>
          <a:p>
            <a:endParaRPr lang="fa-IR"/>
          </a:p>
        </p:txBody>
      </p:sp>
      <p:sp>
        <p:nvSpPr>
          <p:cNvPr id="44109" name="Freeform 276"/>
          <p:cNvSpPr>
            <a:spLocks/>
          </p:cNvSpPr>
          <p:nvPr/>
        </p:nvSpPr>
        <p:spPr bwMode="auto">
          <a:xfrm>
            <a:off x="7391400" y="4487863"/>
            <a:ext cx="12700" cy="15875"/>
          </a:xfrm>
          <a:custGeom>
            <a:avLst/>
            <a:gdLst>
              <a:gd name="T0" fmla="*/ 2147483647 w 23"/>
              <a:gd name="T1" fmla="*/ 2147483647 h 30"/>
              <a:gd name="T2" fmla="*/ 2147483647 w 23"/>
              <a:gd name="T3" fmla="*/ 2147483647 h 30"/>
              <a:gd name="T4" fmla="*/ 2147483647 w 23"/>
              <a:gd name="T5" fmla="*/ 2147483647 h 30"/>
              <a:gd name="T6" fmla="*/ 2147483647 w 23"/>
              <a:gd name="T7" fmla="*/ 2147483647 h 30"/>
              <a:gd name="T8" fmla="*/ 2147483647 w 23"/>
              <a:gd name="T9" fmla="*/ 2147483647 h 30"/>
              <a:gd name="T10" fmla="*/ 2147483647 w 23"/>
              <a:gd name="T11" fmla="*/ 2147483647 h 30"/>
              <a:gd name="T12" fmla="*/ 2147483647 w 23"/>
              <a:gd name="T13" fmla="*/ 2147483647 h 30"/>
              <a:gd name="T14" fmla="*/ 2147483647 w 23"/>
              <a:gd name="T15" fmla="*/ 0 h 30"/>
              <a:gd name="T16" fmla="*/ 2147483647 w 23"/>
              <a:gd name="T17" fmla="*/ 0 h 30"/>
              <a:gd name="T18" fmla="*/ 2147483647 w 23"/>
              <a:gd name="T19" fmla="*/ 0 h 30"/>
              <a:gd name="T20" fmla="*/ 2147483647 w 23"/>
              <a:gd name="T21" fmla="*/ 0 h 30"/>
              <a:gd name="T22" fmla="*/ 2147483647 w 23"/>
              <a:gd name="T23" fmla="*/ 2147483647 h 30"/>
              <a:gd name="T24" fmla="*/ 2147483647 w 23"/>
              <a:gd name="T25" fmla="*/ 2147483647 h 30"/>
              <a:gd name="T26" fmla="*/ 2147483647 w 23"/>
              <a:gd name="T27" fmla="*/ 2147483647 h 30"/>
              <a:gd name="T28" fmla="*/ 2147483647 w 23"/>
              <a:gd name="T29" fmla="*/ 2147483647 h 30"/>
              <a:gd name="T30" fmla="*/ 2147483647 w 23"/>
              <a:gd name="T31" fmla="*/ 2147483647 h 30"/>
              <a:gd name="T32" fmla="*/ 0 w 23"/>
              <a:gd name="T33" fmla="*/ 2147483647 h 30"/>
              <a:gd name="T34" fmla="*/ 0 w 23"/>
              <a:gd name="T35" fmla="*/ 2147483647 h 30"/>
              <a:gd name="T36" fmla="*/ 0 w 23"/>
              <a:gd name="T37" fmla="*/ 2147483647 h 30"/>
              <a:gd name="T38" fmla="*/ 0 w 23"/>
              <a:gd name="T39" fmla="*/ 2147483647 h 30"/>
              <a:gd name="T40" fmla="*/ 2147483647 w 23"/>
              <a:gd name="T41" fmla="*/ 2147483647 h 30"/>
              <a:gd name="T42" fmla="*/ 2147483647 w 23"/>
              <a:gd name="T43" fmla="*/ 2147483647 h 30"/>
              <a:gd name="T44" fmla="*/ 2147483647 w 23"/>
              <a:gd name="T45" fmla="*/ 2147483647 h 30"/>
              <a:gd name="T46" fmla="*/ 2147483647 w 23"/>
              <a:gd name="T47" fmla="*/ 2147483647 h 30"/>
              <a:gd name="T48" fmla="*/ 2147483647 w 23"/>
              <a:gd name="T49" fmla="*/ 2147483647 h 30"/>
              <a:gd name="T50" fmla="*/ 2147483647 w 23"/>
              <a:gd name="T51" fmla="*/ 2147483647 h 30"/>
              <a:gd name="T52" fmla="*/ 2147483647 w 23"/>
              <a:gd name="T53" fmla="*/ 2147483647 h 30"/>
              <a:gd name="T54" fmla="*/ 2147483647 w 23"/>
              <a:gd name="T55" fmla="*/ 2147483647 h 30"/>
              <a:gd name="T56" fmla="*/ 2147483647 w 23"/>
              <a:gd name="T57" fmla="*/ 2147483647 h 30"/>
              <a:gd name="T58" fmla="*/ 2147483647 w 23"/>
              <a:gd name="T59" fmla="*/ 2147483647 h 30"/>
              <a:gd name="T60" fmla="*/ 2147483647 w 23"/>
              <a:gd name="T61" fmla="*/ 2147483647 h 30"/>
              <a:gd name="T62" fmla="*/ 2147483647 w 23"/>
              <a:gd name="T63" fmla="*/ 2147483647 h 30"/>
              <a:gd name="T64" fmla="*/ 2147483647 w 23"/>
              <a:gd name="T65" fmla="*/ 2147483647 h 30"/>
              <a:gd name="T66" fmla="*/ 2147483647 w 23"/>
              <a:gd name="T67" fmla="*/ 2147483647 h 30"/>
              <a:gd name="T68" fmla="*/ 2147483647 w 23"/>
              <a:gd name="T69" fmla="*/ 2147483647 h 30"/>
              <a:gd name="T70" fmla="*/ 2147483647 w 23"/>
              <a:gd name="T71" fmla="*/ 2147483647 h 3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3"/>
              <a:gd name="T109" fmla="*/ 0 h 30"/>
              <a:gd name="T110" fmla="*/ 23 w 23"/>
              <a:gd name="T111" fmla="*/ 30 h 3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3" h="30">
                <a:moveTo>
                  <a:pt x="23" y="14"/>
                </a:moveTo>
                <a:lnTo>
                  <a:pt x="23" y="13"/>
                </a:lnTo>
                <a:lnTo>
                  <a:pt x="23" y="12"/>
                </a:lnTo>
                <a:lnTo>
                  <a:pt x="23" y="11"/>
                </a:lnTo>
                <a:lnTo>
                  <a:pt x="22" y="10"/>
                </a:lnTo>
                <a:lnTo>
                  <a:pt x="21" y="9"/>
                </a:lnTo>
                <a:lnTo>
                  <a:pt x="21" y="8"/>
                </a:lnTo>
                <a:lnTo>
                  <a:pt x="21" y="7"/>
                </a:lnTo>
                <a:lnTo>
                  <a:pt x="20" y="6"/>
                </a:lnTo>
                <a:lnTo>
                  <a:pt x="19" y="4"/>
                </a:lnTo>
                <a:lnTo>
                  <a:pt x="19" y="3"/>
                </a:lnTo>
                <a:lnTo>
                  <a:pt x="18" y="2"/>
                </a:lnTo>
                <a:lnTo>
                  <a:pt x="16" y="1"/>
                </a:lnTo>
                <a:lnTo>
                  <a:pt x="15" y="0"/>
                </a:lnTo>
                <a:lnTo>
                  <a:pt x="14" y="0"/>
                </a:lnTo>
                <a:lnTo>
                  <a:pt x="13" y="0"/>
                </a:lnTo>
                <a:lnTo>
                  <a:pt x="12" y="0"/>
                </a:lnTo>
                <a:lnTo>
                  <a:pt x="11" y="0"/>
                </a:lnTo>
                <a:lnTo>
                  <a:pt x="10" y="0"/>
                </a:lnTo>
                <a:lnTo>
                  <a:pt x="9" y="0"/>
                </a:lnTo>
                <a:lnTo>
                  <a:pt x="8" y="0"/>
                </a:lnTo>
                <a:lnTo>
                  <a:pt x="7" y="1"/>
                </a:lnTo>
                <a:lnTo>
                  <a:pt x="5" y="1"/>
                </a:lnTo>
                <a:lnTo>
                  <a:pt x="4" y="2"/>
                </a:lnTo>
                <a:lnTo>
                  <a:pt x="3" y="3"/>
                </a:lnTo>
                <a:lnTo>
                  <a:pt x="3" y="4"/>
                </a:lnTo>
                <a:lnTo>
                  <a:pt x="2" y="6"/>
                </a:lnTo>
                <a:lnTo>
                  <a:pt x="1" y="7"/>
                </a:lnTo>
                <a:lnTo>
                  <a:pt x="1" y="8"/>
                </a:lnTo>
                <a:lnTo>
                  <a:pt x="1" y="9"/>
                </a:lnTo>
                <a:lnTo>
                  <a:pt x="0" y="10"/>
                </a:lnTo>
                <a:lnTo>
                  <a:pt x="0" y="11"/>
                </a:lnTo>
                <a:lnTo>
                  <a:pt x="0" y="12"/>
                </a:lnTo>
                <a:lnTo>
                  <a:pt x="0" y="13"/>
                </a:lnTo>
                <a:lnTo>
                  <a:pt x="0" y="14"/>
                </a:lnTo>
                <a:lnTo>
                  <a:pt x="0" y="17"/>
                </a:lnTo>
                <a:lnTo>
                  <a:pt x="0" y="18"/>
                </a:lnTo>
                <a:lnTo>
                  <a:pt x="0" y="19"/>
                </a:lnTo>
                <a:lnTo>
                  <a:pt x="0" y="20"/>
                </a:lnTo>
                <a:lnTo>
                  <a:pt x="1" y="22"/>
                </a:lnTo>
                <a:lnTo>
                  <a:pt x="1" y="23"/>
                </a:lnTo>
                <a:lnTo>
                  <a:pt x="1" y="24"/>
                </a:lnTo>
                <a:lnTo>
                  <a:pt x="2" y="24"/>
                </a:lnTo>
                <a:lnTo>
                  <a:pt x="3" y="25"/>
                </a:lnTo>
                <a:lnTo>
                  <a:pt x="3" y="26"/>
                </a:lnTo>
                <a:lnTo>
                  <a:pt x="4" y="27"/>
                </a:lnTo>
                <a:lnTo>
                  <a:pt x="5" y="29"/>
                </a:lnTo>
                <a:lnTo>
                  <a:pt x="7" y="29"/>
                </a:lnTo>
                <a:lnTo>
                  <a:pt x="8" y="30"/>
                </a:lnTo>
                <a:lnTo>
                  <a:pt x="9" y="30"/>
                </a:lnTo>
                <a:lnTo>
                  <a:pt x="10" y="30"/>
                </a:lnTo>
                <a:lnTo>
                  <a:pt x="11" y="30"/>
                </a:lnTo>
                <a:lnTo>
                  <a:pt x="12" y="30"/>
                </a:lnTo>
                <a:lnTo>
                  <a:pt x="13" y="30"/>
                </a:lnTo>
                <a:lnTo>
                  <a:pt x="14" y="30"/>
                </a:lnTo>
                <a:lnTo>
                  <a:pt x="15" y="30"/>
                </a:lnTo>
                <a:lnTo>
                  <a:pt x="16" y="29"/>
                </a:lnTo>
                <a:lnTo>
                  <a:pt x="18" y="27"/>
                </a:lnTo>
                <a:lnTo>
                  <a:pt x="19" y="26"/>
                </a:lnTo>
                <a:lnTo>
                  <a:pt x="19" y="25"/>
                </a:lnTo>
                <a:lnTo>
                  <a:pt x="20" y="24"/>
                </a:lnTo>
                <a:lnTo>
                  <a:pt x="21" y="24"/>
                </a:lnTo>
                <a:lnTo>
                  <a:pt x="21" y="23"/>
                </a:lnTo>
                <a:lnTo>
                  <a:pt x="21" y="22"/>
                </a:lnTo>
                <a:lnTo>
                  <a:pt x="22" y="20"/>
                </a:lnTo>
                <a:lnTo>
                  <a:pt x="23" y="19"/>
                </a:lnTo>
                <a:lnTo>
                  <a:pt x="23" y="18"/>
                </a:lnTo>
                <a:lnTo>
                  <a:pt x="23" y="17"/>
                </a:lnTo>
                <a:lnTo>
                  <a:pt x="23" y="14"/>
                </a:lnTo>
                <a:close/>
              </a:path>
            </a:pathLst>
          </a:custGeom>
          <a:solidFill>
            <a:srgbClr val="008080"/>
          </a:solidFill>
          <a:ln w="0">
            <a:solidFill>
              <a:srgbClr val="000040"/>
            </a:solidFill>
            <a:round/>
            <a:headEnd/>
            <a:tailEnd/>
          </a:ln>
        </p:spPr>
        <p:txBody>
          <a:bodyPr/>
          <a:lstStyle/>
          <a:p>
            <a:endParaRPr lang="en-GB"/>
          </a:p>
        </p:txBody>
      </p:sp>
      <p:sp>
        <p:nvSpPr>
          <p:cNvPr id="44110" name="Line 277"/>
          <p:cNvSpPr>
            <a:spLocks noChangeShapeType="1"/>
          </p:cNvSpPr>
          <p:nvPr/>
        </p:nvSpPr>
        <p:spPr bwMode="auto">
          <a:xfrm>
            <a:off x="7488238" y="4408488"/>
            <a:ext cx="1587" cy="79375"/>
          </a:xfrm>
          <a:prstGeom prst="line">
            <a:avLst/>
          </a:prstGeom>
          <a:noFill/>
          <a:ln w="6350">
            <a:solidFill>
              <a:srgbClr val="000040"/>
            </a:solidFill>
            <a:round/>
            <a:headEnd/>
            <a:tailEnd/>
          </a:ln>
        </p:spPr>
        <p:txBody>
          <a:bodyPr/>
          <a:lstStyle/>
          <a:p>
            <a:endParaRPr lang="en-GB"/>
          </a:p>
        </p:txBody>
      </p:sp>
      <p:sp>
        <p:nvSpPr>
          <p:cNvPr id="44111" name="Line 278"/>
          <p:cNvSpPr>
            <a:spLocks noChangeShapeType="1"/>
          </p:cNvSpPr>
          <p:nvPr/>
        </p:nvSpPr>
        <p:spPr bwMode="auto">
          <a:xfrm>
            <a:off x="7458075" y="4445000"/>
            <a:ext cx="61913" cy="1588"/>
          </a:xfrm>
          <a:prstGeom prst="line">
            <a:avLst/>
          </a:prstGeom>
          <a:noFill/>
          <a:ln w="6350">
            <a:solidFill>
              <a:srgbClr val="000040"/>
            </a:solidFill>
            <a:round/>
            <a:headEnd/>
            <a:tailEnd/>
          </a:ln>
        </p:spPr>
        <p:txBody>
          <a:bodyPr/>
          <a:lstStyle/>
          <a:p>
            <a:endParaRPr lang="en-GB"/>
          </a:p>
        </p:txBody>
      </p:sp>
      <p:sp>
        <p:nvSpPr>
          <p:cNvPr id="44112" name="Freeform 279"/>
          <p:cNvSpPr>
            <a:spLocks/>
          </p:cNvSpPr>
          <p:nvPr/>
        </p:nvSpPr>
        <p:spPr bwMode="auto">
          <a:xfrm>
            <a:off x="7388225" y="3736975"/>
            <a:ext cx="325438" cy="339725"/>
          </a:xfrm>
          <a:custGeom>
            <a:avLst/>
            <a:gdLst>
              <a:gd name="T0" fmla="*/ 2147483647 w 614"/>
              <a:gd name="T1" fmla="*/ 2147483647 h 643"/>
              <a:gd name="T2" fmla="*/ 0 w 614"/>
              <a:gd name="T3" fmla="*/ 2147483647 h 643"/>
              <a:gd name="T4" fmla="*/ 2147483647 w 614"/>
              <a:gd name="T5" fmla="*/ 0 h 643"/>
              <a:gd name="T6" fmla="*/ 2147483647 w 614"/>
              <a:gd name="T7" fmla="*/ 2147483647 h 643"/>
              <a:gd name="T8" fmla="*/ 2147483647 w 614"/>
              <a:gd name="T9" fmla="*/ 2147483647 h 643"/>
              <a:gd name="T10" fmla="*/ 2147483647 w 614"/>
              <a:gd name="T11" fmla="*/ 2147483647 h 643"/>
              <a:gd name="T12" fmla="*/ 2147483647 w 614"/>
              <a:gd name="T13" fmla="*/ 2147483647 h 643"/>
              <a:gd name="T14" fmla="*/ 2147483647 w 614"/>
              <a:gd name="T15" fmla="*/ 2147483647 h 643"/>
              <a:gd name="T16" fmla="*/ 2147483647 w 614"/>
              <a:gd name="T17" fmla="*/ 2147483647 h 643"/>
              <a:gd name="T18" fmla="*/ 2147483647 w 614"/>
              <a:gd name="T19" fmla="*/ 2147483647 h 643"/>
              <a:gd name="T20" fmla="*/ 2147483647 w 614"/>
              <a:gd name="T21" fmla="*/ 2147483647 h 643"/>
              <a:gd name="T22" fmla="*/ 2147483647 w 614"/>
              <a:gd name="T23" fmla="*/ 2147483647 h 643"/>
              <a:gd name="T24" fmla="*/ 2147483647 w 614"/>
              <a:gd name="T25" fmla="*/ 2147483647 h 643"/>
              <a:gd name="T26" fmla="*/ 2147483647 w 614"/>
              <a:gd name="T27" fmla="*/ 2147483647 h 643"/>
              <a:gd name="T28" fmla="*/ 2147483647 w 614"/>
              <a:gd name="T29" fmla="*/ 2147483647 h 6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14"/>
              <a:gd name="T46" fmla="*/ 0 h 643"/>
              <a:gd name="T47" fmla="*/ 614 w 614"/>
              <a:gd name="T48" fmla="*/ 643 h 6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14" h="643">
                <a:moveTo>
                  <a:pt x="55" y="195"/>
                </a:moveTo>
                <a:lnTo>
                  <a:pt x="0" y="195"/>
                </a:lnTo>
                <a:lnTo>
                  <a:pt x="307" y="0"/>
                </a:lnTo>
                <a:lnTo>
                  <a:pt x="614" y="195"/>
                </a:lnTo>
                <a:lnTo>
                  <a:pt x="586" y="195"/>
                </a:lnTo>
                <a:lnTo>
                  <a:pt x="558" y="195"/>
                </a:lnTo>
                <a:lnTo>
                  <a:pt x="558" y="615"/>
                </a:lnTo>
                <a:lnTo>
                  <a:pt x="55" y="615"/>
                </a:lnTo>
                <a:lnTo>
                  <a:pt x="55" y="195"/>
                </a:lnTo>
                <a:lnTo>
                  <a:pt x="558" y="195"/>
                </a:lnTo>
                <a:lnTo>
                  <a:pt x="586" y="195"/>
                </a:lnTo>
                <a:lnTo>
                  <a:pt x="586" y="643"/>
                </a:lnTo>
                <a:lnTo>
                  <a:pt x="55" y="643"/>
                </a:lnTo>
                <a:lnTo>
                  <a:pt x="55" y="615"/>
                </a:lnTo>
                <a:lnTo>
                  <a:pt x="55" y="195"/>
                </a:lnTo>
                <a:close/>
              </a:path>
            </a:pathLst>
          </a:custGeom>
          <a:solidFill>
            <a:srgbClr val="008080"/>
          </a:solidFill>
          <a:ln w="0">
            <a:solidFill>
              <a:srgbClr val="000080"/>
            </a:solidFill>
            <a:round/>
            <a:headEnd/>
            <a:tailEnd/>
          </a:ln>
        </p:spPr>
        <p:txBody>
          <a:bodyPr/>
          <a:lstStyle/>
          <a:p>
            <a:endParaRPr lang="en-GB"/>
          </a:p>
        </p:txBody>
      </p:sp>
      <p:sp>
        <p:nvSpPr>
          <p:cNvPr id="44113" name="Rectangle 280"/>
          <p:cNvSpPr>
            <a:spLocks noChangeArrowheads="1"/>
          </p:cNvSpPr>
          <p:nvPr/>
        </p:nvSpPr>
        <p:spPr bwMode="auto">
          <a:xfrm>
            <a:off x="7418388" y="3840163"/>
            <a:ext cx="268287" cy="220662"/>
          </a:xfrm>
          <a:prstGeom prst="rect">
            <a:avLst/>
          </a:prstGeom>
          <a:solidFill>
            <a:srgbClr val="FFFF00"/>
          </a:solidFill>
          <a:ln w="0">
            <a:solidFill>
              <a:srgbClr val="000000"/>
            </a:solidFill>
            <a:miter lim="800000"/>
            <a:headEnd/>
            <a:tailEnd/>
          </a:ln>
        </p:spPr>
        <p:txBody>
          <a:bodyPr/>
          <a:lstStyle/>
          <a:p>
            <a:endParaRPr lang="fa-IR"/>
          </a:p>
        </p:txBody>
      </p:sp>
      <p:sp>
        <p:nvSpPr>
          <p:cNvPr id="44114" name="Rectangle 281"/>
          <p:cNvSpPr>
            <a:spLocks noChangeArrowheads="1"/>
          </p:cNvSpPr>
          <p:nvPr/>
        </p:nvSpPr>
        <p:spPr bwMode="auto">
          <a:xfrm>
            <a:off x="7461250" y="3892550"/>
            <a:ext cx="93663" cy="168275"/>
          </a:xfrm>
          <a:prstGeom prst="rect">
            <a:avLst/>
          </a:prstGeom>
          <a:solidFill>
            <a:srgbClr val="800000"/>
          </a:solidFill>
          <a:ln w="0">
            <a:solidFill>
              <a:srgbClr val="000040"/>
            </a:solidFill>
            <a:miter lim="800000"/>
            <a:headEnd/>
            <a:tailEnd/>
          </a:ln>
        </p:spPr>
        <p:txBody>
          <a:bodyPr/>
          <a:lstStyle/>
          <a:p>
            <a:endParaRPr lang="fa-IR"/>
          </a:p>
        </p:txBody>
      </p:sp>
      <p:sp>
        <p:nvSpPr>
          <p:cNvPr id="44115" name="Rectangle 282"/>
          <p:cNvSpPr>
            <a:spLocks noChangeArrowheads="1"/>
          </p:cNvSpPr>
          <p:nvPr/>
        </p:nvSpPr>
        <p:spPr bwMode="auto">
          <a:xfrm>
            <a:off x="7596188" y="3889375"/>
            <a:ext cx="65087" cy="79375"/>
          </a:xfrm>
          <a:prstGeom prst="rect">
            <a:avLst/>
          </a:prstGeom>
          <a:solidFill>
            <a:srgbClr val="80FFFF"/>
          </a:solidFill>
          <a:ln w="0">
            <a:solidFill>
              <a:srgbClr val="000040"/>
            </a:solidFill>
            <a:miter lim="800000"/>
            <a:headEnd/>
            <a:tailEnd/>
          </a:ln>
        </p:spPr>
        <p:txBody>
          <a:bodyPr/>
          <a:lstStyle/>
          <a:p>
            <a:endParaRPr lang="fa-IR"/>
          </a:p>
        </p:txBody>
      </p:sp>
      <p:sp>
        <p:nvSpPr>
          <p:cNvPr id="44116" name="Freeform 283"/>
          <p:cNvSpPr>
            <a:spLocks/>
          </p:cNvSpPr>
          <p:nvPr/>
        </p:nvSpPr>
        <p:spPr bwMode="auto">
          <a:xfrm>
            <a:off x="7531100" y="3970338"/>
            <a:ext cx="11113" cy="15875"/>
          </a:xfrm>
          <a:custGeom>
            <a:avLst/>
            <a:gdLst>
              <a:gd name="T0" fmla="*/ 2147483647 w 23"/>
              <a:gd name="T1" fmla="*/ 2147483647 h 30"/>
              <a:gd name="T2" fmla="*/ 2147483647 w 23"/>
              <a:gd name="T3" fmla="*/ 2147483647 h 30"/>
              <a:gd name="T4" fmla="*/ 2147483647 w 23"/>
              <a:gd name="T5" fmla="*/ 2147483647 h 30"/>
              <a:gd name="T6" fmla="*/ 2147483647 w 23"/>
              <a:gd name="T7" fmla="*/ 2147483647 h 30"/>
              <a:gd name="T8" fmla="*/ 2147483647 w 23"/>
              <a:gd name="T9" fmla="*/ 2147483647 h 30"/>
              <a:gd name="T10" fmla="*/ 2147483647 w 23"/>
              <a:gd name="T11" fmla="*/ 2147483647 h 30"/>
              <a:gd name="T12" fmla="*/ 2147483647 w 23"/>
              <a:gd name="T13" fmla="*/ 2147483647 h 30"/>
              <a:gd name="T14" fmla="*/ 2147483647 w 23"/>
              <a:gd name="T15" fmla="*/ 0 h 30"/>
              <a:gd name="T16" fmla="*/ 2147483647 w 23"/>
              <a:gd name="T17" fmla="*/ 0 h 30"/>
              <a:gd name="T18" fmla="*/ 2147483647 w 23"/>
              <a:gd name="T19" fmla="*/ 0 h 30"/>
              <a:gd name="T20" fmla="*/ 2147483647 w 23"/>
              <a:gd name="T21" fmla="*/ 0 h 30"/>
              <a:gd name="T22" fmla="*/ 2147483647 w 23"/>
              <a:gd name="T23" fmla="*/ 2147483647 h 30"/>
              <a:gd name="T24" fmla="*/ 2147483647 w 23"/>
              <a:gd name="T25" fmla="*/ 2147483647 h 30"/>
              <a:gd name="T26" fmla="*/ 2147483647 w 23"/>
              <a:gd name="T27" fmla="*/ 2147483647 h 30"/>
              <a:gd name="T28" fmla="*/ 2147483647 w 23"/>
              <a:gd name="T29" fmla="*/ 2147483647 h 30"/>
              <a:gd name="T30" fmla="*/ 2147483647 w 23"/>
              <a:gd name="T31" fmla="*/ 2147483647 h 30"/>
              <a:gd name="T32" fmla="*/ 0 w 23"/>
              <a:gd name="T33" fmla="*/ 2147483647 h 30"/>
              <a:gd name="T34" fmla="*/ 0 w 23"/>
              <a:gd name="T35" fmla="*/ 2147483647 h 30"/>
              <a:gd name="T36" fmla="*/ 0 w 23"/>
              <a:gd name="T37" fmla="*/ 2147483647 h 30"/>
              <a:gd name="T38" fmla="*/ 0 w 23"/>
              <a:gd name="T39" fmla="*/ 2147483647 h 30"/>
              <a:gd name="T40" fmla="*/ 2147483647 w 23"/>
              <a:gd name="T41" fmla="*/ 2147483647 h 30"/>
              <a:gd name="T42" fmla="*/ 2147483647 w 23"/>
              <a:gd name="T43" fmla="*/ 2147483647 h 30"/>
              <a:gd name="T44" fmla="*/ 2147483647 w 23"/>
              <a:gd name="T45" fmla="*/ 2147483647 h 30"/>
              <a:gd name="T46" fmla="*/ 2147483647 w 23"/>
              <a:gd name="T47" fmla="*/ 2147483647 h 30"/>
              <a:gd name="T48" fmla="*/ 2147483647 w 23"/>
              <a:gd name="T49" fmla="*/ 2147483647 h 30"/>
              <a:gd name="T50" fmla="*/ 2147483647 w 23"/>
              <a:gd name="T51" fmla="*/ 2147483647 h 30"/>
              <a:gd name="T52" fmla="*/ 2147483647 w 23"/>
              <a:gd name="T53" fmla="*/ 2147483647 h 30"/>
              <a:gd name="T54" fmla="*/ 2147483647 w 23"/>
              <a:gd name="T55" fmla="*/ 2147483647 h 30"/>
              <a:gd name="T56" fmla="*/ 2147483647 w 23"/>
              <a:gd name="T57" fmla="*/ 2147483647 h 30"/>
              <a:gd name="T58" fmla="*/ 2147483647 w 23"/>
              <a:gd name="T59" fmla="*/ 2147483647 h 30"/>
              <a:gd name="T60" fmla="*/ 2147483647 w 23"/>
              <a:gd name="T61" fmla="*/ 2147483647 h 30"/>
              <a:gd name="T62" fmla="*/ 2147483647 w 23"/>
              <a:gd name="T63" fmla="*/ 2147483647 h 30"/>
              <a:gd name="T64" fmla="*/ 2147483647 w 23"/>
              <a:gd name="T65" fmla="*/ 2147483647 h 30"/>
              <a:gd name="T66" fmla="*/ 2147483647 w 23"/>
              <a:gd name="T67" fmla="*/ 2147483647 h 30"/>
              <a:gd name="T68" fmla="*/ 2147483647 w 23"/>
              <a:gd name="T69" fmla="*/ 2147483647 h 30"/>
              <a:gd name="T70" fmla="*/ 2147483647 w 23"/>
              <a:gd name="T71" fmla="*/ 2147483647 h 3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3"/>
              <a:gd name="T109" fmla="*/ 0 h 30"/>
              <a:gd name="T110" fmla="*/ 23 w 23"/>
              <a:gd name="T111" fmla="*/ 30 h 3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3" h="30">
                <a:moveTo>
                  <a:pt x="23" y="14"/>
                </a:moveTo>
                <a:lnTo>
                  <a:pt x="23" y="13"/>
                </a:lnTo>
                <a:lnTo>
                  <a:pt x="23" y="12"/>
                </a:lnTo>
                <a:lnTo>
                  <a:pt x="23" y="11"/>
                </a:lnTo>
                <a:lnTo>
                  <a:pt x="22" y="10"/>
                </a:lnTo>
                <a:lnTo>
                  <a:pt x="21" y="9"/>
                </a:lnTo>
                <a:lnTo>
                  <a:pt x="21" y="8"/>
                </a:lnTo>
                <a:lnTo>
                  <a:pt x="21" y="7"/>
                </a:lnTo>
                <a:lnTo>
                  <a:pt x="20" y="6"/>
                </a:lnTo>
                <a:lnTo>
                  <a:pt x="19" y="5"/>
                </a:lnTo>
                <a:lnTo>
                  <a:pt x="19" y="3"/>
                </a:lnTo>
                <a:lnTo>
                  <a:pt x="18" y="2"/>
                </a:lnTo>
                <a:lnTo>
                  <a:pt x="17" y="1"/>
                </a:lnTo>
                <a:lnTo>
                  <a:pt x="16" y="0"/>
                </a:lnTo>
                <a:lnTo>
                  <a:pt x="15" y="0"/>
                </a:lnTo>
                <a:lnTo>
                  <a:pt x="13" y="0"/>
                </a:lnTo>
                <a:lnTo>
                  <a:pt x="12" y="0"/>
                </a:lnTo>
                <a:lnTo>
                  <a:pt x="11" y="0"/>
                </a:lnTo>
                <a:lnTo>
                  <a:pt x="10" y="0"/>
                </a:lnTo>
                <a:lnTo>
                  <a:pt x="9" y="0"/>
                </a:lnTo>
                <a:lnTo>
                  <a:pt x="8" y="0"/>
                </a:lnTo>
                <a:lnTo>
                  <a:pt x="7" y="1"/>
                </a:lnTo>
                <a:lnTo>
                  <a:pt x="6" y="1"/>
                </a:lnTo>
                <a:lnTo>
                  <a:pt x="5" y="2"/>
                </a:lnTo>
                <a:lnTo>
                  <a:pt x="4" y="3"/>
                </a:lnTo>
                <a:lnTo>
                  <a:pt x="4" y="5"/>
                </a:lnTo>
                <a:lnTo>
                  <a:pt x="2" y="6"/>
                </a:lnTo>
                <a:lnTo>
                  <a:pt x="1" y="7"/>
                </a:lnTo>
                <a:lnTo>
                  <a:pt x="1" y="8"/>
                </a:lnTo>
                <a:lnTo>
                  <a:pt x="1" y="9"/>
                </a:lnTo>
                <a:lnTo>
                  <a:pt x="0" y="10"/>
                </a:lnTo>
                <a:lnTo>
                  <a:pt x="0" y="11"/>
                </a:lnTo>
                <a:lnTo>
                  <a:pt x="0" y="12"/>
                </a:lnTo>
                <a:lnTo>
                  <a:pt x="0" y="13"/>
                </a:lnTo>
                <a:lnTo>
                  <a:pt x="0" y="14"/>
                </a:lnTo>
                <a:lnTo>
                  <a:pt x="0" y="17"/>
                </a:lnTo>
                <a:lnTo>
                  <a:pt x="0" y="18"/>
                </a:lnTo>
                <a:lnTo>
                  <a:pt x="0" y="19"/>
                </a:lnTo>
                <a:lnTo>
                  <a:pt x="0" y="20"/>
                </a:lnTo>
                <a:lnTo>
                  <a:pt x="1" y="22"/>
                </a:lnTo>
                <a:lnTo>
                  <a:pt x="1" y="23"/>
                </a:lnTo>
                <a:lnTo>
                  <a:pt x="1" y="24"/>
                </a:lnTo>
                <a:lnTo>
                  <a:pt x="2" y="24"/>
                </a:lnTo>
                <a:lnTo>
                  <a:pt x="4" y="25"/>
                </a:lnTo>
                <a:lnTo>
                  <a:pt x="4" y="26"/>
                </a:lnTo>
                <a:lnTo>
                  <a:pt x="5" y="28"/>
                </a:lnTo>
                <a:lnTo>
                  <a:pt x="6" y="29"/>
                </a:lnTo>
                <a:lnTo>
                  <a:pt x="7" y="29"/>
                </a:lnTo>
                <a:lnTo>
                  <a:pt x="8" y="30"/>
                </a:lnTo>
                <a:lnTo>
                  <a:pt x="9" y="30"/>
                </a:lnTo>
                <a:lnTo>
                  <a:pt x="10" y="30"/>
                </a:lnTo>
                <a:lnTo>
                  <a:pt x="11" y="30"/>
                </a:lnTo>
                <a:lnTo>
                  <a:pt x="12" y="30"/>
                </a:lnTo>
                <a:lnTo>
                  <a:pt x="13" y="30"/>
                </a:lnTo>
                <a:lnTo>
                  <a:pt x="15" y="30"/>
                </a:lnTo>
                <a:lnTo>
                  <a:pt x="16" y="30"/>
                </a:lnTo>
                <a:lnTo>
                  <a:pt x="17" y="29"/>
                </a:lnTo>
                <a:lnTo>
                  <a:pt x="18" y="28"/>
                </a:lnTo>
                <a:lnTo>
                  <a:pt x="19" y="26"/>
                </a:lnTo>
                <a:lnTo>
                  <a:pt x="19" y="25"/>
                </a:lnTo>
                <a:lnTo>
                  <a:pt x="20" y="24"/>
                </a:lnTo>
                <a:lnTo>
                  <a:pt x="21" y="24"/>
                </a:lnTo>
                <a:lnTo>
                  <a:pt x="21" y="23"/>
                </a:lnTo>
                <a:lnTo>
                  <a:pt x="21" y="22"/>
                </a:lnTo>
                <a:lnTo>
                  <a:pt x="22" y="20"/>
                </a:lnTo>
                <a:lnTo>
                  <a:pt x="23" y="19"/>
                </a:lnTo>
                <a:lnTo>
                  <a:pt x="23" y="18"/>
                </a:lnTo>
                <a:lnTo>
                  <a:pt x="23" y="17"/>
                </a:lnTo>
                <a:lnTo>
                  <a:pt x="23" y="14"/>
                </a:lnTo>
                <a:close/>
              </a:path>
            </a:pathLst>
          </a:custGeom>
          <a:solidFill>
            <a:srgbClr val="008080"/>
          </a:solidFill>
          <a:ln w="0">
            <a:solidFill>
              <a:srgbClr val="000040"/>
            </a:solidFill>
            <a:round/>
            <a:headEnd/>
            <a:tailEnd/>
          </a:ln>
        </p:spPr>
        <p:txBody>
          <a:bodyPr/>
          <a:lstStyle/>
          <a:p>
            <a:endParaRPr lang="en-GB"/>
          </a:p>
        </p:txBody>
      </p:sp>
      <p:sp>
        <p:nvSpPr>
          <p:cNvPr id="44117" name="Line 284"/>
          <p:cNvSpPr>
            <a:spLocks noChangeShapeType="1"/>
          </p:cNvSpPr>
          <p:nvPr/>
        </p:nvSpPr>
        <p:spPr bwMode="auto">
          <a:xfrm>
            <a:off x="7627938" y="3889375"/>
            <a:ext cx="1587" cy="79375"/>
          </a:xfrm>
          <a:prstGeom prst="line">
            <a:avLst/>
          </a:prstGeom>
          <a:noFill/>
          <a:ln w="6350">
            <a:solidFill>
              <a:srgbClr val="000040"/>
            </a:solidFill>
            <a:round/>
            <a:headEnd/>
            <a:tailEnd/>
          </a:ln>
        </p:spPr>
        <p:txBody>
          <a:bodyPr/>
          <a:lstStyle/>
          <a:p>
            <a:endParaRPr lang="en-GB"/>
          </a:p>
        </p:txBody>
      </p:sp>
      <p:sp>
        <p:nvSpPr>
          <p:cNvPr id="44118" name="Line 285"/>
          <p:cNvSpPr>
            <a:spLocks noChangeShapeType="1"/>
          </p:cNvSpPr>
          <p:nvPr/>
        </p:nvSpPr>
        <p:spPr bwMode="auto">
          <a:xfrm>
            <a:off x="7596188" y="3927475"/>
            <a:ext cx="63500" cy="1588"/>
          </a:xfrm>
          <a:prstGeom prst="line">
            <a:avLst/>
          </a:prstGeom>
          <a:noFill/>
          <a:ln w="6350">
            <a:solidFill>
              <a:srgbClr val="000040"/>
            </a:solidFill>
            <a:round/>
            <a:headEnd/>
            <a:tailEnd/>
          </a:ln>
        </p:spPr>
        <p:txBody>
          <a:bodyPr/>
          <a:lstStyle/>
          <a:p>
            <a:endParaRPr lang="en-GB"/>
          </a:p>
        </p:txBody>
      </p:sp>
      <p:sp>
        <p:nvSpPr>
          <p:cNvPr id="44119" name="Freeform 286"/>
          <p:cNvSpPr>
            <a:spLocks/>
          </p:cNvSpPr>
          <p:nvPr/>
        </p:nvSpPr>
        <p:spPr bwMode="auto">
          <a:xfrm>
            <a:off x="7515225" y="3181350"/>
            <a:ext cx="323850" cy="339725"/>
          </a:xfrm>
          <a:custGeom>
            <a:avLst/>
            <a:gdLst>
              <a:gd name="T0" fmla="*/ 2147483647 w 614"/>
              <a:gd name="T1" fmla="*/ 2147483647 h 643"/>
              <a:gd name="T2" fmla="*/ 0 w 614"/>
              <a:gd name="T3" fmla="*/ 2147483647 h 643"/>
              <a:gd name="T4" fmla="*/ 2147483647 w 614"/>
              <a:gd name="T5" fmla="*/ 0 h 643"/>
              <a:gd name="T6" fmla="*/ 2147483647 w 614"/>
              <a:gd name="T7" fmla="*/ 2147483647 h 643"/>
              <a:gd name="T8" fmla="*/ 2147483647 w 614"/>
              <a:gd name="T9" fmla="*/ 2147483647 h 643"/>
              <a:gd name="T10" fmla="*/ 2147483647 w 614"/>
              <a:gd name="T11" fmla="*/ 2147483647 h 643"/>
              <a:gd name="T12" fmla="*/ 2147483647 w 614"/>
              <a:gd name="T13" fmla="*/ 2147483647 h 643"/>
              <a:gd name="T14" fmla="*/ 2147483647 w 614"/>
              <a:gd name="T15" fmla="*/ 2147483647 h 643"/>
              <a:gd name="T16" fmla="*/ 2147483647 w 614"/>
              <a:gd name="T17" fmla="*/ 2147483647 h 643"/>
              <a:gd name="T18" fmla="*/ 2147483647 w 614"/>
              <a:gd name="T19" fmla="*/ 2147483647 h 643"/>
              <a:gd name="T20" fmla="*/ 2147483647 w 614"/>
              <a:gd name="T21" fmla="*/ 2147483647 h 643"/>
              <a:gd name="T22" fmla="*/ 2147483647 w 614"/>
              <a:gd name="T23" fmla="*/ 2147483647 h 643"/>
              <a:gd name="T24" fmla="*/ 2147483647 w 614"/>
              <a:gd name="T25" fmla="*/ 2147483647 h 643"/>
              <a:gd name="T26" fmla="*/ 2147483647 w 614"/>
              <a:gd name="T27" fmla="*/ 2147483647 h 643"/>
              <a:gd name="T28" fmla="*/ 2147483647 w 614"/>
              <a:gd name="T29" fmla="*/ 2147483647 h 6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14"/>
              <a:gd name="T46" fmla="*/ 0 h 643"/>
              <a:gd name="T47" fmla="*/ 614 w 614"/>
              <a:gd name="T48" fmla="*/ 643 h 6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14" h="643">
                <a:moveTo>
                  <a:pt x="56" y="195"/>
                </a:moveTo>
                <a:lnTo>
                  <a:pt x="0" y="195"/>
                </a:lnTo>
                <a:lnTo>
                  <a:pt x="307" y="0"/>
                </a:lnTo>
                <a:lnTo>
                  <a:pt x="614" y="195"/>
                </a:lnTo>
                <a:lnTo>
                  <a:pt x="587" y="195"/>
                </a:lnTo>
                <a:lnTo>
                  <a:pt x="558" y="195"/>
                </a:lnTo>
                <a:lnTo>
                  <a:pt x="558" y="614"/>
                </a:lnTo>
                <a:lnTo>
                  <a:pt x="56" y="614"/>
                </a:lnTo>
                <a:lnTo>
                  <a:pt x="56" y="195"/>
                </a:lnTo>
                <a:lnTo>
                  <a:pt x="558" y="195"/>
                </a:lnTo>
                <a:lnTo>
                  <a:pt x="587" y="195"/>
                </a:lnTo>
                <a:lnTo>
                  <a:pt x="587" y="643"/>
                </a:lnTo>
                <a:lnTo>
                  <a:pt x="56" y="643"/>
                </a:lnTo>
                <a:lnTo>
                  <a:pt x="56" y="614"/>
                </a:lnTo>
                <a:lnTo>
                  <a:pt x="56" y="195"/>
                </a:lnTo>
                <a:close/>
              </a:path>
            </a:pathLst>
          </a:custGeom>
          <a:solidFill>
            <a:srgbClr val="008080"/>
          </a:solidFill>
          <a:ln w="0">
            <a:solidFill>
              <a:srgbClr val="000080"/>
            </a:solidFill>
            <a:round/>
            <a:headEnd/>
            <a:tailEnd/>
          </a:ln>
        </p:spPr>
        <p:txBody>
          <a:bodyPr/>
          <a:lstStyle/>
          <a:p>
            <a:endParaRPr lang="en-GB"/>
          </a:p>
        </p:txBody>
      </p:sp>
      <p:sp>
        <p:nvSpPr>
          <p:cNvPr id="44120" name="Rectangle 287"/>
          <p:cNvSpPr>
            <a:spLocks noChangeArrowheads="1"/>
          </p:cNvSpPr>
          <p:nvPr/>
        </p:nvSpPr>
        <p:spPr bwMode="auto">
          <a:xfrm>
            <a:off x="7545388" y="3284538"/>
            <a:ext cx="268287" cy="220662"/>
          </a:xfrm>
          <a:prstGeom prst="rect">
            <a:avLst/>
          </a:prstGeom>
          <a:solidFill>
            <a:srgbClr val="FFFF00"/>
          </a:solidFill>
          <a:ln w="0">
            <a:solidFill>
              <a:srgbClr val="000000"/>
            </a:solidFill>
            <a:miter lim="800000"/>
            <a:headEnd/>
            <a:tailEnd/>
          </a:ln>
        </p:spPr>
        <p:txBody>
          <a:bodyPr/>
          <a:lstStyle/>
          <a:p>
            <a:endParaRPr lang="fa-IR"/>
          </a:p>
        </p:txBody>
      </p:sp>
      <p:sp>
        <p:nvSpPr>
          <p:cNvPr id="44121" name="Rectangle 288"/>
          <p:cNvSpPr>
            <a:spLocks noChangeArrowheads="1"/>
          </p:cNvSpPr>
          <p:nvPr/>
        </p:nvSpPr>
        <p:spPr bwMode="auto">
          <a:xfrm>
            <a:off x="7588250" y="3336925"/>
            <a:ext cx="93663" cy="168275"/>
          </a:xfrm>
          <a:prstGeom prst="rect">
            <a:avLst/>
          </a:prstGeom>
          <a:solidFill>
            <a:srgbClr val="800000"/>
          </a:solidFill>
          <a:ln w="0">
            <a:solidFill>
              <a:srgbClr val="000040"/>
            </a:solidFill>
            <a:miter lim="800000"/>
            <a:headEnd/>
            <a:tailEnd/>
          </a:ln>
        </p:spPr>
        <p:txBody>
          <a:bodyPr/>
          <a:lstStyle/>
          <a:p>
            <a:endParaRPr lang="fa-IR"/>
          </a:p>
        </p:txBody>
      </p:sp>
      <p:sp>
        <p:nvSpPr>
          <p:cNvPr id="44122" name="Rectangle 289"/>
          <p:cNvSpPr>
            <a:spLocks noChangeArrowheads="1"/>
          </p:cNvSpPr>
          <p:nvPr/>
        </p:nvSpPr>
        <p:spPr bwMode="auto">
          <a:xfrm>
            <a:off x="7723188" y="3333750"/>
            <a:ext cx="63500" cy="79375"/>
          </a:xfrm>
          <a:prstGeom prst="rect">
            <a:avLst/>
          </a:prstGeom>
          <a:solidFill>
            <a:srgbClr val="80FFFF"/>
          </a:solidFill>
          <a:ln w="0">
            <a:solidFill>
              <a:srgbClr val="000040"/>
            </a:solidFill>
            <a:miter lim="800000"/>
            <a:headEnd/>
            <a:tailEnd/>
          </a:ln>
        </p:spPr>
        <p:txBody>
          <a:bodyPr/>
          <a:lstStyle/>
          <a:p>
            <a:endParaRPr lang="fa-IR"/>
          </a:p>
        </p:txBody>
      </p:sp>
      <p:sp>
        <p:nvSpPr>
          <p:cNvPr id="44123" name="Freeform 290"/>
          <p:cNvSpPr>
            <a:spLocks/>
          </p:cNvSpPr>
          <p:nvPr/>
        </p:nvSpPr>
        <p:spPr bwMode="auto">
          <a:xfrm>
            <a:off x="7656513" y="3414713"/>
            <a:ext cx="12700" cy="15875"/>
          </a:xfrm>
          <a:custGeom>
            <a:avLst/>
            <a:gdLst>
              <a:gd name="T0" fmla="*/ 2147483647 w 23"/>
              <a:gd name="T1" fmla="*/ 2147483647 h 29"/>
              <a:gd name="T2" fmla="*/ 2147483647 w 23"/>
              <a:gd name="T3" fmla="*/ 2147483647 h 29"/>
              <a:gd name="T4" fmla="*/ 2147483647 w 23"/>
              <a:gd name="T5" fmla="*/ 2147483647 h 29"/>
              <a:gd name="T6" fmla="*/ 2147483647 w 23"/>
              <a:gd name="T7" fmla="*/ 2147483647 h 29"/>
              <a:gd name="T8" fmla="*/ 2147483647 w 23"/>
              <a:gd name="T9" fmla="*/ 2147483647 h 29"/>
              <a:gd name="T10" fmla="*/ 2147483647 w 23"/>
              <a:gd name="T11" fmla="*/ 2147483647 h 29"/>
              <a:gd name="T12" fmla="*/ 2147483647 w 23"/>
              <a:gd name="T13" fmla="*/ 2147483647 h 29"/>
              <a:gd name="T14" fmla="*/ 2147483647 w 23"/>
              <a:gd name="T15" fmla="*/ 0 h 29"/>
              <a:gd name="T16" fmla="*/ 2147483647 w 23"/>
              <a:gd name="T17" fmla="*/ 0 h 29"/>
              <a:gd name="T18" fmla="*/ 2147483647 w 23"/>
              <a:gd name="T19" fmla="*/ 0 h 29"/>
              <a:gd name="T20" fmla="*/ 2147483647 w 23"/>
              <a:gd name="T21" fmla="*/ 0 h 29"/>
              <a:gd name="T22" fmla="*/ 2147483647 w 23"/>
              <a:gd name="T23" fmla="*/ 2147483647 h 29"/>
              <a:gd name="T24" fmla="*/ 2147483647 w 23"/>
              <a:gd name="T25" fmla="*/ 2147483647 h 29"/>
              <a:gd name="T26" fmla="*/ 2147483647 w 23"/>
              <a:gd name="T27" fmla="*/ 2147483647 h 29"/>
              <a:gd name="T28" fmla="*/ 2147483647 w 23"/>
              <a:gd name="T29" fmla="*/ 2147483647 h 29"/>
              <a:gd name="T30" fmla="*/ 2147483647 w 23"/>
              <a:gd name="T31" fmla="*/ 2147483647 h 29"/>
              <a:gd name="T32" fmla="*/ 0 w 23"/>
              <a:gd name="T33" fmla="*/ 2147483647 h 29"/>
              <a:gd name="T34" fmla="*/ 0 w 23"/>
              <a:gd name="T35" fmla="*/ 2147483647 h 29"/>
              <a:gd name="T36" fmla="*/ 0 w 23"/>
              <a:gd name="T37" fmla="*/ 2147483647 h 29"/>
              <a:gd name="T38" fmla="*/ 0 w 23"/>
              <a:gd name="T39" fmla="*/ 2147483647 h 29"/>
              <a:gd name="T40" fmla="*/ 2147483647 w 23"/>
              <a:gd name="T41" fmla="*/ 2147483647 h 29"/>
              <a:gd name="T42" fmla="*/ 2147483647 w 23"/>
              <a:gd name="T43" fmla="*/ 2147483647 h 29"/>
              <a:gd name="T44" fmla="*/ 2147483647 w 23"/>
              <a:gd name="T45" fmla="*/ 2147483647 h 29"/>
              <a:gd name="T46" fmla="*/ 2147483647 w 23"/>
              <a:gd name="T47" fmla="*/ 2147483647 h 29"/>
              <a:gd name="T48" fmla="*/ 2147483647 w 23"/>
              <a:gd name="T49" fmla="*/ 2147483647 h 29"/>
              <a:gd name="T50" fmla="*/ 2147483647 w 23"/>
              <a:gd name="T51" fmla="*/ 2147483647 h 29"/>
              <a:gd name="T52" fmla="*/ 2147483647 w 23"/>
              <a:gd name="T53" fmla="*/ 2147483647 h 29"/>
              <a:gd name="T54" fmla="*/ 2147483647 w 23"/>
              <a:gd name="T55" fmla="*/ 2147483647 h 29"/>
              <a:gd name="T56" fmla="*/ 2147483647 w 23"/>
              <a:gd name="T57" fmla="*/ 2147483647 h 29"/>
              <a:gd name="T58" fmla="*/ 2147483647 w 23"/>
              <a:gd name="T59" fmla="*/ 2147483647 h 29"/>
              <a:gd name="T60" fmla="*/ 2147483647 w 23"/>
              <a:gd name="T61" fmla="*/ 2147483647 h 29"/>
              <a:gd name="T62" fmla="*/ 2147483647 w 23"/>
              <a:gd name="T63" fmla="*/ 2147483647 h 29"/>
              <a:gd name="T64" fmla="*/ 2147483647 w 23"/>
              <a:gd name="T65" fmla="*/ 2147483647 h 29"/>
              <a:gd name="T66" fmla="*/ 2147483647 w 23"/>
              <a:gd name="T67" fmla="*/ 2147483647 h 29"/>
              <a:gd name="T68" fmla="*/ 2147483647 w 23"/>
              <a:gd name="T69" fmla="*/ 2147483647 h 29"/>
              <a:gd name="T70" fmla="*/ 2147483647 w 23"/>
              <a:gd name="T71" fmla="*/ 2147483647 h 2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3"/>
              <a:gd name="T109" fmla="*/ 0 h 29"/>
              <a:gd name="T110" fmla="*/ 23 w 23"/>
              <a:gd name="T111" fmla="*/ 29 h 2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3" h="29">
                <a:moveTo>
                  <a:pt x="23" y="14"/>
                </a:moveTo>
                <a:lnTo>
                  <a:pt x="23" y="13"/>
                </a:lnTo>
                <a:lnTo>
                  <a:pt x="23" y="12"/>
                </a:lnTo>
                <a:lnTo>
                  <a:pt x="23" y="11"/>
                </a:lnTo>
                <a:lnTo>
                  <a:pt x="22" y="10"/>
                </a:lnTo>
                <a:lnTo>
                  <a:pt x="21" y="9"/>
                </a:lnTo>
                <a:lnTo>
                  <a:pt x="21" y="8"/>
                </a:lnTo>
                <a:lnTo>
                  <a:pt x="21" y="6"/>
                </a:lnTo>
                <a:lnTo>
                  <a:pt x="20" y="5"/>
                </a:lnTo>
                <a:lnTo>
                  <a:pt x="19" y="4"/>
                </a:lnTo>
                <a:lnTo>
                  <a:pt x="19" y="3"/>
                </a:lnTo>
                <a:lnTo>
                  <a:pt x="18" y="2"/>
                </a:lnTo>
                <a:lnTo>
                  <a:pt x="17" y="1"/>
                </a:lnTo>
                <a:lnTo>
                  <a:pt x="16" y="0"/>
                </a:lnTo>
                <a:lnTo>
                  <a:pt x="15" y="0"/>
                </a:lnTo>
                <a:lnTo>
                  <a:pt x="14" y="0"/>
                </a:lnTo>
                <a:lnTo>
                  <a:pt x="12" y="0"/>
                </a:lnTo>
                <a:lnTo>
                  <a:pt x="11" y="0"/>
                </a:lnTo>
                <a:lnTo>
                  <a:pt x="10" y="0"/>
                </a:lnTo>
                <a:lnTo>
                  <a:pt x="9" y="0"/>
                </a:lnTo>
                <a:lnTo>
                  <a:pt x="8" y="0"/>
                </a:lnTo>
                <a:lnTo>
                  <a:pt x="7" y="1"/>
                </a:lnTo>
                <a:lnTo>
                  <a:pt x="6" y="1"/>
                </a:lnTo>
                <a:lnTo>
                  <a:pt x="5" y="2"/>
                </a:lnTo>
                <a:lnTo>
                  <a:pt x="4" y="3"/>
                </a:lnTo>
                <a:lnTo>
                  <a:pt x="4" y="4"/>
                </a:lnTo>
                <a:lnTo>
                  <a:pt x="3" y="5"/>
                </a:lnTo>
                <a:lnTo>
                  <a:pt x="1" y="6"/>
                </a:lnTo>
                <a:lnTo>
                  <a:pt x="1" y="8"/>
                </a:lnTo>
                <a:lnTo>
                  <a:pt x="1" y="9"/>
                </a:lnTo>
                <a:lnTo>
                  <a:pt x="0" y="10"/>
                </a:lnTo>
                <a:lnTo>
                  <a:pt x="0" y="11"/>
                </a:lnTo>
                <a:lnTo>
                  <a:pt x="0" y="12"/>
                </a:lnTo>
                <a:lnTo>
                  <a:pt x="0" y="13"/>
                </a:lnTo>
                <a:lnTo>
                  <a:pt x="0" y="14"/>
                </a:lnTo>
                <a:lnTo>
                  <a:pt x="0" y="16"/>
                </a:lnTo>
                <a:lnTo>
                  <a:pt x="0" y="17"/>
                </a:lnTo>
                <a:lnTo>
                  <a:pt x="0" y="19"/>
                </a:lnTo>
                <a:lnTo>
                  <a:pt x="0" y="20"/>
                </a:lnTo>
                <a:lnTo>
                  <a:pt x="1" y="22"/>
                </a:lnTo>
                <a:lnTo>
                  <a:pt x="1" y="23"/>
                </a:lnTo>
                <a:lnTo>
                  <a:pt x="1" y="24"/>
                </a:lnTo>
                <a:lnTo>
                  <a:pt x="3" y="24"/>
                </a:lnTo>
                <a:lnTo>
                  <a:pt x="4" y="25"/>
                </a:lnTo>
                <a:lnTo>
                  <a:pt x="4" y="26"/>
                </a:lnTo>
                <a:lnTo>
                  <a:pt x="5" y="27"/>
                </a:lnTo>
                <a:lnTo>
                  <a:pt x="6" y="28"/>
                </a:lnTo>
                <a:lnTo>
                  <a:pt x="7" y="28"/>
                </a:lnTo>
                <a:lnTo>
                  <a:pt x="8" y="29"/>
                </a:lnTo>
                <a:lnTo>
                  <a:pt x="9" y="29"/>
                </a:lnTo>
                <a:lnTo>
                  <a:pt x="10" y="29"/>
                </a:lnTo>
                <a:lnTo>
                  <a:pt x="11" y="29"/>
                </a:lnTo>
                <a:lnTo>
                  <a:pt x="12" y="29"/>
                </a:lnTo>
                <a:lnTo>
                  <a:pt x="14" y="29"/>
                </a:lnTo>
                <a:lnTo>
                  <a:pt x="15" y="29"/>
                </a:lnTo>
                <a:lnTo>
                  <a:pt x="16" y="29"/>
                </a:lnTo>
                <a:lnTo>
                  <a:pt x="17" y="28"/>
                </a:lnTo>
                <a:lnTo>
                  <a:pt x="18" y="27"/>
                </a:lnTo>
                <a:lnTo>
                  <a:pt x="19" y="26"/>
                </a:lnTo>
                <a:lnTo>
                  <a:pt x="19" y="25"/>
                </a:lnTo>
                <a:lnTo>
                  <a:pt x="20" y="24"/>
                </a:lnTo>
                <a:lnTo>
                  <a:pt x="21" y="24"/>
                </a:lnTo>
                <a:lnTo>
                  <a:pt x="21" y="23"/>
                </a:lnTo>
                <a:lnTo>
                  <a:pt x="21" y="22"/>
                </a:lnTo>
                <a:lnTo>
                  <a:pt x="22" y="20"/>
                </a:lnTo>
                <a:lnTo>
                  <a:pt x="23" y="19"/>
                </a:lnTo>
                <a:lnTo>
                  <a:pt x="23" y="17"/>
                </a:lnTo>
                <a:lnTo>
                  <a:pt x="23" y="16"/>
                </a:lnTo>
                <a:lnTo>
                  <a:pt x="23" y="14"/>
                </a:lnTo>
                <a:close/>
              </a:path>
            </a:pathLst>
          </a:custGeom>
          <a:solidFill>
            <a:srgbClr val="008080"/>
          </a:solidFill>
          <a:ln w="0">
            <a:solidFill>
              <a:srgbClr val="000040"/>
            </a:solidFill>
            <a:round/>
            <a:headEnd/>
            <a:tailEnd/>
          </a:ln>
        </p:spPr>
        <p:txBody>
          <a:bodyPr/>
          <a:lstStyle/>
          <a:p>
            <a:endParaRPr lang="en-GB"/>
          </a:p>
        </p:txBody>
      </p:sp>
      <p:sp>
        <p:nvSpPr>
          <p:cNvPr id="44124" name="Line 291"/>
          <p:cNvSpPr>
            <a:spLocks noChangeShapeType="1"/>
          </p:cNvSpPr>
          <p:nvPr/>
        </p:nvSpPr>
        <p:spPr bwMode="auto">
          <a:xfrm>
            <a:off x="7754938" y="3333750"/>
            <a:ext cx="1587" cy="79375"/>
          </a:xfrm>
          <a:prstGeom prst="line">
            <a:avLst/>
          </a:prstGeom>
          <a:noFill/>
          <a:ln w="6350">
            <a:solidFill>
              <a:srgbClr val="000040"/>
            </a:solidFill>
            <a:round/>
            <a:headEnd/>
            <a:tailEnd/>
          </a:ln>
        </p:spPr>
        <p:txBody>
          <a:bodyPr/>
          <a:lstStyle/>
          <a:p>
            <a:endParaRPr lang="en-GB"/>
          </a:p>
        </p:txBody>
      </p:sp>
      <p:sp>
        <p:nvSpPr>
          <p:cNvPr id="44125" name="Line 292"/>
          <p:cNvSpPr>
            <a:spLocks noChangeShapeType="1"/>
          </p:cNvSpPr>
          <p:nvPr/>
        </p:nvSpPr>
        <p:spPr bwMode="auto">
          <a:xfrm>
            <a:off x="7723188" y="3371850"/>
            <a:ext cx="61912" cy="1588"/>
          </a:xfrm>
          <a:prstGeom prst="line">
            <a:avLst/>
          </a:prstGeom>
          <a:noFill/>
          <a:ln w="6350">
            <a:solidFill>
              <a:srgbClr val="000040"/>
            </a:solidFill>
            <a:round/>
            <a:headEnd/>
            <a:tailEnd/>
          </a:ln>
        </p:spPr>
        <p:txBody>
          <a:bodyPr/>
          <a:lstStyle/>
          <a:p>
            <a:endParaRPr lang="en-GB"/>
          </a:p>
        </p:txBody>
      </p:sp>
      <p:sp>
        <p:nvSpPr>
          <p:cNvPr id="44126" name="Freeform 293"/>
          <p:cNvSpPr>
            <a:spLocks/>
          </p:cNvSpPr>
          <p:nvPr/>
        </p:nvSpPr>
        <p:spPr bwMode="auto">
          <a:xfrm>
            <a:off x="6896100" y="3005138"/>
            <a:ext cx="323850" cy="339725"/>
          </a:xfrm>
          <a:custGeom>
            <a:avLst/>
            <a:gdLst>
              <a:gd name="T0" fmla="*/ 2147483647 w 614"/>
              <a:gd name="T1" fmla="*/ 2147483647 h 643"/>
              <a:gd name="T2" fmla="*/ 0 w 614"/>
              <a:gd name="T3" fmla="*/ 2147483647 h 643"/>
              <a:gd name="T4" fmla="*/ 2147483647 w 614"/>
              <a:gd name="T5" fmla="*/ 0 h 643"/>
              <a:gd name="T6" fmla="*/ 2147483647 w 614"/>
              <a:gd name="T7" fmla="*/ 2147483647 h 643"/>
              <a:gd name="T8" fmla="*/ 2147483647 w 614"/>
              <a:gd name="T9" fmla="*/ 2147483647 h 643"/>
              <a:gd name="T10" fmla="*/ 2147483647 w 614"/>
              <a:gd name="T11" fmla="*/ 2147483647 h 643"/>
              <a:gd name="T12" fmla="*/ 2147483647 w 614"/>
              <a:gd name="T13" fmla="*/ 2147483647 h 643"/>
              <a:gd name="T14" fmla="*/ 2147483647 w 614"/>
              <a:gd name="T15" fmla="*/ 2147483647 h 643"/>
              <a:gd name="T16" fmla="*/ 2147483647 w 614"/>
              <a:gd name="T17" fmla="*/ 2147483647 h 643"/>
              <a:gd name="T18" fmla="*/ 2147483647 w 614"/>
              <a:gd name="T19" fmla="*/ 2147483647 h 643"/>
              <a:gd name="T20" fmla="*/ 2147483647 w 614"/>
              <a:gd name="T21" fmla="*/ 2147483647 h 643"/>
              <a:gd name="T22" fmla="*/ 2147483647 w 614"/>
              <a:gd name="T23" fmla="*/ 2147483647 h 643"/>
              <a:gd name="T24" fmla="*/ 2147483647 w 614"/>
              <a:gd name="T25" fmla="*/ 2147483647 h 643"/>
              <a:gd name="T26" fmla="*/ 2147483647 w 614"/>
              <a:gd name="T27" fmla="*/ 2147483647 h 643"/>
              <a:gd name="T28" fmla="*/ 2147483647 w 614"/>
              <a:gd name="T29" fmla="*/ 2147483647 h 6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14"/>
              <a:gd name="T46" fmla="*/ 0 h 643"/>
              <a:gd name="T47" fmla="*/ 614 w 614"/>
              <a:gd name="T48" fmla="*/ 643 h 6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14" h="643">
                <a:moveTo>
                  <a:pt x="56" y="195"/>
                </a:moveTo>
                <a:lnTo>
                  <a:pt x="0" y="195"/>
                </a:lnTo>
                <a:lnTo>
                  <a:pt x="307" y="0"/>
                </a:lnTo>
                <a:lnTo>
                  <a:pt x="614" y="195"/>
                </a:lnTo>
                <a:lnTo>
                  <a:pt x="587" y="195"/>
                </a:lnTo>
                <a:lnTo>
                  <a:pt x="559" y="195"/>
                </a:lnTo>
                <a:lnTo>
                  <a:pt x="559" y="615"/>
                </a:lnTo>
                <a:lnTo>
                  <a:pt x="56" y="615"/>
                </a:lnTo>
                <a:lnTo>
                  <a:pt x="56" y="195"/>
                </a:lnTo>
                <a:lnTo>
                  <a:pt x="559" y="195"/>
                </a:lnTo>
                <a:lnTo>
                  <a:pt x="587" y="195"/>
                </a:lnTo>
                <a:lnTo>
                  <a:pt x="587" y="643"/>
                </a:lnTo>
                <a:lnTo>
                  <a:pt x="56" y="643"/>
                </a:lnTo>
                <a:lnTo>
                  <a:pt x="56" y="615"/>
                </a:lnTo>
                <a:lnTo>
                  <a:pt x="56" y="195"/>
                </a:lnTo>
                <a:close/>
              </a:path>
            </a:pathLst>
          </a:custGeom>
          <a:solidFill>
            <a:srgbClr val="008080"/>
          </a:solidFill>
          <a:ln w="0">
            <a:solidFill>
              <a:srgbClr val="000080"/>
            </a:solidFill>
            <a:round/>
            <a:headEnd/>
            <a:tailEnd/>
          </a:ln>
        </p:spPr>
        <p:txBody>
          <a:bodyPr/>
          <a:lstStyle/>
          <a:p>
            <a:endParaRPr lang="en-GB"/>
          </a:p>
        </p:txBody>
      </p:sp>
      <p:sp>
        <p:nvSpPr>
          <p:cNvPr id="44127" name="Rectangle 294"/>
          <p:cNvSpPr>
            <a:spLocks noChangeArrowheads="1"/>
          </p:cNvSpPr>
          <p:nvPr/>
        </p:nvSpPr>
        <p:spPr bwMode="auto">
          <a:xfrm>
            <a:off x="6926263" y="3108325"/>
            <a:ext cx="268287" cy="220663"/>
          </a:xfrm>
          <a:prstGeom prst="rect">
            <a:avLst/>
          </a:prstGeom>
          <a:solidFill>
            <a:srgbClr val="FFFF00"/>
          </a:solidFill>
          <a:ln w="0">
            <a:solidFill>
              <a:srgbClr val="000000"/>
            </a:solidFill>
            <a:miter lim="800000"/>
            <a:headEnd/>
            <a:tailEnd/>
          </a:ln>
        </p:spPr>
        <p:txBody>
          <a:bodyPr/>
          <a:lstStyle/>
          <a:p>
            <a:endParaRPr lang="fa-IR"/>
          </a:p>
        </p:txBody>
      </p:sp>
      <p:sp>
        <p:nvSpPr>
          <p:cNvPr id="44128" name="Rectangle 295"/>
          <p:cNvSpPr>
            <a:spLocks noChangeArrowheads="1"/>
          </p:cNvSpPr>
          <p:nvPr/>
        </p:nvSpPr>
        <p:spPr bwMode="auto">
          <a:xfrm>
            <a:off x="6969125" y="3160713"/>
            <a:ext cx="93663" cy="166687"/>
          </a:xfrm>
          <a:prstGeom prst="rect">
            <a:avLst/>
          </a:prstGeom>
          <a:solidFill>
            <a:srgbClr val="800000"/>
          </a:solidFill>
          <a:ln w="0">
            <a:solidFill>
              <a:srgbClr val="000040"/>
            </a:solidFill>
            <a:miter lim="800000"/>
            <a:headEnd/>
            <a:tailEnd/>
          </a:ln>
        </p:spPr>
        <p:txBody>
          <a:bodyPr/>
          <a:lstStyle/>
          <a:p>
            <a:endParaRPr lang="fa-IR"/>
          </a:p>
        </p:txBody>
      </p:sp>
      <p:sp>
        <p:nvSpPr>
          <p:cNvPr id="44129" name="Rectangle 296"/>
          <p:cNvSpPr>
            <a:spLocks noChangeArrowheads="1"/>
          </p:cNvSpPr>
          <p:nvPr/>
        </p:nvSpPr>
        <p:spPr bwMode="auto">
          <a:xfrm>
            <a:off x="7104063" y="3157538"/>
            <a:ext cx="65087" cy="79375"/>
          </a:xfrm>
          <a:prstGeom prst="rect">
            <a:avLst/>
          </a:prstGeom>
          <a:solidFill>
            <a:srgbClr val="80FFFF"/>
          </a:solidFill>
          <a:ln w="0">
            <a:solidFill>
              <a:srgbClr val="000040"/>
            </a:solidFill>
            <a:miter lim="800000"/>
            <a:headEnd/>
            <a:tailEnd/>
          </a:ln>
        </p:spPr>
        <p:txBody>
          <a:bodyPr/>
          <a:lstStyle/>
          <a:p>
            <a:endParaRPr lang="fa-IR"/>
          </a:p>
        </p:txBody>
      </p:sp>
      <p:sp>
        <p:nvSpPr>
          <p:cNvPr id="44130" name="Freeform 297"/>
          <p:cNvSpPr>
            <a:spLocks/>
          </p:cNvSpPr>
          <p:nvPr/>
        </p:nvSpPr>
        <p:spPr bwMode="auto">
          <a:xfrm>
            <a:off x="7037388" y="3238500"/>
            <a:ext cx="12700" cy="15875"/>
          </a:xfrm>
          <a:custGeom>
            <a:avLst/>
            <a:gdLst>
              <a:gd name="T0" fmla="*/ 2147483647 w 23"/>
              <a:gd name="T1" fmla="*/ 2147483647 h 30"/>
              <a:gd name="T2" fmla="*/ 2147483647 w 23"/>
              <a:gd name="T3" fmla="*/ 2147483647 h 30"/>
              <a:gd name="T4" fmla="*/ 2147483647 w 23"/>
              <a:gd name="T5" fmla="*/ 2147483647 h 30"/>
              <a:gd name="T6" fmla="*/ 2147483647 w 23"/>
              <a:gd name="T7" fmla="*/ 2147483647 h 30"/>
              <a:gd name="T8" fmla="*/ 2147483647 w 23"/>
              <a:gd name="T9" fmla="*/ 2147483647 h 30"/>
              <a:gd name="T10" fmla="*/ 2147483647 w 23"/>
              <a:gd name="T11" fmla="*/ 2147483647 h 30"/>
              <a:gd name="T12" fmla="*/ 2147483647 w 23"/>
              <a:gd name="T13" fmla="*/ 2147483647 h 30"/>
              <a:gd name="T14" fmla="*/ 2147483647 w 23"/>
              <a:gd name="T15" fmla="*/ 0 h 30"/>
              <a:gd name="T16" fmla="*/ 2147483647 w 23"/>
              <a:gd name="T17" fmla="*/ 0 h 30"/>
              <a:gd name="T18" fmla="*/ 2147483647 w 23"/>
              <a:gd name="T19" fmla="*/ 0 h 30"/>
              <a:gd name="T20" fmla="*/ 2147483647 w 23"/>
              <a:gd name="T21" fmla="*/ 0 h 30"/>
              <a:gd name="T22" fmla="*/ 2147483647 w 23"/>
              <a:gd name="T23" fmla="*/ 2147483647 h 30"/>
              <a:gd name="T24" fmla="*/ 2147483647 w 23"/>
              <a:gd name="T25" fmla="*/ 2147483647 h 30"/>
              <a:gd name="T26" fmla="*/ 2147483647 w 23"/>
              <a:gd name="T27" fmla="*/ 2147483647 h 30"/>
              <a:gd name="T28" fmla="*/ 2147483647 w 23"/>
              <a:gd name="T29" fmla="*/ 2147483647 h 30"/>
              <a:gd name="T30" fmla="*/ 2147483647 w 23"/>
              <a:gd name="T31" fmla="*/ 2147483647 h 30"/>
              <a:gd name="T32" fmla="*/ 0 w 23"/>
              <a:gd name="T33" fmla="*/ 2147483647 h 30"/>
              <a:gd name="T34" fmla="*/ 0 w 23"/>
              <a:gd name="T35" fmla="*/ 2147483647 h 30"/>
              <a:gd name="T36" fmla="*/ 0 w 23"/>
              <a:gd name="T37" fmla="*/ 2147483647 h 30"/>
              <a:gd name="T38" fmla="*/ 0 w 23"/>
              <a:gd name="T39" fmla="*/ 2147483647 h 30"/>
              <a:gd name="T40" fmla="*/ 2147483647 w 23"/>
              <a:gd name="T41" fmla="*/ 2147483647 h 30"/>
              <a:gd name="T42" fmla="*/ 2147483647 w 23"/>
              <a:gd name="T43" fmla="*/ 2147483647 h 30"/>
              <a:gd name="T44" fmla="*/ 2147483647 w 23"/>
              <a:gd name="T45" fmla="*/ 2147483647 h 30"/>
              <a:gd name="T46" fmla="*/ 2147483647 w 23"/>
              <a:gd name="T47" fmla="*/ 2147483647 h 30"/>
              <a:gd name="T48" fmla="*/ 2147483647 w 23"/>
              <a:gd name="T49" fmla="*/ 2147483647 h 30"/>
              <a:gd name="T50" fmla="*/ 2147483647 w 23"/>
              <a:gd name="T51" fmla="*/ 2147483647 h 30"/>
              <a:gd name="T52" fmla="*/ 2147483647 w 23"/>
              <a:gd name="T53" fmla="*/ 2147483647 h 30"/>
              <a:gd name="T54" fmla="*/ 2147483647 w 23"/>
              <a:gd name="T55" fmla="*/ 2147483647 h 30"/>
              <a:gd name="T56" fmla="*/ 2147483647 w 23"/>
              <a:gd name="T57" fmla="*/ 2147483647 h 30"/>
              <a:gd name="T58" fmla="*/ 2147483647 w 23"/>
              <a:gd name="T59" fmla="*/ 2147483647 h 30"/>
              <a:gd name="T60" fmla="*/ 2147483647 w 23"/>
              <a:gd name="T61" fmla="*/ 2147483647 h 30"/>
              <a:gd name="T62" fmla="*/ 2147483647 w 23"/>
              <a:gd name="T63" fmla="*/ 2147483647 h 30"/>
              <a:gd name="T64" fmla="*/ 2147483647 w 23"/>
              <a:gd name="T65" fmla="*/ 2147483647 h 30"/>
              <a:gd name="T66" fmla="*/ 2147483647 w 23"/>
              <a:gd name="T67" fmla="*/ 2147483647 h 30"/>
              <a:gd name="T68" fmla="*/ 2147483647 w 23"/>
              <a:gd name="T69" fmla="*/ 2147483647 h 30"/>
              <a:gd name="T70" fmla="*/ 2147483647 w 23"/>
              <a:gd name="T71" fmla="*/ 2147483647 h 3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3"/>
              <a:gd name="T109" fmla="*/ 0 h 30"/>
              <a:gd name="T110" fmla="*/ 23 w 23"/>
              <a:gd name="T111" fmla="*/ 30 h 3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3" h="30">
                <a:moveTo>
                  <a:pt x="23" y="14"/>
                </a:moveTo>
                <a:lnTo>
                  <a:pt x="23" y="13"/>
                </a:lnTo>
                <a:lnTo>
                  <a:pt x="23" y="12"/>
                </a:lnTo>
                <a:lnTo>
                  <a:pt x="23" y="11"/>
                </a:lnTo>
                <a:lnTo>
                  <a:pt x="22" y="10"/>
                </a:lnTo>
                <a:lnTo>
                  <a:pt x="21" y="9"/>
                </a:lnTo>
                <a:lnTo>
                  <a:pt x="21" y="8"/>
                </a:lnTo>
                <a:lnTo>
                  <a:pt x="21" y="7"/>
                </a:lnTo>
                <a:lnTo>
                  <a:pt x="20" y="6"/>
                </a:lnTo>
                <a:lnTo>
                  <a:pt x="19" y="5"/>
                </a:lnTo>
                <a:lnTo>
                  <a:pt x="19" y="4"/>
                </a:lnTo>
                <a:lnTo>
                  <a:pt x="17" y="2"/>
                </a:lnTo>
                <a:lnTo>
                  <a:pt x="16" y="1"/>
                </a:lnTo>
                <a:lnTo>
                  <a:pt x="15" y="0"/>
                </a:lnTo>
                <a:lnTo>
                  <a:pt x="14" y="0"/>
                </a:lnTo>
                <a:lnTo>
                  <a:pt x="13" y="0"/>
                </a:lnTo>
                <a:lnTo>
                  <a:pt x="12" y="0"/>
                </a:lnTo>
                <a:lnTo>
                  <a:pt x="11" y="0"/>
                </a:lnTo>
                <a:lnTo>
                  <a:pt x="10" y="0"/>
                </a:lnTo>
                <a:lnTo>
                  <a:pt x="9" y="0"/>
                </a:lnTo>
                <a:lnTo>
                  <a:pt x="8" y="0"/>
                </a:lnTo>
                <a:lnTo>
                  <a:pt x="6" y="1"/>
                </a:lnTo>
                <a:lnTo>
                  <a:pt x="5" y="1"/>
                </a:lnTo>
                <a:lnTo>
                  <a:pt x="4" y="2"/>
                </a:lnTo>
                <a:lnTo>
                  <a:pt x="3" y="4"/>
                </a:lnTo>
                <a:lnTo>
                  <a:pt x="3" y="5"/>
                </a:lnTo>
                <a:lnTo>
                  <a:pt x="2" y="6"/>
                </a:lnTo>
                <a:lnTo>
                  <a:pt x="1" y="7"/>
                </a:lnTo>
                <a:lnTo>
                  <a:pt x="1" y="8"/>
                </a:lnTo>
                <a:lnTo>
                  <a:pt x="1" y="9"/>
                </a:lnTo>
                <a:lnTo>
                  <a:pt x="0" y="10"/>
                </a:lnTo>
                <a:lnTo>
                  <a:pt x="0" y="11"/>
                </a:lnTo>
                <a:lnTo>
                  <a:pt x="0" y="12"/>
                </a:lnTo>
                <a:lnTo>
                  <a:pt x="0" y="13"/>
                </a:lnTo>
                <a:lnTo>
                  <a:pt x="0" y="14"/>
                </a:lnTo>
                <a:lnTo>
                  <a:pt x="0" y="17"/>
                </a:lnTo>
                <a:lnTo>
                  <a:pt x="0" y="18"/>
                </a:lnTo>
                <a:lnTo>
                  <a:pt x="0" y="19"/>
                </a:lnTo>
                <a:lnTo>
                  <a:pt x="0" y="20"/>
                </a:lnTo>
                <a:lnTo>
                  <a:pt x="1" y="22"/>
                </a:lnTo>
                <a:lnTo>
                  <a:pt x="1" y="23"/>
                </a:lnTo>
                <a:lnTo>
                  <a:pt x="1" y="24"/>
                </a:lnTo>
                <a:lnTo>
                  <a:pt x="2" y="24"/>
                </a:lnTo>
                <a:lnTo>
                  <a:pt x="3" y="25"/>
                </a:lnTo>
                <a:lnTo>
                  <a:pt x="3" y="27"/>
                </a:lnTo>
                <a:lnTo>
                  <a:pt x="4" y="28"/>
                </a:lnTo>
                <a:lnTo>
                  <a:pt x="5" y="29"/>
                </a:lnTo>
                <a:lnTo>
                  <a:pt x="6" y="29"/>
                </a:lnTo>
                <a:lnTo>
                  <a:pt x="8" y="30"/>
                </a:lnTo>
                <a:lnTo>
                  <a:pt x="9" y="30"/>
                </a:lnTo>
                <a:lnTo>
                  <a:pt x="10" y="30"/>
                </a:lnTo>
                <a:lnTo>
                  <a:pt x="11" y="30"/>
                </a:lnTo>
                <a:lnTo>
                  <a:pt x="12" y="30"/>
                </a:lnTo>
                <a:lnTo>
                  <a:pt x="13" y="30"/>
                </a:lnTo>
                <a:lnTo>
                  <a:pt x="14" y="30"/>
                </a:lnTo>
                <a:lnTo>
                  <a:pt x="15" y="30"/>
                </a:lnTo>
                <a:lnTo>
                  <a:pt x="16" y="29"/>
                </a:lnTo>
                <a:lnTo>
                  <a:pt x="17" y="28"/>
                </a:lnTo>
                <a:lnTo>
                  <a:pt x="19" y="27"/>
                </a:lnTo>
                <a:lnTo>
                  <a:pt x="19" y="25"/>
                </a:lnTo>
                <a:lnTo>
                  <a:pt x="20" y="24"/>
                </a:lnTo>
                <a:lnTo>
                  <a:pt x="21" y="24"/>
                </a:lnTo>
                <a:lnTo>
                  <a:pt x="21" y="23"/>
                </a:lnTo>
                <a:lnTo>
                  <a:pt x="21" y="22"/>
                </a:lnTo>
                <a:lnTo>
                  <a:pt x="22" y="20"/>
                </a:lnTo>
                <a:lnTo>
                  <a:pt x="23" y="19"/>
                </a:lnTo>
                <a:lnTo>
                  <a:pt x="23" y="18"/>
                </a:lnTo>
                <a:lnTo>
                  <a:pt x="23" y="17"/>
                </a:lnTo>
                <a:lnTo>
                  <a:pt x="23" y="14"/>
                </a:lnTo>
                <a:close/>
              </a:path>
            </a:pathLst>
          </a:custGeom>
          <a:solidFill>
            <a:srgbClr val="008080"/>
          </a:solidFill>
          <a:ln w="0">
            <a:solidFill>
              <a:srgbClr val="000040"/>
            </a:solidFill>
            <a:round/>
            <a:headEnd/>
            <a:tailEnd/>
          </a:ln>
        </p:spPr>
        <p:txBody>
          <a:bodyPr/>
          <a:lstStyle/>
          <a:p>
            <a:endParaRPr lang="en-GB"/>
          </a:p>
        </p:txBody>
      </p:sp>
      <p:sp>
        <p:nvSpPr>
          <p:cNvPr id="44131" name="Line 298"/>
          <p:cNvSpPr>
            <a:spLocks noChangeShapeType="1"/>
          </p:cNvSpPr>
          <p:nvPr/>
        </p:nvSpPr>
        <p:spPr bwMode="auto">
          <a:xfrm>
            <a:off x="7135813" y="3157538"/>
            <a:ext cx="1587" cy="79375"/>
          </a:xfrm>
          <a:prstGeom prst="line">
            <a:avLst/>
          </a:prstGeom>
          <a:noFill/>
          <a:ln w="6350">
            <a:solidFill>
              <a:srgbClr val="000040"/>
            </a:solidFill>
            <a:round/>
            <a:headEnd/>
            <a:tailEnd/>
          </a:ln>
        </p:spPr>
        <p:txBody>
          <a:bodyPr/>
          <a:lstStyle/>
          <a:p>
            <a:endParaRPr lang="en-GB"/>
          </a:p>
        </p:txBody>
      </p:sp>
      <p:sp>
        <p:nvSpPr>
          <p:cNvPr id="44132" name="Line 299"/>
          <p:cNvSpPr>
            <a:spLocks noChangeShapeType="1"/>
          </p:cNvSpPr>
          <p:nvPr/>
        </p:nvSpPr>
        <p:spPr bwMode="auto">
          <a:xfrm>
            <a:off x="7104063" y="3195638"/>
            <a:ext cx="61912" cy="1587"/>
          </a:xfrm>
          <a:prstGeom prst="line">
            <a:avLst/>
          </a:prstGeom>
          <a:noFill/>
          <a:ln w="6350">
            <a:solidFill>
              <a:srgbClr val="000040"/>
            </a:solidFill>
            <a:round/>
            <a:headEnd/>
            <a:tailEnd/>
          </a:ln>
        </p:spPr>
        <p:txBody>
          <a:bodyPr/>
          <a:lstStyle/>
          <a:p>
            <a:endParaRPr lang="en-GB"/>
          </a:p>
        </p:txBody>
      </p:sp>
      <p:sp>
        <p:nvSpPr>
          <p:cNvPr id="44133" name="Freeform 300"/>
          <p:cNvSpPr>
            <a:spLocks/>
          </p:cNvSpPr>
          <p:nvPr/>
        </p:nvSpPr>
        <p:spPr bwMode="auto">
          <a:xfrm>
            <a:off x="6516688" y="3548063"/>
            <a:ext cx="325437" cy="339725"/>
          </a:xfrm>
          <a:custGeom>
            <a:avLst/>
            <a:gdLst>
              <a:gd name="T0" fmla="*/ 2147483647 w 614"/>
              <a:gd name="T1" fmla="*/ 2147483647 h 643"/>
              <a:gd name="T2" fmla="*/ 0 w 614"/>
              <a:gd name="T3" fmla="*/ 2147483647 h 643"/>
              <a:gd name="T4" fmla="*/ 2147483647 w 614"/>
              <a:gd name="T5" fmla="*/ 0 h 643"/>
              <a:gd name="T6" fmla="*/ 2147483647 w 614"/>
              <a:gd name="T7" fmla="*/ 2147483647 h 643"/>
              <a:gd name="T8" fmla="*/ 2147483647 w 614"/>
              <a:gd name="T9" fmla="*/ 2147483647 h 643"/>
              <a:gd name="T10" fmla="*/ 2147483647 w 614"/>
              <a:gd name="T11" fmla="*/ 2147483647 h 643"/>
              <a:gd name="T12" fmla="*/ 2147483647 w 614"/>
              <a:gd name="T13" fmla="*/ 2147483647 h 643"/>
              <a:gd name="T14" fmla="*/ 2147483647 w 614"/>
              <a:gd name="T15" fmla="*/ 2147483647 h 643"/>
              <a:gd name="T16" fmla="*/ 2147483647 w 614"/>
              <a:gd name="T17" fmla="*/ 2147483647 h 643"/>
              <a:gd name="T18" fmla="*/ 2147483647 w 614"/>
              <a:gd name="T19" fmla="*/ 2147483647 h 643"/>
              <a:gd name="T20" fmla="*/ 2147483647 w 614"/>
              <a:gd name="T21" fmla="*/ 2147483647 h 643"/>
              <a:gd name="T22" fmla="*/ 2147483647 w 614"/>
              <a:gd name="T23" fmla="*/ 2147483647 h 643"/>
              <a:gd name="T24" fmla="*/ 2147483647 w 614"/>
              <a:gd name="T25" fmla="*/ 2147483647 h 643"/>
              <a:gd name="T26" fmla="*/ 2147483647 w 614"/>
              <a:gd name="T27" fmla="*/ 2147483647 h 643"/>
              <a:gd name="T28" fmla="*/ 2147483647 w 614"/>
              <a:gd name="T29" fmla="*/ 2147483647 h 6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14"/>
              <a:gd name="T46" fmla="*/ 0 h 643"/>
              <a:gd name="T47" fmla="*/ 614 w 614"/>
              <a:gd name="T48" fmla="*/ 643 h 6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14" h="643">
                <a:moveTo>
                  <a:pt x="56" y="196"/>
                </a:moveTo>
                <a:lnTo>
                  <a:pt x="0" y="196"/>
                </a:lnTo>
                <a:lnTo>
                  <a:pt x="307" y="0"/>
                </a:lnTo>
                <a:lnTo>
                  <a:pt x="614" y="196"/>
                </a:lnTo>
                <a:lnTo>
                  <a:pt x="587" y="196"/>
                </a:lnTo>
                <a:lnTo>
                  <a:pt x="558" y="196"/>
                </a:lnTo>
                <a:lnTo>
                  <a:pt x="558" y="615"/>
                </a:lnTo>
                <a:lnTo>
                  <a:pt x="56" y="615"/>
                </a:lnTo>
                <a:lnTo>
                  <a:pt x="56" y="196"/>
                </a:lnTo>
                <a:lnTo>
                  <a:pt x="558" y="196"/>
                </a:lnTo>
                <a:lnTo>
                  <a:pt x="587" y="196"/>
                </a:lnTo>
                <a:lnTo>
                  <a:pt x="587" y="643"/>
                </a:lnTo>
                <a:lnTo>
                  <a:pt x="56" y="643"/>
                </a:lnTo>
                <a:lnTo>
                  <a:pt x="56" y="615"/>
                </a:lnTo>
                <a:lnTo>
                  <a:pt x="56" y="196"/>
                </a:lnTo>
                <a:close/>
              </a:path>
            </a:pathLst>
          </a:custGeom>
          <a:solidFill>
            <a:srgbClr val="008080"/>
          </a:solidFill>
          <a:ln w="0">
            <a:solidFill>
              <a:srgbClr val="000080"/>
            </a:solidFill>
            <a:round/>
            <a:headEnd/>
            <a:tailEnd/>
          </a:ln>
        </p:spPr>
        <p:txBody>
          <a:bodyPr/>
          <a:lstStyle/>
          <a:p>
            <a:endParaRPr lang="en-GB"/>
          </a:p>
        </p:txBody>
      </p:sp>
      <p:sp>
        <p:nvSpPr>
          <p:cNvPr id="44134" name="Rectangle 301"/>
          <p:cNvSpPr>
            <a:spLocks noChangeArrowheads="1"/>
          </p:cNvSpPr>
          <p:nvPr/>
        </p:nvSpPr>
        <p:spPr bwMode="auto">
          <a:xfrm>
            <a:off x="6546850" y="3651250"/>
            <a:ext cx="268288" cy="220663"/>
          </a:xfrm>
          <a:prstGeom prst="rect">
            <a:avLst/>
          </a:prstGeom>
          <a:solidFill>
            <a:srgbClr val="FFFF00"/>
          </a:solidFill>
          <a:ln w="0">
            <a:solidFill>
              <a:srgbClr val="000000"/>
            </a:solidFill>
            <a:miter lim="800000"/>
            <a:headEnd/>
            <a:tailEnd/>
          </a:ln>
        </p:spPr>
        <p:txBody>
          <a:bodyPr/>
          <a:lstStyle/>
          <a:p>
            <a:endParaRPr lang="fa-IR"/>
          </a:p>
        </p:txBody>
      </p:sp>
      <p:sp>
        <p:nvSpPr>
          <p:cNvPr id="44135" name="Rectangle 302"/>
          <p:cNvSpPr>
            <a:spLocks noChangeArrowheads="1"/>
          </p:cNvSpPr>
          <p:nvPr/>
        </p:nvSpPr>
        <p:spPr bwMode="auto">
          <a:xfrm>
            <a:off x="6589713" y="3703638"/>
            <a:ext cx="93662" cy="166687"/>
          </a:xfrm>
          <a:prstGeom prst="rect">
            <a:avLst/>
          </a:prstGeom>
          <a:solidFill>
            <a:srgbClr val="800000"/>
          </a:solidFill>
          <a:ln w="0">
            <a:solidFill>
              <a:srgbClr val="000040"/>
            </a:solidFill>
            <a:miter lim="800000"/>
            <a:headEnd/>
            <a:tailEnd/>
          </a:ln>
        </p:spPr>
        <p:txBody>
          <a:bodyPr/>
          <a:lstStyle/>
          <a:p>
            <a:endParaRPr lang="fa-IR"/>
          </a:p>
        </p:txBody>
      </p:sp>
      <p:sp>
        <p:nvSpPr>
          <p:cNvPr id="44136" name="Rectangle 303"/>
          <p:cNvSpPr>
            <a:spLocks noChangeArrowheads="1"/>
          </p:cNvSpPr>
          <p:nvPr/>
        </p:nvSpPr>
        <p:spPr bwMode="auto">
          <a:xfrm>
            <a:off x="6724650" y="3700463"/>
            <a:ext cx="65088" cy="79375"/>
          </a:xfrm>
          <a:prstGeom prst="rect">
            <a:avLst/>
          </a:prstGeom>
          <a:solidFill>
            <a:srgbClr val="80FFFF"/>
          </a:solidFill>
          <a:ln w="0">
            <a:solidFill>
              <a:srgbClr val="000040"/>
            </a:solidFill>
            <a:miter lim="800000"/>
            <a:headEnd/>
            <a:tailEnd/>
          </a:ln>
        </p:spPr>
        <p:txBody>
          <a:bodyPr/>
          <a:lstStyle/>
          <a:p>
            <a:endParaRPr lang="fa-IR"/>
          </a:p>
        </p:txBody>
      </p:sp>
      <p:sp>
        <p:nvSpPr>
          <p:cNvPr id="44137" name="Freeform 304"/>
          <p:cNvSpPr>
            <a:spLocks/>
          </p:cNvSpPr>
          <p:nvPr/>
        </p:nvSpPr>
        <p:spPr bwMode="auto">
          <a:xfrm>
            <a:off x="6657975" y="3781425"/>
            <a:ext cx="12700" cy="15875"/>
          </a:xfrm>
          <a:custGeom>
            <a:avLst/>
            <a:gdLst>
              <a:gd name="T0" fmla="*/ 2147483647 w 24"/>
              <a:gd name="T1" fmla="*/ 2147483647 h 30"/>
              <a:gd name="T2" fmla="*/ 2147483647 w 24"/>
              <a:gd name="T3" fmla="*/ 2147483647 h 30"/>
              <a:gd name="T4" fmla="*/ 2147483647 w 24"/>
              <a:gd name="T5" fmla="*/ 2147483647 h 30"/>
              <a:gd name="T6" fmla="*/ 2147483647 w 24"/>
              <a:gd name="T7" fmla="*/ 2147483647 h 30"/>
              <a:gd name="T8" fmla="*/ 2147483647 w 24"/>
              <a:gd name="T9" fmla="*/ 2147483647 h 30"/>
              <a:gd name="T10" fmla="*/ 2147483647 w 24"/>
              <a:gd name="T11" fmla="*/ 2147483647 h 30"/>
              <a:gd name="T12" fmla="*/ 2147483647 w 24"/>
              <a:gd name="T13" fmla="*/ 2147483647 h 30"/>
              <a:gd name="T14" fmla="*/ 2147483647 w 24"/>
              <a:gd name="T15" fmla="*/ 0 h 30"/>
              <a:gd name="T16" fmla="*/ 2147483647 w 24"/>
              <a:gd name="T17" fmla="*/ 0 h 30"/>
              <a:gd name="T18" fmla="*/ 2147483647 w 24"/>
              <a:gd name="T19" fmla="*/ 0 h 30"/>
              <a:gd name="T20" fmla="*/ 2147483647 w 24"/>
              <a:gd name="T21" fmla="*/ 0 h 30"/>
              <a:gd name="T22" fmla="*/ 2147483647 w 24"/>
              <a:gd name="T23" fmla="*/ 2147483647 h 30"/>
              <a:gd name="T24" fmla="*/ 2147483647 w 24"/>
              <a:gd name="T25" fmla="*/ 2147483647 h 30"/>
              <a:gd name="T26" fmla="*/ 2147483647 w 24"/>
              <a:gd name="T27" fmla="*/ 2147483647 h 30"/>
              <a:gd name="T28" fmla="*/ 2147483647 w 24"/>
              <a:gd name="T29" fmla="*/ 2147483647 h 30"/>
              <a:gd name="T30" fmla="*/ 2147483647 w 24"/>
              <a:gd name="T31" fmla="*/ 2147483647 h 30"/>
              <a:gd name="T32" fmla="*/ 0 w 24"/>
              <a:gd name="T33" fmla="*/ 2147483647 h 30"/>
              <a:gd name="T34" fmla="*/ 0 w 24"/>
              <a:gd name="T35" fmla="*/ 2147483647 h 30"/>
              <a:gd name="T36" fmla="*/ 0 w 24"/>
              <a:gd name="T37" fmla="*/ 2147483647 h 30"/>
              <a:gd name="T38" fmla="*/ 0 w 24"/>
              <a:gd name="T39" fmla="*/ 2147483647 h 30"/>
              <a:gd name="T40" fmla="*/ 2147483647 w 24"/>
              <a:gd name="T41" fmla="*/ 2147483647 h 30"/>
              <a:gd name="T42" fmla="*/ 2147483647 w 24"/>
              <a:gd name="T43" fmla="*/ 2147483647 h 30"/>
              <a:gd name="T44" fmla="*/ 2147483647 w 24"/>
              <a:gd name="T45" fmla="*/ 2147483647 h 30"/>
              <a:gd name="T46" fmla="*/ 2147483647 w 24"/>
              <a:gd name="T47" fmla="*/ 2147483647 h 30"/>
              <a:gd name="T48" fmla="*/ 2147483647 w 24"/>
              <a:gd name="T49" fmla="*/ 2147483647 h 30"/>
              <a:gd name="T50" fmla="*/ 2147483647 w 24"/>
              <a:gd name="T51" fmla="*/ 2147483647 h 30"/>
              <a:gd name="T52" fmla="*/ 2147483647 w 24"/>
              <a:gd name="T53" fmla="*/ 2147483647 h 30"/>
              <a:gd name="T54" fmla="*/ 2147483647 w 24"/>
              <a:gd name="T55" fmla="*/ 2147483647 h 30"/>
              <a:gd name="T56" fmla="*/ 2147483647 w 24"/>
              <a:gd name="T57" fmla="*/ 2147483647 h 30"/>
              <a:gd name="T58" fmla="*/ 2147483647 w 24"/>
              <a:gd name="T59" fmla="*/ 2147483647 h 30"/>
              <a:gd name="T60" fmla="*/ 2147483647 w 24"/>
              <a:gd name="T61" fmla="*/ 2147483647 h 30"/>
              <a:gd name="T62" fmla="*/ 2147483647 w 24"/>
              <a:gd name="T63" fmla="*/ 2147483647 h 30"/>
              <a:gd name="T64" fmla="*/ 2147483647 w 24"/>
              <a:gd name="T65" fmla="*/ 2147483647 h 30"/>
              <a:gd name="T66" fmla="*/ 2147483647 w 24"/>
              <a:gd name="T67" fmla="*/ 2147483647 h 30"/>
              <a:gd name="T68" fmla="*/ 2147483647 w 24"/>
              <a:gd name="T69" fmla="*/ 2147483647 h 30"/>
              <a:gd name="T70" fmla="*/ 2147483647 w 24"/>
              <a:gd name="T71" fmla="*/ 2147483647 h 3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
              <a:gd name="T109" fmla="*/ 0 h 30"/>
              <a:gd name="T110" fmla="*/ 24 w 24"/>
              <a:gd name="T111" fmla="*/ 30 h 3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 h="30">
                <a:moveTo>
                  <a:pt x="24" y="15"/>
                </a:moveTo>
                <a:lnTo>
                  <a:pt x="24" y="14"/>
                </a:lnTo>
                <a:lnTo>
                  <a:pt x="24" y="12"/>
                </a:lnTo>
                <a:lnTo>
                  <a:pt x="24" y="11"/>
                </a:lnTo>
                <a:lnTo>
                  <a:pt x="22" y="10"/>
                </a:lnTo>
                <a:lnTo>
                  <a:pt x="21" y="9"/>
                </a:lnTo>
                <a:lnTo>
                  <a:pt x="21" y="8"/>
                </a:lnTo>
                <a:lnTo>
                  <a:pt x="21" y="7"/>
                </a:lnTo>
                <a:lnTo>
                  <a:pt x="20" y="6"/>
                </a:lnTo>
                <a:lnTo>
                  <a:pt x="19" y="5"/>
                </a:lnTo>
                <a:lnTo>
                  <a:pt x="19" y="4"/>
                </a:lnTo>
                <a:lnTo>
                  <a:pt x="18" y="3"/>
                </a:lnTo>
                <a:lnTo>
                  <a:pt x="17" y="1"/>
                </a:lnTo>
                <a:lnTo>
                  <a:pt x="16" y="0"/>
                </a:lnTo>
                <a:lnTo>
                  <a:pt x="15" y="0"/>
                </a:lnTo>
                <a:lnTo>
                  <a:pt x="14" y="0"/>
                </a:lnTo>
                <a:lnTo>
                  <a:pt x="13" y="0"/>
                </a:lnTo>
                <a:lnTo>
                  <a:pt x="11" y="0"/>
                </a:lnTo>
                <a:lnTo>
                  <a:pt x="10" y="0"/>
                </a:lnTo>
                <a:lnTo>
                  <a:pt x="9" y="0"/>
                </a:lnTo>
                <a:lnTo>
                  <a:pt x="8" y="0"/>
                </a:lnTo>
                <a:lnTo>
                  <a:pt x="7" y="1"/>
                </a:lnTo>
                <a:lnTo>
                  <a:pt x="6" y="1"/>
                </a:lnTo>
                <a:lnTo>
                  <a:pt x="5" y="3"/>
                </a:lnTo>
                <a:lnTo>
                  <a:pt x="4" y="4"/>
                </a:lnTo>
                <a:lnTo>
                  <a:pt x="4" y="5"/>
                </a:lnTo>
                <a:lnTo>
                  <a:pt x="3" y="6"/>
                </a:lnTo>
                <a:lnTo>
                  <a:pt x="2" y="7"/>
                </a:lnTo>
                <a:lnTo>
                  <a:pt x="2" y="8"/>
                </a:lnTo>
                <a:lnTo>
                  <a:pt x="2" y="9"/>
                </a:lnTo>
                <a:lnTo>
                  <a:pt x="0" y="10"/>
                </a:lnTo>
                <a:lnTo>
                  <a:pt x="0" y="11"/>
                </a:lnTo>
                <a:lnTo>
                  <a:pt x="0" y="12"/>
                </a:lnTo>
                <a:lnTo>
                  <a:pt x="0" y="14"/>
                </a:lnTo>
                <a:lnTo>
                  <a:pt x="0" y="15"/>
                </a:lnTo>
                <a:lnTo>
                  <a:pt x="0" y="17"/>
                </a:lnTo>
                <a:lnTo>
                  <a:pt x="0" y="18"/>
                </a:lnTo>
                <a:lnTo>
                  <a:pt x="0" y="19"/>
                </a:lnTo>
                <a:lnTo>
                  <a:pt x="0" y="20"/>
                </a:lnTo>
                <a:lnTo>
                  <a:pt x="2" y="22"/>
                </a:lnTo>
                <a:lnTo>
                  <a:pt x="2" y="23"/>
                </a:lnTo>
                <a:lnTo>
                  <a:pt x="2" y="24"/>
                </a:lnTo>
                <a:lnTo>
                  <a:pt x="3" y="24"/>
                </a:lnTo>
                <a:lnTo>
                  <a:pt x="4" y="26"/>
                </a:lnTo>
                <a:lnTo>
                  <a:pt x="4" y="27"/>
                </a:lnTo>
                <a:lnTo>
                  <a:pt x="5" y="28"/>
                </a:lnTo>
                <a:lnTo>
                  <a:pt x="6" y="29"/>
                </a:lnTo>
                <a:lnTo>
                  <a:pt x="7" y="29"/>
                </a:lnTo>
                <a:lnTo>
                  <a:pt x="8" y="30"/>
                </a:lnTo>
                <a:lnTo>
                  <a:pt x="9" y="30"/>
                </a:lnTo>
                <a:lnTo>
                  <a:pt x="10" y="30"/>
                </a:lnTo>
                <a:lnTo>
                  <a:pt x="11" y="30"/>
                </a:lnTo>
                <a:lnTo>
                  <a:pt x="13" y="30"/>
                </a:lnTo>
                <a:lnTo>
                  <a:pt x="14" y="30"/>
                </a:lnTo>
                <a:lnTo>
                  <a:pt x="15" y="30"/>
                </a:lnTo>
                <a:lnTo>
                  <a:pt x="16" y="30"/>
                </a:lnTo>
                <a:lnTo>
                  <a:pt x="17" y="29"/>
                </a:lnTo>
                <a:lnTo>
                  <a:pt x="18" y="28"/>
                </a:lnTo>
                <a:lnTo>
                  <a:pt x="19" y="27"/>
                </a:lnTo>
                <a:lnTo>
                  <a:pt x="19" y="26"/>
                </a:lnTo>
                <a:lnTo>
                  <a:pt x="20" y="24"/>
                </a:lnTo>
                <a:lnTo>
                  <a:pt x="21" y="24"/>
                </a:lnTo>
                <a:lnTo>
                  <a:pt x="21" y="23"/>
                </a:lnTo>
                <a:lnTo>
                  <a:pt x="21" y="22"/>
                </a:lnTo>
                <a:lnTo>
                  <a:pt x="22" y="20"/>
                </a:lnTo>
                <a:lnTo>
                  <a:pt x="24" y="19"/>
                </a:lnTo>
                <a:lnTo>
                  <a:pt x="24" y="18"/>
                </a:lnTo>
                <a:lnTo>
                  <a:pt x="24" y="17"/>
                </a:lnTo>
                <a:lnTo>
                  <a:pt x="24" y="15"/>
                </a:lnTo>
                <a:close/>
              </a:path>
            </a:pathLst>
          </a:custGeom>
          <a:solidFill>
            <a:srgbClr val="008080"/>
          </a:solidFill>
          <a:ln w="0">
            <a:solidFill>
              <a:srgbClr val="000040"/>
            </a:solidFill>
            <a:round/>
            <a:headEnd/>
            <a:tailEnd/>
          </a:ln>
        </p:spPr>
        <p:txBody>
          <a:bodyPr/>
          <a:lstStyle/>
          <a:p>
            <a:endParaRPr lang="en-GB"/>
          </a:p>
        </p:txBody>
      </p:sp>
      <p:sp>
        <p:nvSpPr>
          <p:cNvPr id="44138" name="Line 305"/>
          <p:cNvSpPr>
            <a:spLocks noChangeShapeType="1"/>
          </p:cNvSpPr>
          <p:nvPr/>
        </p:nvSpPr>
        <p:spPr bwMode="auto">
          <a:xfrm>
            <a:off x="6756400" y="3700463"/>
            <a:ext cx="1588" cy="79375"/>
          </a:xfrm>
          <a:prstGeom prst="line">
            <a:avLst/>
          </a:prstGeom>
          <a:noFill/>
          <a:ln w="6350">
            <a:solidFill>
              <a:srgbClr val="000040"/>
            </a:solidFill>
            <a:round/>
            <a:headEnd/>
            <a:tailEnd/>
          </a:ln>
        </p:spPr>
        <p:txBody>
          <a:bodyPr/>
          <a:lstStyle/>
          <a:p>
            <a:endParaRPr lang="en-GB"/>
          </a:p>
        </p:txBody>
      </p:sp>
      <p:sp>
        <p:nvSpPr>
          <p:cNvPr id="44139" name="Line 306"/>
          <p:cNvSpPr>
            <a:spLocks noChangeShapeType="1"/>
          </p:cNvSpPr>
          <p:nvPr/>
        </p:nvSpPr>
        <p:spPr bwMode="auto">
          <a:xfrm>
            <a:off x="6724650" y="3738563"/>
            <a:ext cx="63500" cy="1587"/>
          </a:xfrm>
          <a:prstGeom prst="line">
            <a:avLst/>
          </a:prstGeom>
          <a:noFill/>
          <a:ln w="6350">
            <a:solidFill>
              <a:srgbClr val="000040"/>
            </a:solidFill>
            <a:round/>
            <a:headEnd/>
            <a:tailEnd/>
          </a:ln>
        </p:spPr>
        <p:txBody>
          <a:bodyPr/>
          <a:lstStyle/>
          <a:p>
            <a:endParaRPr lang="en-GB"/>
          </a:p>
        </p:txBody>
      </p:sp>
      <p:sp>
        <p:nvSpPr>
          <p:cNvPr id="44140" name="Freeform 307"/>
          <p:cNvSpPr>
            <a:spLocks/>
          </p:cNvSpPr>
          <p:nvPr/>
        </p:nvSpPr>
        <p:spPr bwMode="auto">
          <a:xfrm>
            <a:off x="5884863" y="3586163"/>
            <a:ext cx="323850" cy="339725"/>
          </a:xfrm>
          <a:custGeom>
            <a:avLst/>
            <a:gdLst>
              <a:gd name="T0" fmla="*/ 2147483647 w 614"/>
              <a:gd name="T1" fmla="*/ 2147483647 h 643"/>
              <a:gd name="T2" fmla="*/ 0 w 614"/>
              <a:gd name="T3" fmla="*/ 2147483647 h 643"/>
              <a:gd name="T4" fmla="*/ 2147483647 w 614"/>
              <a:gd name="T5" fmla="*/ 0 h 643"/>
              <a:gd name="T6" fmla="*/ 2147483647 w 614"/>
              <a:gd name="T7" fmla="*/ 2147483647 h 643"/>
              <a:gd name="T8" fmla="*/ 2147483647 w 614"/>
              <a:gd name="T9" fmla="*/ 2147483647 h 643"/>
              <a:gd name="T10" fmla="*/ 2147483647 w 614"/>
              <a:gd name="T11" fmla="*/ 2147483647 h 643"/>
              <a:gd name="T12" fmla="*/ 2147483647 w 614"/>
              <a:gd name="T13" fmla="*/ 2147483647 h 643"/>
              <a:gd name="T14" fmla="*/ 2147483647 w 614"/>
              <a:gd name="T15" fmla="*/ 2147483647 h 643"/>
              <a:gd name="T16" fmla="*/ 2147483647 w 614"/>
              <a:gd name="T17" fmla="*/ 2147483647 h 643"/>
              <a:gd name="T18" fmla="*/ 2147483647 w 614"/>
              <a:gd name="T19" fmla="*/ 2147483647 h 643"/>
              <a:gd name="T20" fmla="*/ 2147483647 w 614"/>
              <a:gd name="T21" fmla="*/ 2147483647 h 643"/>
              <a:gd name="T22" fmla="*/ 2147483647 w 614"/>
              <a:gd name="T23" fmla="*/ 2147483647 h 643"/>
              <a:gd name="T24" fmla="*/ 2147483647 w 614"/>
              <a:gd name="T25" fmla="*/ 2147483647 h 643"/>
              <a:gd name="T26" fmla="*/ 2147483647 w 614"/>
              <a:gd name="T27" fmla="*/ 2147483647 h 643"/>
              <a:gd name="T28" fmla="*/ 2147483647 w 614"/>
              <a:gd name="T29" fmla="*/ 2147483647 h 6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14"/>
              <a:gd name="T46" fmla="*/ 0 h 643"/>
              <a:gd name="T47" fmla="*/ 614 w 614"/>
              <a:gd name="T48" fmla="*/ 643 h 6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14" h="643">
                <a:moveTo>
                  <a:pt x="56" y="195"/>
                </a:moveTo>
                <a:lnTo>
                  <a:pt x="0" y="195"/>
                </a:lnTo>
                <a:lnTo>
                  <a:pt x="307" y="0"/>
                </a:lnTo>
                <a:lnTo>
                  <a:pt x="614" y="195"/>
                </a:lnTo>
                <a:lnTo>
                  <a:pt x="587" y="195"/>
                </a:lnTo>
                <a:lnTo>
                  <a:pt x="558" y="195"/>
                </a:lnTo>
                <a:lnTo>
                  <a:pt x="558" y="614"/>
                </a:lnTo>
                <a:lnTo>
                  <a:pt x="56" y="614"/>
                </a:lnTo>
                <a:lnTo>
                  <a:pt x="56" y="195"/>
                </a:lnTo>
                <a:lnTo>
                  <a:pt x="558" y="195"/>
                </a:lnTo>
                <a:lnTo>
                  <a:pt x="587" y="195"/>
                </a:lnTo>
                <a:lnTo>
                  <a:pt x="587" y="643"/>
                </a:lnTo>
                <a:lnTo>
                  <a:pt x="56" y="643"/>
                </a:lnTo>
                <a:lnTo>
                  <a:pt x="56" y="614"/>
                </a:lnTo>
                <a:lnTo>
                  <a:pt x="56" y="195"/>
                </a:lnTo>
                <a:close/>
              </a:path>
            </a:pathLst>
          </a:custGeom>
          <a:solidFill>
            <a:srgbClr val="008080"/>
          </a:solidFill>
          <a:ln w="0">
            <a:solidFill>
              <a:srgbClr val="000080"/>
            </a:solidFill>
            <a:round/>
            <a:headEnd/>
            <a:tailEnd/>
          </a:ln>
        </p:spPr>
        <p:txBody>
          <a:bodyPr/>
          <a:lstStyle/>
          <a:p>
            <a:endParaRPr lang="en-GB"/>
          </a:p>
        </p:txBody>
      </p:sp>
      <p:sp>
        <p:nvSpPr>
          <p:cNvPr id="44141" name="Rectangle 308"/>
          <p:cNvSpPr>
            <a:spLocks noChangeArrowheads="1"/>
          </p:cNvSpPr>
          <p:nvPr/>
        </p:nvSpPr>
        <p:spPr bwMode="auto">
          <a:xfrm>
            <a:off x="5915025" y="3689350"/>
            <a:ext cx="268288" cy="220663"/>
          </a:xfrm>
          <a:prstGeom prst="rect">
            <a:avLst/>
          </a:prstGeom>
          <a:solidFill>
            <a:srgbClr val="FFFF00"/>
          </a:solidFill>
          <a:ln w="0">
            <a:solidFill>
              <a:srgbClr val="000000"/>
            </a:solidFill>
            <a:miter lim="800000"/>
            <a:headEnd/>
            <a:tailEnd/>
          </a:ln>
        </p:spPr>
        <p:txBody>
          <a:bodyPr/>
          <a:lstStyle/>
          <a:p>
            <a:endParaRPr lang="fa-IR"/>
          </a:p>
        </p:txBody>
      </p:sp>
      <p:sp>
        <p:nvSpPr>
          <p:cNvPr id="44142" name="Rectangle 309"/>
          <p:cNvSpPr>
            <a:spLocks noChangeArrowheads="1"/>
          </p:cNvSpPr>
          <p:nvPr/>
        </p:nvSpPr>
        <p:spPr bwMode="auto">
          <a:xfrm>
            <a:off x="5957888" y="3741738"/>
            <a:ext cx="93662" cy="166687"/>
          </a:xfrm>
          <a:prstGeom prst="rect">
            <a:avLst/>
          </a:prstGeom>
          <a:solidFill>
            <a:srgbClr val="800000"/>
          </a:solidFill>
          <a:ln w="0">
            <a:solidFill>
              <a:srgbClr val="000040"/>
            </a:solidFill>
            <a:miter lim="800000"/>
            <a:headEnd/>
            <a:tailEnd/>
          </a:ln>
        </p:spPr>
        <p:txBody>
          <a:bodyPr/>
          <a:lstStyle/>
          <a:p>
            <a:endParaRPr lang="fa-IR"/>
          </a:p>
        </p:txBody>
      </p:sp>
      <p:sp>
        <p:nvSpPr>
          <p:cNvPr id="44143" name="Rectangle 310"/>
          <p:cNvSpPr>
            <a:spLocks noChangeArrowheads="1"/>
          </p:cNvSpPr>
          <p:nvPr/>
        </p:nvSpPr>
        <p:spPr bwMode="auto">
          <a:xfrm>
            <a:off x="6092825" y="3736975"/>
            <a:ext cx="65088" cy="80963"/>
          </a:xfrm>
          <a:prstGeom prst="rect">
            <a:avLst/>
          </a:prstGeom>
          <a:solidFill>
            <a:srgbClr val="80FFFF"/>
          </a:solidFill>
          <a:ln w="0">
            <a:solidFill>
              <a:srgbClr val="000040"/>
            </a:solidFill>
            <a:miter lim="800000"/>
            <a:headEnd/>
            <a:tailEnd/>
          </a:ln>
        </p:spPr>
        <p:txBody>
          <a:bodyPr/>
          <a:lstStyle/>
          <a:p>
            <a:endParaRPr lang="fa-IR"/>
          </a:p>
        </p:txBody>
      </p:sp>
      <p:sp>
        <p:nvSpPr>
          <p:cNvPr id="44144" name="Freeform 311"/>
          <p:cNvSpPr>
            <a:spLocks/>
          </p:cNvSpPr>
          <p:nvPr/>
        </p:nvSpPr>
        <p:spPr bwMode="auto">
          <a:xfrm>
            <a:off x="6026150" y="3819525"/>
            <a:ext cx="12700" cy="14288"/>
          </a:xfrm>
          <a:custGeom>
            <a:avLst/>
            <a:gdLst>
              <a:gd name="T0" fmla="*/ 2147483647 w 23"/>
              <a:gd name="T1" fmla="*/ 2147483647 h 29"/>
              <a:gd name="T2" fmla="*/ 2147483647 w 23"/>
              <a:gd name="T3" fmla="*/ 2147483647 h 29"/>
              <a:gd name="T4" fmla="*/ 2147483647 w 23"/>
              <a:gd name="T5" fmla="*/ 2147483647 h 29"/>
              <a:gd name="T6" fmla="*/ 2147483647 w 23"/>
              <a:gd name="T7" fmla="*/ 2147483647 h 29"/>
              <a:gd name="T8" fmla="*/ 2147483647 w 23"/>
              <a:gd name="T9" fmla="*/ 2147483647 h 29"/>
              <a:gd name="T10" fmla="*/ 2147483647 w 23"/>
              <a:gd name="T11" fmla="*/ 2147483647 h 29"/>
              <a:gd name="T12" fmla="*/ 2147483647 w 23"/>
              <a:gd name="T13" fmla="*/ 2147483647 h 29"/>
              <a:gd name="T14" fmla="*/ 2147483647 w 23"/>
              <a:gd name="T15" fmla="*/ 0 h 29"/>
              <a:gd name="T16" fmla="*/ 2147483647 w 23"/>
              <a:gd name="T17" fmla="*/ 0 h 29"/>
              <a:gd name="T18" fmla="*/ 2147483647 w 23"/>
              <a:gd name="T19" fmla="*/ 0 h 29"/>
              <a:gd name="T20" fmla="*/ 2147483647 w 23"/>
              <a:gd name="T21" fmla="*/ 0 h 29"/>
              <a:gd name="T22" fmla="*/ 2147483647 w 23"/>
              <a:gd name="T23" fmla="*/ 2147483647 h 29"/>
              <a:gd name="T24" fmla="*/ 2147483647 w 23"/>
              <a:gd name="T25" fmla="*/ 2147483647 h 29"/>
              <a:gd name="T26" fmla="*/ 2147483647 w 23"/>
              <a:gd name="T27" fmla="*/ 2147483647 h 29"/>
              <a:gd name="T28" fmla="*/ 2147483647 w 23"/>
              <a:gd name="T29" fmla="*/ 2147483647 h 29"/>
              <a:gd name="T30" fmla="*/ 2147483647 w 23"/>
              <a:gd name="T31" fmla="*/ 2147483647 h 29"/>
              <a:gd name="T32" fmla="*/ 0 w 23"/>
              <a:gd name="T33" fmla="*/ 2147483647 h 29"/>
              <a:gd name="T34" fmla="*/ 0 w 23"/>
              <a:gd name="T35" fmla="*/ 2147483647 h 29"/>
              <a:gd name="T36" fmla="*/ 0 w 23"/>
              <a:gd name="T37" fmla="*/ 2147483647 h 29"/>
              <a:gd name="T38" fmla="*/ 0 w 23"/>
              <a:gd name="T39" fmla="*/ 2147483647 h 29"/>
              <a:gd name="T40" fmla="*/ 2147483647 w 23"/>
              <a:gd name="T41" fmla="*/ 2147483647 h 29"/>
              <a:gd name="T42" fmla="*/ 2147483647 w 23"/>
              <a:gd name="T43" fmla="*/ 2147483647 h 29"/>
              <a:gd name="T44" fmla="*/ 2147483647 w 23"/>
              <a:gd name="T45" fmla="*/ 2147483647 h 29"/>
              <a:gd name="T46" fmla="*/ 2147483647 w 23"/>
              <a:gd name="T47" fmla="*/ 2147483647 h 29"/>
              <a:gd name="T48" fmla="*/ 2147483647 w 23"/>
              <a:gd name="T49" fmla="*/ 2147483647 h 29"/>
              <a:gd name="T50" fmla="*/ 2147483647 w 23"/>
              <a:gd name="T51" fmla="*/ 2147483647 h 29"/>
              <a:gd name="T52" fmla="*/ 2147483647 w 23"/>
              <a:gd name="T53" fmla="*/ 2147483647 h 29"/>
              <a:gd name="T54" fmla="*/ 2147483647 w 23"/>
              <a:gd name="T55" fmla="*/ 2147483647 h 29"/>
              <a:gd name="T56" fmla="*/ 2147483647 w 23"/>
              <a:gd name="T57" fmla="*/ 2147483647 h 29"/>
              <a:gd name="T58" fmla="*/ 2147483647 w 23"/>
              <a:gd name="T59" fmla="*/ 2147483647 h 29"/>
              <a:gd name="T60" fmla="*/ 2147483647 w 23"/>
              <a:gd name="T61" fmla="*/ 2147483647 h 29"/>
              <a:gd name="T62" fmla="*/ 2147483647 w 23"/>
              <a:gd name="T63" fmla="*/ 2147483647 h 29"/>
              <a:gd name="T64" fmla="*/ 2147483647 w 23"/>
              <a:gd name="T65" fmla="*/ 2147483647 h 29"/>
              <a:gd name="T66" fmla="*/ 2147483647 w 23"/>
              <a:gd name="T67" fmla="*/ 2147483647 h 29"/>
              <a:gd name="T68" fmla="*/ 2147483647 w 23"/>
              <a:gd name="T69" fmla="*/ 2147483647 h 29"/>
              <a:gd name="T70" fmla="*/ 2147483647 w 23"/>
              <a:gd name="T71" fmla="*/ 2147483647 h 2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3"/>
              <a:gd name="T109" fmla="*/ 0 h 29"/>
              <a:gd name="T110" fmla="*/ 23 w 23"/>
              <a:gd name="T111" fmla="*/ 29 h 2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3" h="29">
                <a:moveTo>
                  <a:pt x="23" y="14"/>
                </a:moveTo>
                <a:lnTo>
                  <a:pt x="23" y="13"/>
                </a:lnTo>
                <a:lnTo>
                  <a:pt x="23" y="12"/>
                </a:lnTo>
                <a:lnTo>
                  <a:pt x="23" y="11"/>
                </a:lnTo>
                <a:lnTo>
                  <a:pt x="22" y="10"/>
                </a:lnTo>
                <a:lnTo>
                  <a:pt x="21" y="8"/>
                </a:lnTo>
                <a:lnTo>
                  <a:pt x="21" y="7"/>
                </a:lnTo>
                <a:lnTo>
                  <a:pt x="21" y="6"/>
                </a:lnTo>
                <a:lnTo>
                  <a:pt x="20" y="5"/>
                </a:lnTo>
                <a:lnTo>
                  <a:pt x="18" y="4"/>
                </a:lnTo>
                <a:lnTo>
                  <a:pt x="18" y="3"/>
                </a:lnTo>
                <a:lnTo>
                  <a:pt x="17" y="2"/>
                </a:lnTo>
                <a:lnTo>
                  <a:pt x="16" y="1"/>
                </a:lnTo>
                <a:lnTo>
                  <a:pt x="15" y="0"/>
                </a:lnTo>
                <a:lnTo>
                  <a:pt x="14" y="0"/>
                </a:lnTo>
                <a:lnTo>
                  <a:pt x="13" y="0"/>
                </a:lnTo>
                <a:lnTo>
                  <a:pt x="12" y="0"/>
                </a:lnTo>
                <a:lnTo>
                  <a:pt x="11" y="0"/>
                </a:lnTo>
                <a:lnTo>
                  <a:pt x="10" y="0"/>
                </a:lnTo>
                <a:lnTo>
                  <a:pt x="9" y="0"/>
                </a:lnTo>
                <a:lnTo>
                  <a:pt x="7" y="0"/>
                </a:lnTo>
                <a:lnTo>
                  <a:pt x="6" y="1"/>
                </a:lnTo>
                <a:lnTo>
                  <a:pt x="5" y="1"/>
                </a:lnTo>
                <a:lnTo>
                  <a:pt x="4" y="2"/>
                </a:lnTo>
                <a:lnTo>
                  <a:pt x="3" y="3"/>
                </a:lnTo>
                <a:lnTo>
                  <a:pt x="3" y="4"/>
                </a:lnTo>
                <a:lnTo>
                  <a:pt x="2" y="5"/>
                </a:lnTo>
                <a:lnTo>
                  <a:pt x="1" y="6"/>
                </a:lnTo>
                <a:lnTo>
                  <a:pt x="1" y="7"/>
                </a:lnTo>
                <a:lnTo>
                  <a:pt x="1" y="8"/>
                </a:lnTo>
                <a:lnTo>
                  <a:pt x="0" y="10"/>
                </a:lnTo>
                <a:lnTo>
                  <a:pt x="0" y="11"/>
                </a:lnTo>
                <a:lnTo>
                  <a:pt x="0" y="12"/>
                </a:lnTo>
                <a:lnTo>
                  <a:pt x="0" y="13"/>
                </a:lnTo>
                <a:lnTo>
                  <a:pt x="0" y="14"/>
                </a:lnTo>
                <a:lnTo>
                  <a:pt x="0" y="16"/>
                </a:lnTo>
                <a:lnTo>
                  <a:pt x="0" y="17"/>
                </a:lnTo>
                <a:lnTo>
                  <a:pt x="0" y="18"/>
                </a:lnTo>
                <a:lnTo>
                  <a:pt x="0" y="19"/>
                </a:lnTo>
                <a:lnTo>
                  <a:pt x="1" y="22"/>
                </a:lnTo>
                <a:lnTo>
                  <a:pt x="1" y="23"/>
                </a:lnTo>
                <a:lnTo>
                  <a:pt x="1" y="24"/>
                </a:lnTo>
                <a:lnTo>
                  <a:pt x="2" y="24"/>
                </a:lnTo>
                <a:lnTo>
                  <a:pt x="3" y="25"/>
                </a:lnTo>
                <a:lnTo>
                  <a:pt x="3" y="26"/>
                </a:lnTo>
                <a:lnTo>
                  <a:pt x="4" y="27"/>
                </a:lnTo>
                <a:lnTo>
                  <a:pt x="5" y="28"/>
                </a:lnTo>
                <a:lnTo>
                  <a:pt x="6" y="28"/>
                </a:lnTo>
                <a:lnTo>
                  <a:pt x="7" y="29"/>
                </a:lnTo>
                <a:lnTo>
                  <a:pt x="9" y="29"/>
                </a:lnTo>
                <a:lnTo>
                  <a:pt x="10" y="29"/>
                </a:lnTo>
                <a:lnTo>
                  <a:pt x="11" y="29"/>
                </a:lnTo>
                <a:lnTo>
                  <a:pt x="12" y="29"/>
                </a:lnTo>
                <a:lnTo>
                  <a:pt x="13" y="29"/>
                </a:lnTo>
                <a:lnTo>
                  <a:pt x="14" y="29"/>
                </a:lnTo>
                <a:lnTo>
                  <a:pt x="15" y="29"/>
                </a:lnTo>
                <a:lnTo>
                  <a:pt x="16" y="28"/>
                </a:lnTo>
                <a:lnTo>
                  <a:pt x="17" y="27"/>
                </a:lnTo>
                <a:lnTo>
                  <a:pt x="18" y="26"/>
                </a:lnTo>
                <a:lnTo>
                  <a:pt x="18" y="25"/>
                </a:lnTo>
                <a:lnTo>
                  <a:pt x="20" y="24"/>
                </a:lnTo>
                <a:lnTo>
                  <a:pt x="21" y="24"/>
                </a:lnTo>
                <a:lnTo>
                  <a:pt x="21" y="23"/>
                </a:lnTo>
                <a:lnTo>
                  <a:pt x="21" y="22"/>
                </a:lnTo>
                <a:lnTo>
                  <a:pt x="22" y="19"/>
                </a:lnTo>
                <a:lnTo>
                  <a:pt x="23" y="18"/>
                </a:lnTo>
                <a:lnTo>
                  <a:pt x="23" y="17"/>
                </a:lnTo>
                <a:lnTo>
                  <a:pt x="23" y="16"/>
                </a:lnTo>
                <a:lnTo>
                  <a:pt x="23" y="14"/>
                </a:lnTo>
                <a:close/>
              </a:path>
            </a:pathLst>
          </a:custGeom>
          <a:solidFill>
            <a:srgbClr val="008080"/>
          </a:solidFill>
          <a:ln w="0">
            <a:solidFill>
              <a:srgbClr val="000040"/>
            </a:solidFill>
            <a:round/>
            <a:headEnd/>
            <a:tailEnd/>
          </a:ln>
        </p:spPr>
        <p:txBody>
          <a:bodyPr/>
          <a:lstStyle/>
          <a:p>
            <a:endParaRPr lang="en-GB"/>
          </a:p>
        </p:txBody>
      </p:sp>
      <p:sp>
        <p:nvSpPr>
          <p:cNvPr id="44145" name="Line 312"/>
          <p:cNvSpPr>
            <a:spLocks noChangeShapeType="1"/>
          </p:cNvSpPr>
          <p:nvPr/>
        </p:nvSpPr>
        <p:spPr bwMode="auto">
          <a:xfrm>
            <a:off x="6124575" y="3738563"/>
            <a:ext cx="1588" cy="79375"/>
          </a:xfrm>
          <a:prstGeom prst="line">
            <a:avLst/>
          </a:prstGeom>
          <a:noFill/>
          <a:ln w="6350">
            <a:solidFill>
              <a:srgbClr val="000040"/>
            </a:solidFill>
            <a:round/>
            <a:headEnd/>
            <a:tailEnd/>
          </a:ln>
        </p:spPr>
        <p:txBody>
          <a:bodyPr/>
          <a:lstStyle/>
          <a:p>
            <a:endParaRPr lang="en-GB"/>
          </a:p>
        </p:txBody>
      </p:sp>
      <p:sp>
        <p:nvSpPr>
          <p:cNvPr id="44146" name="Line 313"/>
          <p:cNvSpPr>
            <a:spLocks noChangeShapeType="1"/>
          </p:cNvSpPr>
          <p:nvPr/>
        </p:nvSpPr>
        <p:spPr bwMode="auto">
          <a:xfrm>
            <a:off x="6092825" y="3775075"/>
            <a:ext cx="61913" cy="1588"/>
          </a:xfrm>
          <a:prstGeom prst="line">
            <a:avLst/>
          </a:prstGeom>
          <a:noFill/>
          <a:ln w="6350">
            <a:solidFill>
              <a:srgbClr val="000040"/>
            </a:solidFill>
            <a:round/>
            <a:headEnd/>
            <a:tailEnd/>
          </a:ln>
        </p:spPr>
        <p:txBody>
          <a:bodyPr/>
          <a:lstStyle/>
          <a:p>
            <a:endParaRPr lang="en-GB"/>
          </a:p>
        </p:txBody>
      </p:sp>
      <p:sp>
        <p:nvSpPr>
          <p:cNvPr id="44147" name="Freeform 314"/>
          <p:cNvSpPr>
            <a:spLocks/>
          </p:cNvSpPr>
          <p:nvPr/>
        </p:nvSpPr>
        <p:spPr bwMode="auto">
          <a:xfrm>
            <a:off x="5291138" y="3775075"/>
            <a:ext cx="323850" cy="339725"/>
          </a:xfrm>
          <a:custGeom>
            <a:avLst/>
            <a:gdLst>
              <a:gd name="T0" fmla="*/ 2147483647 w 614"/>
              <a:gd name="T1" fmla="*/ 2147483647 h 643"/>
              <a:gd name="T2" fmla="*/ 0 w 614"/>
              <a:gd name="T3" fmla="*/ 2147483647 h 643"/>
              <a:gd name="T4" fmla="*/ 2147483647 w 614"/>
              <a:gd name="T5" fmla="*/ 0 h 643"/>
              <a:gd name="T6" fmla="*/ 2147483647 w 614"/>
              <a:gd name="T7" fmla="*/ 2147483647 h 643"/>
              <a:gd name="T8" fmla="*/ 2147483647 w 614"/>
              <a:gd name="T9" fmla="*/ 2147483647 h 643"/>
              <a:gd name="T10" fmla="*/ 2147483647 w 614"/>
              <a:gd name="T11" fmla="*/ 2147483647 h 643"/>
              <a:gd name="T12" fmla="*/ 2147483647 w 614"/>
              <a:gd name="T13" fmla="*/ 2147483647 h 643"/>
              <a:gd name="T14" fmla="*/ 2147483647 w 614"/>
              <a:gd name="T15" fmla="*/ 2147483647 h 643"/>
              <a:gd name="T16" fmla="*/ 2147483647 w 614"/>
              <a:gd name="T17" fmla="*/ 2147483647 h 643"/>
              <a:gd name="T18" fmla="*/ 2147483647 w 614"/>
              <a:gd name="T19" fmla="*/ 2147483647 h 643"/>
              <a:gd name="T20" fmla="*/ 2147483647 w 614"/>
              <a:gd name="T21" fmla="*/ 2147483647 h 643"/>
              <a:gd name="T22" fmla="*/ 2147483647 w 614"/>
              <a:gd name="T23" fmla="*/ 2147483647 h 643"/>
              <a:gd name="T24" fmla="*/ 2147483647 w 614"/>
              <a:gd name="T25" fmla="*/ 2147483647 h 643"/>
              <a:gd name="T26" fmla="*/ 2147483647 w 614"/>
              <a:gd name="T27" fmla="*/ 2147483647 h 643"/>
              <a:gd name="T28" fmla="*/ 2147483647 w 614"/>
              <a:gd name="T29" fmla="*/ 2147483647 h 6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14"/>
              <a:gd name="T46" fmla="*/ 0 h 643"/>
              <a:gd name="T47" fmla="*/ 614 w 614"/>
              <a:gd name="T48" fmla="*/ 643 h 6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14" h="643">
                <a:moveTo>
                  <a:pt x="56" y="196"/>
                </a:moveTo>
                <a:lnTo>
                  <a:pt x="0" y="196"/>
                </a:lnTo>
                <a:lnTo>
                  <a:pt x="307" y="0"/>
                </a:lnTo>
                <a:lnTo>
                  <a:pt x="614" y="196"/>
                </a:lnTo>
                <a:lnTo>
                  <a:pt x="587" y="196"/>
                </a:lnTo>
                <a:lnTo>
                  <a:pt x="558" y="196"/>
                </a:lnTo>
                <a:lnTo>
                  <a:pt x="558" y="615"/>
                </a:lnTo>
                <a:lnTo>
                  <a:pt x="56" y="615"/>
                </a:lnTo>
                <a:lnTo>
                  <a:pt x="56" y="196"/>
                </a:lnTo>
                <a:lnTo>
                  <a:pt x="558" y="196"/>
                </a:lnTo>
                <a:lnTo>
                  <a:pt x="587" y="196"/>
                </a:lnTo>
                <a:lnTo>
                  <a:pt x="587" y="643"/>
                </a:lnTo>
                <a:lnTo>
                  <a:pt x="56" y="643"/>
                </a:lnTo>
                <a:lnTo>
                  <a:pt x="56" y="615"/>
                </a:lnTo>
                <a:lnTo>
                  <a:pt x="56" y="196"/>
                </a:lnTo>
                <a:close/>
              </a:path>
            </a:pathLst>
          </a:custGeom>
          <a:solidFill>
            <a:srgbClr val="008080"/>
          </a:solidFill>
          <a:ln w="0">
            <a:solidFill>
              <a:srgbClr val="000080"/>
            </a:solidFill>
            <a:round/>
            <a:headEnd/>
            <a:tailEnd/>
          </a:ln>
        </p:spPr>
        <p:txBody>
          <a:bodyPr/>
          <a:lstStyle/>
          <a:p>
            <a:endParaRPr lang="en-GB"/>
          </a:p>
        </p:txBody>
      </p:sp>
      <p:sp>
        <p:nvSpPr>
          <p:cNvPr id="44148" name="Rectangle 315"/>
          <p:cNvSpPr>
            <a:spLocks noChangeArrowheads="1"/>
          </p:cNvSpPr>
          <p:nvPr/>
        </p:nvSpPr>
        <p:spPr bwMode="auto">
          <a:xfrm>
            <a:off x="5321300" y="3878263"/>
            <a:ext cx="268288" cy="222250"/>
          </a:xfrm>
          <a:prstGeom prst="rect">
            <a:avLst/>
          </a:prstGeom>
          <a:solidFill>
            <a:srgbClr val="FFFF00"/>
          </a:solidFill>
          <a:ln w="0">
            <a:solidFill>
              <a:srgbClr val="000000"/>
            </a:solidFill>
            <a:miter lim="800000"/>
            <a:headEnd/>
            <a:tailEnd/>
          </a:ln>
        </p:spPr>
        <p:txBody>
          <a:bodyPr/>
          <a:lstStyle/>
          <a:p>
            <a:endParaRPr lang="fa-IR"/>
          </a:p>
        </p:txBody>
      </p:sp>
      <p:sp>
        <p:nvSpPr>
          <p:cNvPr id="44149" name="Rectangle 316"/>
          <p:cNvSpPr>
            <a:spLocks noChangeArrowheads="1"/>
          </p:cNvSpPr>
          <p:nvPr/>
        </p:nvSpPr>
        <p:spPr bwMode="auto">
          <a:xfrm>
            <a:off x="5364163" y="3932238"/>
            <a:ext cx="93662" cy="166687"/>
          </a:xfrm>
          <a:prstGeom prst="rect">
            <a:avLst/>
          </a:prstGeom>
          <a:solidFill>
            <a:srgbClr val="800000"/>
          </a:solidFill>
          <a:ln w="0">
            <a:solidFill>
              <a:srgbClr val="000040"/>
            </a:solidFill>
            <a:miter lim="800000"/>
            <a:headEnd/>
            <a:tailEnd/>
          </a:ln>
        </p:spPr>
        <p:txBody>
          <a:bodyPr/>
          <a:lstStyle/>
          <a:p>
            <a:endParaRPr lang="fa-IR"/>
          </a:p>
        </p:txBody>
      </p:sp>
      <p:sp>
        <p:nvSpPr>
          <p:cNvPr id="44150" name="Rectangle 317"/>
          <p:cNvSpPr>
            <a:spLocks noChangeArrowheads="1"/>
          </p:cNvSpPr>
          <p:nvPr/>
        </p:nvSpPr>
        <p:spPr bwMode="auto">
          <a:xfrm>
            <a:off x="5499100" y="3927475"/>
            <a:ext cx="63500" cy="79375"/>
          </a:xfrm>
          <a:prstGeom prst="rect">
            <a:avLst/>
          </a:prstGeom>
          <a:solidFill>
            <a:srgbClr val="80FFFF"/>
          </a:solidFill>
          <a:ln w="0">
            <a:solidFill>
              <a:srgbClr val="000040"/>
            </a:solidFill>
            <a:miter lim="800000"/>
            <a:headEnd/>
            <a:tailEnd/>
          </a:ln>
        </p:spPr>
        <p:txBody>
          <a:bodyPr/>
          <a:lstStyle/>
          <a:p>
            <a:endParaRPr lang="fa-IR"/>
          </a:p>
        </p:txBody>
      </p:sp>
      <p:sp>
        <p:nvSpPr>
          <p:cNvPr id="44151" name="Freeform 318"/>
          <p:cNvSpPr>
            <a:spLocks/>
          </p:cNvSpPr>
          <p:nvPr/>
        </p:nvSpPr>
        <p:spPr bwMode="auto">
          <a:xfrm>
            <a:off x="5432425" y="4008438"/>
            <a:ext cx="12700" cy="15875"/>
          </a:xfrm>
          <a:custGeom>
            <a:avLst/>
            <a:gdLst>
              <a:gd name="T0" fmla="*/ 2147483647 w 24"/>
              <a:gd name="T1" fmla="*/ 2147483647 h 29"/>
              <a:gd name="T2" fmla="*/ 2147483647 w 24"/>
              <a:gd name="T3" fmla="*/ 2147483647 h 29"/>
              <a:gd name="T4" fmla="*/ 2147483647 w 24"/>
              <a:gd name="T5" fmla="*/ 2147483647 h 29"/>
              <a:gd name="T6" fmla="*/ 2147483647 w 24"/>
              <a:gd name="T7" fmla="*/ 2147483647 h 29"/>
              <a:gd name="T8" fmla="*/ 2147483647 w 24"/>
              <a:gd name="T9" fmla="*/ 2147483647 h 29"/>
              <a:gd name="T10" fmla="*/ 2147483647 w 24"/>
              <a:gd name="T11" fmla="*/ 2147483647 h 29"/>
              <a:gd name="T12" fmla="*/ 2147483647 w 24"/>
              <a:gd name="T13" fmla="*/ 2147483647 h 29"/>
              <a:gd name="T14" fmla="*/ 2147483647 w 24"/>
              <a:gd name="T15" fmla="*/ 0 h 29"/>
              <a:gd name="T16" fmla="*/ 2147483647 w 24"/>
              <a:gd name="T17" fmla="*/ 0 h 29"/>
              <a:gd name="T18" fmla="*/ 2147483647 w 24"/>
              <a:gd name="T19" fmla="*/ 0 h 29"/>
              <a:gd name="T20" fmla="*/ 2147483647 w 24"/>
              <a:gd name="T21" fmla="*/ 0 h 29"/>
              <a:gd name="T22" fmla="*/ 2147483647 w 24"/>
              <a:gd name="T23" fmla="*/ 2147483647 h 29"/>
              <a:gd name="T24" fmla="*/ 2147483647 w 24"/>
              <a:gd name="T25" fmla="*/ 2147483647 h 29"/>
              <a:gd name="T26" fmla="*/ 2147483647 w 24"/>
              <a:gd name="T27" fmla="*/ 2147483647 h 29"/>
              <a:gd name="T28" fmla="*/ 2147483647 w 24"/>
              <a:gd name="T29" fmla="*/ 2147483647 h 29"/>
              <a:gd name="T30" fmla="*/ 2147483647 w 24"/>
              <a:gd name="T31" fmla="*/ 2147483647 h 29"/>
              <a:gd name="T32" fmla="*/ 0 w 24"/>
              <a:gd name="T33" fmla="*/ 2147483647 h 29"/>
              <a:gd name="T34" fmla="*/ 0 w 24"/>
              <a:gd name="T35" fmla="*/ 2147483647 h 29"/>
              <a:gd name="T36" fmla="*/ 0 w 24"/>
              <a:gd name="T37" fmla="*/ 2147483647 h 29"/>
              <a:gd name="T38" fmla="*/ 0 w 24"/>
              <a:gd name="T39" fmla="*/ 2147483647 h 29"/>
              <a:gd name="T40" fmla="*/ 2147483647 w 24"/>
              <a:gd name="T41" fmla="*/ 2147483647 h 29"/>
              <a:gd name="T42" fmla="*/ 2147483647 w 24"/>
              <a:gd name="T43" fmla="*/ 2147483647 h 29"/>
              <a:gd name="T44" fmla="*/ 2147483647 w 24"/>
              <a:gd name="T45" fmla="*/ 2147483647 h 29"/>
              <a:gd name="T46" fmla="*/ 2147483647 w 24"/>
              <a:gd name="T47" fmla="*/ 2147483647 h 29"/>
              <a:gd name="T48" fmla="*/ 2147483647 w 24"/>
              <a:gd name="T49" fmla="*/ 2147483647 h 29"/>
              <a:gd name="T50" fmla="*/ 2147483647 w 24"/>
              <a:gd name="T51" fmla="*/ 2147483647 h 29"/>
              <a:gd name="T52" fmla="*/ 2147483647 w 24"/>
              <a:gd name="T53" fmla="*/ 2147483647 h 29"/>
              <a:gd name="T54" fmla="*/ 2147483647 w 24"/>
              <a:gd name="T55" fmla="*/ 2147483647 h 29"/>
              <a:gd name="T56" fmla="*/ 2147483647 w 24"/>
              <a:gd name="T57" fmla="*/ 2147483647 h 29"/>
              <a:gd name="T58" fmla="*/ 2147483647 w 24"/>
              <a:gd name="T59" fmla="*/ 2147483647 h 29"/>
              <a:gd name="T60" fmla="*/ 2147483647 w 24"/>
              <a:gd name="T61" fmla="*/ 2147483647 h 29"/>
              <a:gd name="T62" fmla="*/ 2147483647 w 24"/>
              <a:gd name="T63" fmla="*/ 2147483647 h 29"/>
              <a:gd name="T64" fmla="*/ 2147483647 w 24"/>
              <a:gd name="T65" fmla="*/ 2147483647 h 29"/>
              <a:gd name="T66" fmla="*/ 2147483647 w 24"/>
              <a:gd name="T67" fmla="*/ 2147483647 h 29"/>
              <a:gd name="T68" fmla="*/ 2147483647 w 24"/>
              <a:gd name="T69" fmla="*/ 2147483647 h 29"/>
              <a:gd name="T70" fmla="*/ 2147483647 w 24"/>
              <a:gd name="T71" fmla="*/ 2147483647 h 2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
              <a:gd name="T109" fmla="*/ 0 h 29"/>
              <a:gd name="T110" fmla="*/ 24 w 24"/>
              <a:gd name="T111" fmla="*/ 29 h 2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 h="29">
                <a:moveTo>
                  <a:pt x="24" y="14"/>
                </a:moveTo>
                <a:lnTo>
                  <a:pt x="24" y="13"/>
                </a:lnTo>
                <a:lnTo>
                  <a:pt x="24" y="12"/>
                </a:lnTo>
                <a:lnTo>
                  <a:pt x="24" y="11"/>
                </a:lnTo>
                <a:lnTo>
                  <a:pt x="22" y="9"/>
                </a:lnTo>
                <a:lnTo>
                  <a:pt x="21" y="8"/>
                </a:lnTo>
                <a:lnTo>
                  <a:pt x="21" y="7"/>
                </a:lnTo>
                <a:lnTo>
                  <a:pt x="21" y="6"/>
                </a:lnTo>
                <a:lnTo>
                  <a:pt x="20" y="5"/>
                </a:lnTo>
                <a:lnTo>
                  <a:pt x="19" y="4"/>
                </a:lnTo>
                <a:lnTo>
                  <a:pt x="19" y="3"/>
                </a:lnTo>
                <a:lnTo>
                  <a:pt x="18" y="2"/>
                </a:lnTo>
                <a:lnTo>
                  <a:pt x="17" y="1"/>
                </a:lnTo>
                <a:lnTo>
                  <a:pt x="16" y="0"/>
                </a:lnTo>
                <a:lnTo>
                  <a:pt x="15" y="0"/>
                </a:lnTo>
                <a:lnTo>
                  <a:pt x="14" y="0"/>
                </a:lnTo>
                <a:lnTo>
                  <a:pt x="13" y="0"/>
                </a:lnTo>
                <a:lnTo>
                  <a:pt x="11" y="0"/>
                </a:lnTo>
                <a:lnTo>
                  <a:pt x="10" y="0"/>
                </a:lnTo>
                <a:lnTo>
                  <a:pt x="9" y="0"/>
                </a:lnTo>
                <a:lnTo>
                  <a:pt x="8" y="0"/>
                </a:lnTo>
                <a:lnTo>
                  <a:pt x="7" y="1"/>
                </a:lnTo>
                <a:lnTo>
                  <a:pt x="6" y="1"/>
                </a:lnTo>
                <a:lnTo>
                  <a:pt x="5" y="2"/>
                </a:lnTo>
                <a:lnTo>
                  <a:pt x="4" y="3"/>
                </a:lnTo>
                <a:lnTo>
                  <a:pt x="4" y="4"/>
                </a:lnTo>
                <a:lnTo>
                  <a:pt x="3" y="5"/>
                </a:lnTo>
                <a:lnTo>
                  <a:pt x="2" y="6"/>
                </a:lnTo>
                <a:lnTo>
                  <a:pt x="2" y="7"/>
                </a:lnTo>
                <a:lnTo>
                  <a:pt x="2" y="8"/>
                </a:lnTo>
                <a:lnTo>
                  <a:pt x="0" y="9"/>
                </a:lnTo>
                <a:lnTo>
                  <a:pt x="0" y="11"/>
                </a:lnTo>
                <a:lnTo>
                  <a:pt x="0" y="12"/>
                </a:lnTo>
                <a:lnTo>
                  <a:pt x="0" y="13"/>
                </a:lnTo>
                <a:lnTo>
                  <a:pt x="0" y="14"/>
                </a:lnTo>
                <a:lnTo>
                  <a:pt x="0" y="16"/>
                </a:lnTo>
                <a:lnTo>
                  <a:pt x="0" y="17"/>
                </a:lnTo>
                <a:lnTo>
                  <a:pt x="0" y="18"/>
                </a:lnTo>
                <a:lnTo>
                  <a:pt x="0" y="19"/>
                </a:lnTo>
                <a:lnTo>
                  <a:pt x="2" y="21"/>
                </a:lnTo>
                <a:lnTo>
                  <a:pt x="2" y="23"/>
                </a:lnTo>
                <a:lnTo>
                  <a:pt x="2" y="24"/>
                </a:lnTo>
                <a:lnTo>
                  <a:pt x="3" y="24"/>
                </a:lnTo>
                <a:lnTo>
                  <a:pt x="4" y="25"/>
                </a:lnTo>
                <a:lnTo>
                  <a:pt x="4" y="26"/>
                </a:lnTo>
                <a:lnTo>
                  <a:pt x="5" y="27"/>
                </a:lnTo>
                <a:lnTo>
                  <a:pt x="6" y="28"/>
                </a:lnTo>
                <a:lnTo>
                  <a:pt x="7" y="28"/>
                </a:lnTo>
                <a:lnTo>
                  <a:pt x="8" y="29"/>
                </a:lnTo>
                <a:lnTo>
                  <a:pt x="9" y="29"/>
                </a:lnTo>
                <a:lnTo>
                  <a:pt x="10" y="29"/>
                </a:lnTo>
                <a:lnTo>
                  <a:pt x="11" y="29"/>
                </a:lnTo>
                <a:lnTo>
                  <a:pt x="13" y="29"/>
                </a:lnTo>
                <a:lnTo>
                  <a:pt x="14" y="29"/>
                </a:lnTo>
                <a:lnTo>
                  <a:pt x="15" y="29"/>
                </a:lnTo>
                <a:lnTo>
                  <a:pt x="16" y="29"/>
                </a:lnTo>
                <a:lnTo>
                  <a:pt x="17" y="28"/>
                </a:lnTo>
                <a:lnTo>
                  <a:pt x="18" y="27"/>
                </a:lnTo>
                <a:lnTo>
                  <a:pt x="19" y="26"/>
                </a:lnTo>
                <a:lnTo>
                  <a:pt x="19" y="25"/>
                </a:lnTo>
                <a:lnTo>
                  <a:pt x="20" y="24"/>
                </a:lnTo>
                <a:lnTo>
                  <a:pt x="21" y="24"/>
                </a:lnTo>
                <a:lnTo>
                  <a:pt x="21" y="23"/>
                </a:lnTo>
                <a:lnTo>
                  <a:pt x="21" y="21"/>
                </a:lnTo>
                <a:lnTo>
                  <a:pt x="22" y="19"/>
                </a:lnTo>
                <a:lnTo>
                  <a:pt x="24" y="18"/>
                </a:lnTo>
                <a:lnTo>
                  <a:pt x="24" y="17"/>
                </a:lnTo>
                <a:lnTo>
                  <a:pt x="24" y="16"/>
                </a:lnTo>
                <a:lnTo>
                  <a:pt x="24" y="14"/>
                </a:lnTo>
                <a:close/>
              </a:path>
            </a:pathLst>
          </a:custGeom>
          <a:solidFill>
            <a:srgbClr val="008080"/>
          </a:solidFill>
          <a:ln w="0">
            <a:solidFill>
              <a:srgbClr val="000040"/>
            </a:solidFill>
            <a:round/>
            <a:headEnd/>
            <a:tailEnd/>
          </a:ln>
        </p:spPr>
        <p:txBody>
          <a:bodyPr/>
          <a:lstStyle/>
          <a:p>
            <a:endParaRPr lang="en-GB"/>
          </a:p>
        </p:txBody>
      </p:sp>
      <p:sp>
        <p:nvSpPr>
          <p:cNvPr id="44152" name="Line 319"/>
          <p:cNvSpPr>
            <a:spLocks noChangeShapeType="1"/>
          </p:cNvSpPr>
          <p:nvPr/>
        </p:nvSpPr>
        <p:spPr bwMode="auto">
          <a:xfrm>
            <a:off x="5530850" y="3927475"/>
            <a:ext cx="1588" cy="79375"/>
          </a:xfrm>
          <a:prstGeom prst="line">
            <a:avLst/>
          </a:prstGeom>
          <a:noFill/>
          <a:ln w="6350">
            <a:solidFill>
              <a:srgbClr val="000040"/>
            </a:solidFill>
            <a:round/>
            <a:headEnd/>
            <a:tailEnd/>
          </a:ln>
        </p:spPr>
        <p:txBody>
          <a:bodyPr/>
          <a:lstStyle/>
          <a:p>
            <a:endParaRPr lang="en-GB"/>
          </a:p>
        </p:txBody>
      </p:sp>
      <p:sp>
        <p:nvSpPr>
          <p:cNvPr id="44153" name="Line 320"/>
          <p:cNvSpPr>
            <a:spLocks noChangeShapeType="1"/>
          </p:cNvSpPr>
          <p:nvPr/>
        </p:nvSpPr>
        <p:spPr bwMode="auto">
          <a:xfrm>
            <a:off x="5499100" y="3965575"/>
            <a:ext cx="61913" cy="1588"/>
          </a:xfrm>
          <a:prstGeom prst="line">
            <a:avLst/>
          </a:prstGeom>
          <a:noFill/>
          <a:ln w="6350">
            <a:solidFill>
              <a:srgbClr val="000040"/>
            </a:solidFill>
            <a:round/>
            <a:headEnd/>
            <a:tailEnd/>
          </a:ln>
        </p:spPr>
        <p:txBody>
          <a:bodyPr/>
          <a:lstStyle/>
          <a:p>
            <a:endParaRPr lang="en-GB"/>
          </a:p>
        </p:txBody>
      </p:sp>
      <p:sp>
        <p:nvSpPr>
          <p:cNvPr id="44154" name="Freeform 321"/>
          <p:cNvSpPr>
            <a:spLocks/>
          </p:cNvSpPr>
          <p:nvPr/>
        </p:nvSpPr>
        <p:spPr bwMode="auto">
          <a:xfrm>
            <a:off x="5100638" y="5316538"/>
            <a:ext cx="325437" cy="339725"/>
          </a:xfrm>
          <a:custGeom>
            <a:avLst/>
            <a:gdLst>
              <a:gd name="T0" fmla="*/ 2147483647 w 614"/>
              <a:gd name="T1" fmla="*/ 2147483647 h 643"/>
              <a:gd name="T2" fmla="*/ 0 w 614"/>
              <a:gd name="T3" fmla="*/ 2147483647 h 643"/>
              <a:gd name="T4" fmla="*/ 2147483647 w 614"/>
              <a:gd name="T5" fmla="*/ 0 h 643"/>
              <a:gd name="T6" fmla="*/ 2147483647 w 614"/>
              <a:gd name="T7" fmla="*/ 2147483647 h 643"/>
              <a:gd name="T8" fmla="*/ 2147483647 w 614"/>
              <a:gd name="T9" fmla="*/ 2147483647 h 643"/>
              <a:gd name="T10" fmla="*/ 2147483647 w 614"/>
              <a:gd name="T11" fmla="*/ 2147483647 h 643"/>
              <a:gd name="T12" fmla="*/ 2147483647 w 614"/>
              <a:gd name="T13" fmla="*/ 2147483647 h 643"/>
              <a:gd name="T14" fmla="*/ 2147483647 w 614"/>
              <a:gd name="T15" fmla="*/ 2147483647 h 643"/>
              <a:gd name="T16" fmla="*/ 2147483647 w 614"/>
              <a:gd name="T17" fmla="*/ 2147483647 h 643"/>
              <a:gd name="T18" fmla="*/ 2147483647 w 614"/>
              <a:gd name="T19" fmla="*/ 2147483647 h 643"/>
              <a:gd name="T20" fmla="*/ 2147483647 w 614"/>
              <a:gd name="T21" fmla="*/ 2147483647 h 643"/>
              <a:gd name="T22" fmla="*/ 2147483647 w 614"/>
              <a:gd name="T23" fmla="*/ 2147483647 h 643"/>
              <a:gd name="T24" fmla="*/ 2147483647 w 614"/>
              <a:gd name="T25" fmla="*/ 2147483647 h 643"/>
              <a:gd name="T26" fmla="*/ 2147483647 w 614"/>
              <a:gd name="T27" fmla="*/ 2147483647 h 643"/>
              <a:gd name="T28" fmla="*/ 2147483647 w 614"/>
              <a:gd name="T29" fmla="*/ 2147483647 h 6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14"/>
              <a:gd name="T46" fmla="*/ 0 h 643"/>
              <a:gd name="T47" fmla="*/ 614 w 614"/>
              <a:gd name="T48" fmla="*/ 643 h 6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14" h="643">
                <a:moveTo>
                  <a:pt x="56" y="195"/>
                </a:moveTo>
                <a:lnTo>
                  <a:pt x="0" y="195"/>
                </a:lnTo>
                <a:lnTo>
                  <a:pt x="307" y="0"/>
                </a:lnTo>
                <a:lnTo>
                  <a:pt x="614" y="195"/>
                </a:lnTo>
                <a:lnTo>
                  <a:pt x="587" y="195"/>
                </a:lnTo>
                <a:lnTo>
                  <a:pt x="558" y="195"/>
                </a:lnTo>
                <a:lnTo>
                  <a:pt x="558" y="615"/>
                </a:lnTo>
                <a:lnTo>
                  <a:pt x="56" y="615"/>
                </a:lnTo>
                <a:lnTo>
                  <a:pt x="56" y="195"/>
                </a:lnTo>
                <a:lnTo>
                  <a:pt x="558" y="195"/>
                </a:lnTo>
                <a:lnTo>
                  <a:pt x="587" y="195"/>
                </a:lnTo>
                <a:lnTo>
                  <a:pt x="587" y="643"/>
                </a:lnTo>
                <a:lnTo>
                  <a:pt x="56" y="643"/>
                </a:lnTo>
                <a:lnTo>
                  <a:pt x="56" y="615"/>
                </a:lnTo>
                <a:lnTo>
                  <a:pt x="56" y="195"/>
                </a:lnTo>
                <a:close/>
              </a:path>
            </a:pathLst>
          </a:custGeom>
          <a:solidFill>
            <a:srgbClr val="008080"/>
          </a:solidFill>
          <a:ln w="0">
            <a:solidFill>
              <a:srgbClr val="000080"/>
            </a:solidFill>
            <a:round/>
            <a:headEnd/>
            <a:tailEnd/>
          </a:ln>
        </p:spPr>
        <p:txBody>
          <a:bodyPr/>
          <a:lstStyle/>
          <a:p>
            <a:endParaRPr lang="en-GB"/>
          </a:p>
        </p:txBody>
      </p:sp>
      <p:sp>
        <p:nvSpPr>
          <p:cNvPr id="44155" name="Rectangle 322"/>
          <p:cNvSpPr>
            <a:spLocks noChangeArrowheads="1"/>
          </p:cNvSpPr>
          <p:nvPr/>
        </p:nvSpPr>
        <p:spPr bwMode="auto">
          <a:xfrm>
            <a:off x="5130800" y="5419725"/>
            <a:ext cx="269875" cy="222250"/>
          </a:xfrm>
          <a:prstGeom prst="rect">
            <a:avLst/>
          </a:prstGeom>
          <a:solidFill>
            <a:srgbClr val="FFFF00"/>
          </a:solidFill>
          <a:ln w="0">
            <a:solidFill>
              <a:srgbClr val="000000"/>
            </a:solidFill>
            <a:miter lim="800000"/>
            <a:headEnd/>
            <a:tailEnd/>
          </a:ln>
        </p:spPr>
        <p:txBody>
          <a:bodyPr/>
          <a:lstStyle/>
          <a:p>
            <a:endParaRPr lang="fa-IR"/>
          </a:p>
        </p:txBody>
      </p:sp>
      <p:sp>
        <p:nvSpPr>
          <p:cNvPr id="44156" name="Rectangle 323"/>
          <p:cNvSpPr>
            <a:spLocks noChangeArrowheads="1"/>
          </p:cNvSpPr>
          <p:nvPr/>
        </p:nvSpPr>
        <p:spPr bwMode="auto">
          <a:xfrm>
            <a:off x="5173663" y="5472113"/>
            <a:ext cx="95250" cy="168275"/>
          </a:xfrm>
          <a:prstGeom prst="rect">
            <a:avLst/>
          </a:prstGeom>
          <a:solidFill>
            <a:srgbClr val="800000"/>
          </a:solidFill>
          <a:ln w="0">
            <a:solidFill>
              <a:srgbClr val="000040"/>
            </a:solidFill>
            <a:miter lim="800000"/>
            <a:headEnd/>
            <a:tailEnd/>
          </a:ln>
        </p:spPr>
        <p:txBody>
          <a:bodyPr/>
          <a:lstStyle/>
          <a:p>
            <a:endParaRPr lang="fa-IR"/>
          </a:p>
        </p:txBody>
      </p:sp>
      <p:sp>
        <p:nvSpPr>
          <p:cNvPr id="44157" name="Rectangle 324"/>
          <p:cNvSpPr>
            <a:spLocks noChangeArrowheads="1"/>
          </p:cNvSpPr>
          <p:nvPr/>
        </p:nvSpPr>
        <p:spPr bwMode="auto">
          <a:xfrm>
            <a:off x="5310188" y="5468938"/>
            <a:ext cx="63500" cy="79375"/>
          </a:xfrm>
          <a:prstGeom prst="rect">
            <a:avLst/>
          </a:prstGeom>
          <a:solidFill>
            <a:srgbClr val="80FFFF"/>
          </a:solidFill>
          <a:ln w="0">
            <a:solidFill>
              <a:srgbClr val="000040"/>
            </a:solidFill>
            <a:miter lim="800000"/>
            <a:headEnd/>
            <a:tailEnd/>
          </a:ln>
        </p:spPr>
        <p:txBody>
          <a:bodyPr/>
          <a:lstStyle/>
          <a:p>
            <a:endParaRPr lang="fa-IR"/>
          </a:p>
        </p:txBody>
      </p:sp>
      <p:sp>
        <p:nvSpPr>
          <p:cNvPr id="44158" name="Freeform 325"/>
          <p:cNvSpPr>
            <a:spLocks/>
          </p:cNvSpPr>
          <p:nvPr/>
        </p:nvSpPr>
        <p:spPr bwMode="auto">
          <a:xfrm>
            <a:off x="5243513" y="5549900"/>
            <a:ext cx="12700" cy="15875"/>
          </a:xfrm>
          <a:custGeom>
            <a:avLst/>
            <a:gdLst>
              <a:gd name="T0" fmla="*/ 2147483647 w 23"/>
              <a:gd name="T1" fmla="*/ 2147483647 h 30"/>
              <a:gd name="T2" fmla="*/ 2147483647 w 23"/>
              <a:gd name="T3" fmla="*/ 2147483647 h 30"/>
              <a:gd name="T4" fmla="*/ 2147483647 w 23"/>
              <a:gd name="T5" fmla="*/ 2147483647 h 30"/>
              <a:gd name="T6" fmla="*/ 2147483647 w 23"/>
              <a:gd name="T7" fmla="*/ 2147483647 h 30"/>
              <a:gd name="T8" fmla="*/ 2147483647 w 23"/>
              <a:gd name="T9" fmla="*/ 2147483647 h 30"/>
              <a:gd name="T10" fmla="*/ 2147483647 w 23"/>
              <a:gd name="T11" fmla="*/ 2147483647 h 30"/>
              <a:gd name="T12" fmla="*/ 2147483647 w 23"/>
              <a:gd name="T13" fmla="*/ 2147483647 h 30"/>
              <a:gd name="T14" fmla="*/ 2147483647 w 23"/>
              <a:gd name="T15" fmla="*/ 0 h 30"/>
              <a:gd name="T16" fmla="*/ 2147483647 w 23"/>
              <a:gd name="T17" fmla="*/ 0 h 30"/>
              <a:gd name="T18" fmla="*/ 2147483647 w 23"/>
              <a:gd name="T19" fmla="*/ 0 h 30"/>
              <a:gd name="T20" fmla="*/ 2147483647 w 23"/>
              <a:gd name="T21" fmla="*/ 0 h 30"/>
              <a:gd name="T22" fmla="*/ 2147483647 w 23"/>
              <a:gd name="T23" fmla="*/ 2147483647 h 30"/>
              <a:gd name="T24" fmla="*/ 2147483647 w 23"/>
              <a:gd name="T25" fmla="*/ 2147483647 h 30"/>
              <a:gd name="T26" fmla="*/ 2147483647 w 23"/>
              <a:gd name="T27" fmla="*/ 2147483647 h 30"/>
              <a:gd name="T28" fmla="*/ 2147483647 w 23"/>
              <a:gd name="T29" fmla="*/ 2147483647 h 30"/>
              <a:gd name="T30" fmla="*/ 2147483647 w 23"/>
              <a:gd name="T31" fmla="*/ 2147483647 h 30"/>
              <a:gd name="T32" fmla="*/ 0 w 23"/>
              <a:gd name="T33" fmla="*/ 2147483647 h 30"/>
              <a:gd name="T34" fmla="*/ 0 w 23"/>
              <a:gd name="T35" fmla="*/ 2147483647 h 30"/>
              <a:gd name="T36" fmla="*/ 0 w 23"/>
              <a:gd name="T37" fmla="*/ 2147483647 h 30"/>
              <a:gd name="T38" fmla="*/ 0 w 23"/>
              <a:gd name="T39" fmla="*/ 2147483647 h 30"/>
              <a:gd name="T40" fmla="*/ 2147483647 w 23"/>
              <a:gd name="T41" fmla="*/ 2147483647 h 30"/>
              <a:gd name="T42" fmla="*/ 2147483647 w 23"/>
              <a:gd name="T43" fmla="*/ 2147483647 h 30"/>
              <a:gd name="T44" fmla="*/ 2147483647 w 23"/>
              <a:gd name="T45" fmla="*/ 2147483647 h 30"/>
              <a:gd name="T46" fmla="*/ 2147483647 w 23"/>
              <a:gd name="T47" fmla="*/ 2147483647 h 30"/>
              <a:gd name="T48" fmla="*/ 2147483647 w 23"/>
              <a:gd name="T49" fmla="*/ 2147483647 h 30"/>
              <a:gd name="T50" fmla="*/ 2147483647 w 23"/>
              <a:gd name="T51" fmla="*/ 2147483647 h 30"/>
              <a:gd name="T52" fmla="*/ 2147483647 w 23"/>
              <a:gd name="T53" fmla="*/ 2147483647 h 30"/>
              <a:gd name="T54" fmla="*/ 2147483647 w 23"/>
              <a:gd name="T55" fmla="*/ 2147483647 h 30"/>
              <a:gd name="T56" fmla="*/ 2147483647 w 23"/>
              <a:gd name="T57" fmla="*/ 2147483647 h 30"/>
              <a:gd name="T58" fmla="*/ 2147483647 w 23"/>
              <a:gd name="T59" fmla="*/ 2147483647 h 30"/>
              <a:gd name="T60" fmla="*/ 2147483647 w 23"/>
              <a:gd name="T61" fmla="*/ 2147483647 h 30"/>
              <a:gd name="T62" fmla="*/ 2147483647 w 23"/>
              <a:gd name="T63" fmla="*/ 2147483647 h 30"/>
              <a:gd name="T64" fmla="*/ 2147483647 w 23"/>
              <a:gd name="T65" fmla="*/ 2147483647 h 30"/>
              <a:gd name="T66" fmla="*/ 2147483647 w 23"/>
              <a:gd name="T67" fmla="*/ 2147483647 h 30"/>
              <a:gd name="T68" fmla="*/ 2147483647 w 23"/>
              <a:gd name="T69" fmla="*/ 2147483647 h 30"/>
              <a:gd name="T70" fmla="*/ 2147483647 w 23"/>
              <a:gd name="T71" fmla="*/ 2147483647 h 3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3"/>
              <a:gd name="T109" fmla="*/ 0 h 30"/>
              <a:gd name="T110" fmla="*/ 23 w 23"/>
              <a:gd name="T111" fmla="*/ 30 h 3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3" h="30">
                <a:moveTo>
                  <a:pt x="23" y="14"/>
                </a:moveTo>
                <a:lnTo>
                  <a:pt x="23" y="13"/>
                </a:lnTo>
                <a:lnTo>
                  <a:pt x="23" y="12"/>
                </a:lnTo>
                <a:lnTo>
                  <a:pt x="23" y="11"/>
                </a:lnTo>
                <a:lnTo>
                  <a:pt x="22" y="10"/>
                </a:lnTo>
                <a:lnTo>
                  <a:pt x="21" y="9"/>
                </a:lnTo>
                <a:lnTo>
                  <a:pt x="21" y="8"/>
                </a:lnTo>
                <a:lnTo>
                  <a:pt x="21" y="7"/>
                </a:lnTo>
                <a:lnTo>
                  <a:pt x="20" y="6"/>
                </a:lnTo>
                <a:lnTo>
                  <a:pt x="18" y="5"/>
                </a:lnTo>
                <a:lnTo>
                  <a:pt x="18" y="3"/>
                </a:lnTo>
                <a:lnTo>
                  <a:pt x="17" y="2"/>
                </a:lnTo>
                <a:lnTo>
                  <a:pt x="16" y="1"/>
                </a:lnTo>
                <a:lnTo>
                  <a:pt x="15" y="0"/>
                </a:lnTo>
                <a:lnTo>
                  <a:pt x="14" y="0"/>
                </a:lnTo>
                <a:lnTo>
                  <a:pt x="13" y="0"/>
                </a:lnTo>
                <a:lnTo>
                  <a:pt x="12" y="0"/>
                </a:lnTo>
                <a:lnTo>
                  <a:pt x="11" y="0"/>
                </a:lnTo>
                <a:lnTo>
                  <a:pt x="10" y="0"/>
                </a:lnTo>
                <a:lnTo>
                  <a:pt x="9" y="0"/>
                </a:lnTo>
                <a:lnTo>
                  <a:pt x="8" y="0"/>
                </a:lnTo>
                <a:lnTo>
                  <a:pt x="6" y="1"/>
                </a:lnTo>
                <a:lnTo>
                  <a:pt x="5" y="1"/>
                </a:lnTo>
                <a:lnTo>
                  <a:pt x="4" y="2"/>
                </a:lnTo>
                <a:lnTo>
                  <a:pt x="3" y="3"/>
                </a:lnTo>
                <a:lnTo>
                  <a:pt x="3" y="5"/>
                </a:lnTo>
                <a:lnTo>
                  <a:pt x="2" y="6"/>
                </a:lnTo>
                <a:lnTo>
                  <a:pt x="1" y="7"/>
                </a:lnTo>
                <a:lnTo>
                  <a:pt x="1" y="8"/>
                </a:lnTo>
                <a:lnTo>
                  <a:pt x="1" y="9"/>
                </a:lnTo>
                <a:lnTo>
                  <a:pt x="0" y="10"/>
                </a:lnTo>
                <a:lnTo>
                  <a:pt x="0" y="11"/>
                </a:lnTo>
                <a:lnTo>
                  <a:pt x="0" y="12"/>
                </a:lnTo>
                <a:lnTo>
                  <a:pt x="0" y="13"/>
                </a:lnTo>
                <a:lnTo>
                  <a:pt x="0" y="14"/>
                </a:lnTo>
                <a:lnTo>
                  <a:pt x="0" y="17"/>
                </a:lnTo>
                <a:lnTo>
                  <a:pt x="0" y="18"/>
                </a:lnTo>
                <a:lnTo>
                  <a:pt x="0" y="19"/>
                </a:lnTo>
                <a:lnTo>
                  <a:pt x="0" y="20"/>
                </a:lnTo>
                <a:lnTo>
                  <a:pt x="1" y="22"/>
                </a:lnTo>
                <a:lnTo>
                  <a:pt x="1" y="23"/>
                </a:lnTo>
                <a:lnTo>
                  <a:pt x="1" y="24"/>
                </a:lnTo>
                <a:lnTo>
                  <a:pt x="2" y="24"/>
                </a:lnTo>
                <a:lnTo>
                  <a:pt x="3" y="25"/>
                </a:lnTo>
                <a:lnTo>
                  <a:pt x="3" y="27"/>
                </a:lnTo>
                <a:lnTo>
                  <a:pt x="4" y="28"/>
                </a:lnTo>
                <a:lnTo>
                  <a:pt x="5" y="29"/>
                </a:lnTo>
                <a:lnTo>
                  <a:pt x="6" y="29"/>
                </a:lnTo>
                <a:lnTo>
                  <a:pt x="8" y="30"/>
                </a:lnTo>
                <a:lnTo>
                  <a:pt x="9" y="30"/>
                </a:lnTo>
                <a:lnTo>
                  <a:pt x="10" y="30"/>
                </a:lnTo>
                <a:lnTo>
                  <a:pt x="11" y="30"/>
                </a:lnTo>
                <a:lnTo>
                  <a:pt x="12" y="30"/>
                </a:lnTo>
                <a:lnTo>
                  <a:pt x="13" y="30"/>
                </a:lnTo>
                <a:lnTo>
                  <a:pt x="14" y="30"/>
                </a:lnTo>
                <a:lnTo>
                  <a:pt x="15" y="30"/>
                </a:lnTo>
                <a:lnTo>
                  <a:pt x="16" y="29"/>
                </a:lnTo>
                <a:lnTo>
                  <a:pt x="17" y="28"/>
                </a:lnTo>
                <a:lnTo>
                  <a:pt x="18" y="27"/>
                </a:lnTo>
                <a:lnTo>
                  <a:pt x="18" y="25"/>
                </a:lnTo>
                <a:lnTo>
                  <a:pt x="20" y="24"/>
                </a:lnTo>
                <a:lnTo>
                  <a:pt x="21" y="24"/>
                </a:lnTo>
                <a:lnTo>
                  <a:pt x="21" y="23"/>
                </a:lnTo>
                <a:lnTo>
                  <a:pt x="21" y="22"/>
                </a:lnTo>
                <a:lnTo>
                  <a:pt x="22" y="20"/>
                </a:lnTo>
                <a:lnTo>
                  <a:pt x="23" y="19"/>
                </a:lnTo>
                <a:lnTo>
                  <a:pt x="23" y="18"/>
                </a:lnTo>
                <a:lnTo>
                  <a:pt x="23" y="17"/>
                </a:lnTo>
                <a:lnTo>
                  <a:pt x="23" y="14"/>
                </a:lnTo>
                <a:close/>
              </a:path>
            </a:pathLst>
          </a:custGeom>
          <a:solidFill>
            <a:srgbClr val="008080"/>
          </a:solidFill>
          <a:ln w="0">
            <a:solidFill>
              <a:srgbClr val="000040"/>
            </a:solidFill>
            <a:round/>
            <a:headEnd/>
            <a:tailEnd/>
          </a:ln>
        </p:spPr>
        <p:txBody>
          <a:bodyPr/>
          <a:lstStyle/>
          <a:p>
            <a:endParaRPr lang="en-GB"/>
          </a:p>
        </p:txBody>
      </p:sp>
      <p:sp>
        <p:nvSpPr>
          <p:cNvPr id="44159" name="Line 326"/>
          <p:cNvSpPr>
            <a:spLocks noChangeShapeType="1"/>
          </p:cNvSpPr>
          <p:nvPr/>
        </p:nvSpPr>
        <p:spPr bwMode="auto">
          <a:xfrm>
            <a:off x="5340350" y="5468938"/>
            <a:ext cx="1588" cy="79375"/>
          </a:xfrm>
          <a:prstGeom prst="line">
            <a:avLst/>
          </a:prstGeom>
          <a:noFill/>
          <a:ln w="6350">
            <a:solidFill>
              <a:srgbClr val="000040"/>
            </a:solidFill>
            <a:round/>
            <a:headEnd/>
            <a:tailEnd/>
          </a:ln>
        </p:spPr>
        <p:txBody>
          <a:bodyPr/>
          <a:lstStyle/>
          <a:p>
            <a:endParaRPr lang="en-GB"/>
          </a:p>
        </p:txBody>
      </p:sp>
      <p:sp>
        <p:nvSpPr>
          <p:cNvPr id="44160" name="Line 327"/>
          <p:cNvSpPr>
            <a:spLocks noChangeShapeType="1"/>
          </p:cNvSpPr>
          <p:nvPr/>
        </p:nvSpPr>
        <p:spPr bwMode="auto">
          <a:xfrm>
            <a:off x="5310188" y="5507038"/>
            <a:ext cx="61912" cy="1587"/>
          </a:xfrm>
          <a:prstGeom prst="line">
            <a:avLst/>
          </a:prstGeom>
          <a:noFill/>
          <a:ln w="6350">
            <a:solidFill>
              <a:srgbClr val="000040"/>
            </a:solidFill>
            <a:round/>
            <a:headEnd/>
            <a:tailEnd/>
          </a:ln>
        </p:spPr>
        <p:txBody>
          <a:bodyPr/>
          <a:lstStyle/>
          <a:p>
            <a:endParaRPr lang="en-GB"/>
          </a:p>
        </p:txBody>
      </p:sp>
      <p:sp>
        <p:nvSpPr>
          <p:cNvPr id="44161" name="Freeform 328"/>
          <p:cNvSpPr>
            <a:spLocks/>
          </p:cNvSpPr>
          <p:nvPr/>
        </p:nvSpPr>
        <p:spPr bwMode="auto">
          <a:xfrm>
            <a:off x="5380038" y="5897563"/>
            <a:ext cx="323850" cy="341312"/>
          </a:xfrm>
          <a:custGeom>
            <a:avLst/>
            <a:gdLst>
              <a:gd name="T0" fmla="*/ 2147483647 w 614"/>
              <a:gd name="T1" fmla="*/ 2147483647 h 643"/>
              <a:gd name="T2" fmla="*/ 0 w 614"/>
              <a:gd name="T3" fmla="*/ 2147483647 h 643"/>
              <a:gd name="T4" fmla="*/ 2147483647 w 614"/>
              <a:gd name="T5" fmla="*/ 0 h 643"/>
              <a:gd name="T6" fmla="*/ 2147483647 w 614"/>
              <a:gd name="T7" fmla="*/ 2147483647 h 643"/>
              <a:gd name="T8" fmla="*/ 2147483647 w 614"/>
              <a:gd name="T9" fmla="*/ 2147483647 h 643"/>
              <a:gd name="T10" fmla="*/ 2147483647 w 614"/>
              <a:gd name="T11" fmla="*/ 2147483647 h 643"/>
              <a:gd name="T12" fmla="*/ 2147483647 w 614"/>
              <a:gd name="T13" fmla="*/ 2147483647 h 643"/>
              <a:gd name="T14" fmla="*/ 2147483647 w 614"/>
              <a:gd name="T15" fmla="*/ 2147483647 h 643"/>
              <a:gd name="T16" fmla="*/ 2147483647 w 614"/>
              <a:gd name="T17" fmla="*/ 2147483647 h 643"/>
              <a:gd name="T18" fmla="*/ 2147483647 w 614"/>
              <a:gd name="T19" fmla="*/ 2147483647 h 643"/>
              <a:gd name="T20" fmla="*/ 2147483647 w 614"/>
              <a:gd name="T21" fmla="*/ 2147483647 h 643"/>
              <a:gd name="T22" fmla="*/ 2147483647 w 614"/>
              <a:gd name="T23" fmla="*/ 2147483647 h 643"/>
              <a:gd name="T24" fmla="*/ 2147483647 w 614"/>
              <a:gd name="T25" fmla="*/ 2147483647 h 643"/>
              <a:gd name="T26" fmla="*/ 2147483647 w 614"/>
              <a:gd name="T27" fmla="*/ 2147483647 h 643"/>
              <a:gd name="T28" fmla="*/ 2147483647 w 614"/>
              <a:gd name="T29" fmla="*/ 2147483647 h 6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14"/>
              <a:gd name="T46" fmla="*/ 0 h 643"/>
              <a:gd name="T47" fmla="*/ 614 w 614"/>
              <a:gd name="T48" fmla="*/ 643 h 6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14" h="643">
                <a:moveTo>
                  <a:pt x="55" y="195"/>
                </a:moveTo>
                <a:lnTo>
                  <a:pt x="0" y="195"/>
                </a:lnTo>
                <a:lnTo>
                  <a:pt x="307" y="0"/>
                </a:lnTo>
                <a:lnTo>
                  <a:pt x="614" y="195"/>
                </a:lnTo>
                <a:lnTo>
                  <a:pt x="586" y="195"/>
                </a:lnTo>
                <a:lnTo>
                  <a:pt x="558" y="195"/>
                </a:lnTo>
                <a:lnTo>
                  <a:pt x="558" y="614"/>
                </a:lnTo>
                <a:lnTo>
                  <a:pt x="55" y="614"/>
                </a:lnTo>
                <a:lnTo>
                  <a:pt x="55" y="195"/>
                </a:lnTo>
                <a:lnTo>
                  <a:pt x="558" y="195"/>
                </a:lnTo>
                <a:lnTo>
                  <a:pt x="586" y="195"/>
                </a:lnTo>
                <a:lnTo>
                  <a:pt x="586" y="643"/>
                </a:lnTo>
                <a:lnTo>
                  <a:pt x="55" y="643"/>
                </a:lnTo>
                <a:lnTo>
                  <a:pt x="55" y="614"/>
                </a:lnTo>
                <a:lnTo>
                  <a:pt x="55" y="195"/>
                </a:lnTo>
                <a:close/>
              </a:path>
            </a:pathLst>
          </a:custGeom>
          <a:solidFill>
            <a:srgbClr val="008080"/>
          </a:solidFill>
          <a:ln w="0">
            <a:solidFill>
              <a:srgbClr val="000080"/>
            </a:solidFill>
            <a:round/>
            <a:headEnd/>
            <a:tailEnd/>
          </a:ln>
        </p:spPr>
        <p:txBody>
          <a:bodyPr/>
          <a:lstStyle/>
          <a:p>
            <a:endParaRPr lang="en-GB"/>
          </a:p>
        </p:txBody>
      </p:sp>
      <p:sp>
        <p:nvSpPr>
          <p:cNvPr id="44162" name="Rectangle 329"/>
          <p:cNvSpPr>
            <a:spLocks noChangeArrowheads="1"/>
          </p:cNvSpPr>
          <p:nvPr/>
        </p:nvSpPr>
        <p:spPr bwMode="auto">
          <a:xfrm>
            <a:off x="5410200" y="6000750"/>
            <a:ext cx="268288" cy="222250"/>
          </a:xfrm>
          <a:prstGeom prst="rect">
            <a:avLst/>
          </a:prstGeom>
          <a:solidFill>
            <a:srgbClr val="FFFF00"/>
          </a:solidFill>
          <a:ln w="0">
            <a:solidFill>
              <a:srgbClr val="000000"/>
            </a:solidFill>
            <a:miter lim="800000"/>
            <a:headEnd/>
            <a:tailEnd/>
          </a:ln>
        </p:spPr>
        <p:txBody>
          <a:bodyPr/>
          <a:lstStyle/>
          <a:p>
            <a:endParaRPr lang="fa-IR"/>
          </a:p>
        </p:txBody>
      </p:sp>
      <p:sp>
        <p:nvSpPr>
          <p:cNvPr id="44163" name="Rectangle 330"/>
          <p:cNvSpPr>
            <a:spLocks noChangeArrowheads="1"/>
          </p:cNvSpPr>
          <p:nvPr/>
        </p:nvSpPr>
        <p:spPr bwMode="auto">
          <a:xfrm>
            <a:off x="5453063" y="6054725"/>
            <a:ext cx="93662" cy="166688"/>
          </a:xfrm>
          <a:prstGeom prst="rect">
            <a:avLst/>
          </a:prstGeom>
          <a:solidFill>
            <a:srgbClr val="800000"/>
          </a:solidFill>
          <a:ln w="0">
            <a:solidFill>
              <a:srgbClr val="000040"/>
            </a:solidFill>
            <a:miter lim="800000"/>
            <a:headEnd/>
            <a:tailEnd/>
          </a:ln>
        </p:spPr>
        <p:txBody>
          <a:bodyPr/>
          <a:lstStyle/>
          <a:p>
            <a:endParaRPr lang="fa-IR"/>
          </a:p>
        </p:txBody>
      </p:sp>
      <p:sp>
        <p:nvSpPr>
          <p:cNvPr id="44164" name="Rectangle 331"/>
          <p:cNvSpPr>
            <a:spLocks noChangeArrowheads="1"/>
          </p:cNvSpPr>
          <p:nvPr/>
        </p:nvSpPr>
        <p:spPr bwMode="auto">
          <a:xfrm>
            <a:off x="5588000" y="6049963"/>
            <a:ext cx="63500" cy="80962"/>
          </a:xfrm>
          <a:prstGeom prst="rect">
            <a:avLst/>
          </a:prstGeom>
          <a:solidFill>
            <a:srgbClr val="80FFFF"/>
          </a:solidFill>
          <a:ln w="0">
            <a:solidFill>
              <a:srgbClr val="000040"/>
            </a:solidFill>
            <a:miter lim="800000"/>
            <a:headEnd/>
            <a:tailEnd/>
          </a:ln>
        </p:spPr>
        <p:txBody>
          <a:bodyPr/>
          <a:lstStyle/>
          <a:p>
            <a:endParaRPr lang="fa-IR"/>
          </a:p>
        </p:txBody>
      </p:sp>
      <p:sp>
        <p:nvSpPr>
          <p:cNvPr id="44165" name="Freeform 332"/>
          <p:cNvSpPr>
            <a:spLocks/>
          </p:cNvSpPr>
          <p:nvPr/>
        </p:nvSpPr>
        <p:spPr bwMode="auto">
          <a:xfrm>
            <a:off x="5521325" y="6130925"/>
            <a:ext cx="12700" cy="15875"/>
          </a:xfrm>
          <a:custGeom>
            <a:avLst/>
            <a:gdLst>
              <a:gd name="T0" fmla="*/ 2147483647 w 23"/>
              <a:gd name="T1" fmla="*/ 2147483647 h 29"/>
              <a:gd name="T2" fmla="*/ 2147483647 w 23"/>
              <a:gd name="T3" fmla="*/ 2147483647 h 29"/>
              <a:gd name="T4" fmla="*/ 2147483647 w 23"/>
              <a:gd name="T5" fmla="*/ 2147483647 h 29"/>
              <a:gd name="T6" fmla="*/ 2147483647 w 23"/>
              <a:gd name="T7" fmla="*/ 2147483647 h 29"/>
              <a:gd name="T8" fmla="*/ 2147483647 w 23"/>
              <a:gd name="T9" fmla="*/ 2147483647 h 29"/>
              <a:gd name="T10" fmla="*/ 2147483647 w 23"/>
              <a:gd name="T11" fmla="*/ 2147483647 h 29"/>
              <a:gd name="T12" fmla="*/ 2147483647 w 23"/>
              <a:gd name="T13" fmla="*/ 2147483647 h 29"/>
              <a:gd name="T14" fmla="*/ 2147483647 w 23"/>
              <a:gd name="T15" fmla="*/ 0 h 29"/>
              <a:gd name="T16" fmla="*/ 2147483647 w 23"/>
              <a:gd name="T17" fmla="*/ 0 h 29"/>
              <a:gd name="T18" fmla="*/ 2147483647 w 23"/>
              <a:gd name="T19" fmla="*/ 0 h 29"/>
              <a:gd name="T20" fmla="*/ 2147483647 w 23"/>
              <a:gd name="T21" fmla="*/ 0 h 29"/>
              <a:gd name="T22" fmla="*/ 2147483647 w 23"/>
              <a:gd name="T23" fmla="*/ 2147483647 h 29"/>
              <a:gd name="T24" fmla="*/ 2147483647 w 23"/>
              <a:gd name="T25" fmla="*/ 2147483647 h 29"/>
              <a:gd name="T26" fmla="*/ 2147483647 w 23"/>
              <a:gd name="T27" fmla="*/ 2147483647 h 29"/>
              <a:gd name="T28" fmla="*/ 2147483647 w 23"/>
              <a:gd name="T29" fmla="*/ 2147483647 h 29"/>
              <a:gd name="T30" fmla="*/ 2147483647 w 23"/>
              <a:gd name="T31" fmla="*/ 2147483647 h 29"/>
              <a:gd name="T32" fmla="*/ 0 w 23"/>
              <a:gd name="T33" fmla="*/ 2147483647 h 29"/>
              <a:gd name="T34" fmla="*/ 0 w 23"/>
              <a:gd name="T35" fmla="*/ 2147483647 h 29"/>
              <a:gd name="T36" fmla="*/ 0 w 23"/>
              <a:gd name="T37" fmla="*/ 2147483647 h 29"/>
              <a:gd name="T38" fmla="*/ 0 w 23"/>
              <a:gd name="T39" fmla="*/ 2147483647 h 29"/>
              <a:gd name="T40" fmla="*/ 2147483647 w 23"/>
              <a:gd name="T41" fmla="*/ 2147483647 h 29"/>
              <a:gd name="T42" fmla="*/ 2147483647 w 23"/>
              <a:gd name="T43" fmla="*/ 2147483647 h 29"/>
              <a:gd name="T44" fmla="*/ 2147483647 w 23"/>
              <a:gd name="T45" fmla="*/ 2147483647 h 29"/>
              <a:gd name="T46" fmla="*/ 2147483647 w 23"/>
              <a:gd name="T47" fmla="*/ 2147483647 h 29"/>
              <a:gd name="T48" fmla="*/ 2147483647 w 23"/>
              <a:gd name="T49" fmla="*/ 2147483647 h 29"/>
              <a:gd name="T50" fmla="*/ 2147483647 w 23"/>
              <a:gd name="T51" fmla="*/ 2147483647 h 29"/>
              <a:gd name="T52" fmla="*/ 2147483647 w 23"/>
              <a:gd name="T53" fmla="*/ 2147483647 h 29"/>
              <a:gd name="T54" fmla="*/ 2147483647 w 23"/>
              <a:gd name="T55" fmla="*/ 2147483647 h 29"/>
              <a:gd name="T56" fmla="*/ 2147483647 w 23"/>
              <a:gd name="T57" fmla="*/ 2147483647 h 29"/>
              <a:gd name="T58" fmla="*/ 2147483647 w 23"/>
              <a:gd name="T59" fmla="*/ 2147483647 h 29"/>
              <a:gd name="T60" fmla="*/ 2147483647 w 23"/>
              <a:gd name="T61" fmla="*/ 2147483647 h 29"/>
              <a:gd name="T62" fmla="*/ 2147483647 w 23"/>
              <a:gd name="T63" fmla="*/ 2147483647 h 29"/>
              <a:gd name="T64" fmla="*/ 2147483647 w 23"/>
              <a:gd name="T65" fmla="*/ 2147483647 h 29"/>
              <a:gd name="T66" fmla="*/ 2147483647 w 23"/>
              <a:gd name="T67" fmla="*/ 2147483647 h 29"/>
              <a:gd name="T68" fmla="*/ 2147483647 w 23"/>
              <a:gd name="T69" fmla="*/ 2147483647 h 29"/>
              <a:gd name="T70" fmla="*/ 2147483647 w 23"/>
              <a:gd name="T71" fmla="*/ 2147483647 h 2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3"/>
              <a:gd name="T109" fmla="*/ 0 h 29"/>
              <a:gd name="T110" fmla="*/ 23 w 23"/>
              <a:gd name="T111" fmla="*/ 29 h 2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3" h="29">
                <a:moveTo>
                  <a:pt x="23" y="14"/>
                </a:moveTo>
                <a:lnTo>
                  <a:pt x="23" y="13"/>
                </a:lnTo>
                <a:lnTo>
                  <a:pt x="23" y="12"/>
                </a:lnTo>
                <a:lnTo>
                  <a:pt x="23" y="11"/>
                </a:lnTo>
                <a:lnTo>
                  <a:pt x="22" y="10"/>
                </a:lnTo>
                <a:lnTo>
                  <a:pt x="21" y="9"/>
                </a:lnTo>
                <a:lnTo>
                  <a:pt x="21" y="7"/>
                </a:lnTo>
                <a:lnTo>
                  <a:pt x="21" y="6"/>
                </a:lnTo>
                <a:lnTo>
                  <a:pt x="20" y="5"/>
                </a:lnTo>
                <a:lnTo>
                  <a:pt x="19" y="4"/>
                </a:lnTo>
                <a:lnTo>
                  <a:pt x="19" y="3"/>
                </a:lnTo>
                <a:lnTo>
                  <a:pt x="18" y="2"/>
                </a:lnTo>
                <a:lnTo>
                  <a:pt x="17" y="1"/>
                </a:lnTo>
                <a:lnTo>
                  <a:pt x="16" y="0"/>
                </a:lnTo>
                <a:lnTo>
                  <a:pt x="15" y="0"/>
                </a:lnTo>
                <a:lnTo>
                  <a:pt x="13" y="0"/>
                </a:lnTo>
                <a:lnTo>
                  <a:pt x="12" y="0"/>
                </a:lnTo>
                <a:lnTo>
                  <a:pt x="11" y="0"/>
                </a:lnTo>
                <a:lnTo>
                  <a:pt x="10" y="0"/>
                </a:lnTo>
                <a:lnTo>
                  <a:pt x="9" y="0"/>
                </a:lnTo>
                <a:lnTo>
                  <a:pt x="8" y="0"/>
                </a:lnTo>
                <a:lnTo>
                  <a:pt x="7" y="1"/>
                </a:lnTo>
                <a:lnTo>
                  <a:pt x="6" y="1"/>
                </a:lnTo>
                <a:lnTo>
                  <a:pt x="5" y="2"/>
                </a:lnTo>
                <a:lnTo>
                  <a:pt x="4" y="3"/>
                </a:lnTo>
                <a:lnTo>
                  <a:pt x="4" y="4"/>
                </a:lnTo>
                <a:lnTo>
                  <a:pt x="3" y="5"/>
                </a:lnTo>
                <a:lnTo>
                  <a:pt x="1" y="6"/>
                </a:lnTo>
                <a:lnTo>
                  <a:pt x="1" y="7"/>
                </a:lnTo>
                <a:lnTo>
                  <a:pt x="1" y="9"/>
                </a:lnTo>
                <a:lnTo>
                  <a:pt x="0" y="10"/>
                </a:lnTo>
                <a:lnTo>
                  <a:pt x="0" y="11"/>
                </a:lnTo>
                <a:lnTo>
                  <a:pt x="0" y="12"/>
                </a:lnTo>
                <a:lnTo>
                  <a:pt x="0" y="13"/>
                </a:lnTo>
                <a:lnTo>
                  <a:pt x="0" y="14"/>
                </a:lnTo>
                <a:lnTo>
                  <a:pt x="0" y="16"/>
                </a:lnTo>
                <a:lnTo>
                  <a:pt x="0" y="17"/>
                </a:lnTo>
                <a:lnTo>
                  <a:pt x="0" y="18"/>
                </a:lnTo>
                <a:lnTo>
                  <a:pt x="0" y="20"/>
                </a:lnTo>
                <a:lnTo>
                  <a:pt x="1" y="22"/>
                </a:lnTo>
                <a:lnTo>
                  <a:pt x="1" y="23"/>
                </a:lnTo>
                <a:lnTo>
                  <a:pt x="1" y="24"/>
                </a:lnTo>
                <a:lnTo>
                  <a:pt x="3" y="24"/>
                </a:lnTo>
                <a:lnTo>
                  <a:pt x="4" y="25"/>
                </a:lnTo>
                <a:lnTo>
                  <a:pt x="4" y="26"/>
                </a:lnTo>
                <a:lnTo>
                  <a:pt x="5" y="27"/>
                </a:lnTo>
                <a:lnTo>
                  <a:pt x="6" y="28"/>
                </a:lnTo>
                <a:lnTo>
                  <a:pt x="7" y="28"/>
                </a:lnTo>
                <a:lnTo>
                  <a:pt x="8" y="29"/>
                </a:lnTo>
                <a:lnTo>
                  <a:pt x="9" y="29"/>
                </a:lnTo>
                <a:lnTo>
                  <a:pt x="10" y="29"/>
                </a:lnTo>
                <a:lnTo>
                  <a:pt x="11" y="29"/>
                </a:lnTo>
                <a:lnTo>
                  <a:pt x="12" y="29"/>
                </a:lnTo>
                <a:lnTo>
                  <a:pt x="13" y="29"/>
                </a:lnTo>
                <a:lnTo>
                  <a:pt x="15" y="29"/>
                </a:lnTo>
                <a:lnTo>
                  <a:pt x="16" y="29"/>
                </a:lnTo>
                <a:lnTo>
                  <a:pt x="17" y="28"/>
                </a:lnTo>
                <a:lnTo>
                  <a:pt x="18" y="27"/>
                </a:lnTo>
                <a:lnTo>
                  <a:pt x="19" y="26"/>
                </a:lnTo>
                <a:lnTo>
                  <a:pt x="19" y="25"/>
                </a:lnTo>
                <a:lnTo>
                  <a:pt x="20" y="24"/>
                </a:lnTo>
                <a:lnTo>
                  <a:pt x="21" y="24"/>
                </a:lnTo>
                <a:lnTo>
                  <a:pt x="21" y="23"/>
                </a:lnTo>
                <a:lnTo>
                  <a:pt x="21" y="22"/>
                </a:lnTo>
                <a:lnTo>
                  <a:pt x="22" y="20"/>
                </a:lnTo>
                <a:lnTo>
                  <a:pt x="23" y="18"/>
                </a:lnTo>
                <a:lnTo>
                  <a:pt x="23" y="17"/>
                </a:lnTo>
                <a:lnTo>
                  <a:pt x="23" y="16"/>
                </a:lnTo>
                <a:lnTo>
                  <a:pt x="23" y="14"/>
                </a:lnTo>
                <a:close/>
              </a:path>
            </a:pathLst>
          </a:custGeom>
          <a:solidFill>
            <a:srgbClr val="008080"/>
          </a:solidFill>
          <a:ln w="0">
            <a:solidFill>
              <a:srgbClr val="000040"/>
            </a:solidFill>
            <a:round/>
            <a:headEnd/>
            <a:tailEnd/>
          </a:ln>
        </p:spPr>
        <p:txBody>
          <a:bodyPr/>
          <a:lstStyle/>
          <a:p>
            <a:endParaRPr lang="en-GB"/>
          </a:p>
        </p:txBody>
      </p:sp>
      <p:sp>
        <p:nvSpPr>
          <p:cNvPr id="44166" name="Line 333"/>
          <p:cNvSpPr>
            <a:spLocks noChangeShapeType="1"/>
          </p:cNvSpPr>
          <p:nvPr/>
        </p:nvSpPr>
        <p:spPr bwMode="auto">
          <a:xfrm>
            <a:off x="5619750" y="6049963"/>
            <a:ext cx="1588" cy="80962"/>
          </a:xfrm>
          <a:prstGeom prst="line">
            <a:avLst/>
          </a:prstGeom>
          <a:noFill/>
          <a:ln w="6350">
            <a:solidFill>
              <a:srgbClr val="000040"/>
            </a:solidFill>
            <a:round/>
            <a:headEnd/>
            <a:tailEnd/>
          </a:ln>
        </p:spPr>
        <p:txBody>
          <a:bodyPr/>
          <a:lstStyle/>
          <a:p>
            <a:endParaRPr lang="en-GB"/>
          </a:p>
        </p:txBody>
      </p:sp>
      <p:sp>
        <p:nvSpPr>
          <p:cNvPr id="44167" name="Line 334"/>
          <p:cNvSpPr>
            <a:spLocks noChangeShapeType="1"/>
          </p:cNvSpPr>
          <p:nvPr/>
        </p:nvSpPr>
        <p:spPr bwMode="auto">
          <a:xfrm>
            <a:off x="5588000" y="6088063"/>
            <a:ext cx="61913" cy="1587"/>
          </a:xfrm>
          <a:prstGeom prst="line">
            <a:avLst/>
          </a:prstGeom>
          <a:noFill/>
          <a:ln w="6350">
            <a:solidFill>
              <a:srgbClr val="000040"/>
            </a:solidFill>
            <a:round/>
            <a:headEnd/>
            <a:tailEnd/>
          </a:ln>
        </p:spPr>
        <p:txBody>
          <a:bodyPr/>
          <a:lstStyle/>
          <a:p>
            <a:endParaRPr lang="en-GB"/>
          </a:p>
        </p:txBody>
      </p:sp>
      <p:sp>
        <p:nvSpPr>
          <p:cNvPr id="44168" name="Freeform 335"/>
          <p:cNvSpPr>
            <a:spLocks/>
          </p:cNvSpPr>
          <p:nvPr/>
        </p:nvSpPr>
        <p:spPr bwMode="auto">
          <a:xfrm>
            <a:off x="5859463" y="5872163"/>
            <a:ext cx="325437" cy="339725"/>
          </a:xfrm>
          <a:custGeom>
            <a:avLst/>
            <a:gdLst>
              <a:gd name="T0" fmla="*/ 2147483647 w 614"/>
              <a:gd name="T1" fmla="*/ 2147483647 h 643"/>
              <a:gd name="T2" fmla="*/ 0 w 614"/>
              <a:gd name="T3" fmla="*/ 2147483647 h 643"/>
              <a:gd name="T4" fmla="*/ 2147483647 w 614"/>
              <a:gd name="T5" fmla="*/ 0 h 643"/>
              <a:gd name="T6" fmla="*/ 2147483647 w 614"/>
              <a:gd name="T7" fmla="*/ 2147483647 h 643"/>
              <a:gd name="T8" fmla="*/ 2147483647 w 614"/>
              <a:gd name="T9" fmla="*/ 2147483647 h 643"/>
              <a:gd name="T10" fmla="*/ 2147483647 w 614"/>
              <a:gd name="T11" fmla="*/ 2147483647 h 643"/>
              <a:gd name="T12" fmla="*/ 2147483647 w 614"/>
              <a:gd name="T13" fmla="*/ 2147483647 h 643"/>
              <a:gd name="T14" fmla="*/ 2147483647 w 614"/>
              <a:gd name="T15" fmla="*/ 2147483647 h 643"/>
              <a:gd name="T16" fmla="*/ 2147483647 w 614"/>
              <a:gd name="T17" fmla="*/ 2147483647 h 643"/>
              <a:gd name="T18" fmla="*/ 2147483647 w 614"/>
              <a:gd name="T19" fmla="*/ 2147483647 h 643"/>
              <a:gd name="T20" fmla="*/ 2147483647 w 614"/>
              <a:gd name="T21" fmla="*/ 2147483647 h 643"/>
              <a:gd name="T22" fmla="*/ 2147483647 w 614"/>
              <a:gd name="T23" fmla="*/ 2147483647 h 643"/>
              <a:gd name="T24" fmla="*/ 2147483647 w 614"/>
              <a:gd name="T25" fmla="*/ 2147483647 h 643"/>
              <a:gd name="T26" fmla="*/ 2147483647 w 614"/>
              <a:gd name="T27" fmla="*/ 2147483647 h 643"/>
              <a:gd name="T28" fmla="*/ 2147483647 w 614"/>
              <a:gd name="T29" fmla="*/ 2147483647 h 6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14"/>
              <a:gd name="T46" fmla="*/ 0 h 643"/>
              <a:gd name="T47" fmla="*/ 614 w 614"/>
              <a:gd name="T48" fmla="*/ 643 h 6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14" h="643">
                <a:moveTo>
                  <a:pt x="56" y="196"/>
                </a:moveTo>
                <a:lnTo>
                  <a:pt x="0" y="196"/>
                </a:lnTo>
                <a:lnTo>
                  <a:pt x="307" y="0"/>
                </a:lnTo>
                <a:lnTo>
                  <a:pt x="614" y="196"/>
                </a:lnTo>
                <a:lnTo>
                  <a:pt x="587" y="196"/>
                </a:lnTo>
                <a:lnTo>
                  <a:pt x="558" y="196"/>
                </a:lnTo>
                <a:lnTo>
                  <a:pt x="558" y="615"/>
                </a:lnTo>
                <a:lnTo>
                  <a:pt x="56" y="615"/>
                </a:lnTo>
                <a:lnTo>
                  <a:pt x="56" y="196"/>
                </a:lnTo>
                <a:lnTo>
                  <a:pt x="558" y="196"/>
                </a:lnTo>
                <a:lnTo>
                  <a:pt x="587" y="196"/>
                </a:lnTo>
                <a:lnTo>
                  <a:pt x="587" y="643"/>
                </a:lnTo>
                <a:lnTo>
                  <a:pt x="56" y="643"/>
                </a:lnTo>
                <a:lnTo>
                  <a:pt x="56" y="615"/>
                </a:lnTo>
                <a:lnTo>
                  <a:pt x="56" y="196"/>
                </a:lnTo>
                <a:close/>
              </a:path>
            </a:pathLst>
          </a:custGeom>
          <a:solidFill>
            <a:srgbClr val="008080"/>
          </a:solidFill>
          <a:ln w="0">
            <a:solidFill>
              <a:srgbClr val="000080"/>
            </a:solidFill>
            <a:round/>
            <a:headEnd/>
            <a:tailEnd/>
          </a:ln>
        </p:spPr>
        <p:txBody>
          <a:bodyPr/>
          <a:lstStyle/>
          <a:p>
            <a:endParaRPr lang="en-GB"/>
          </a:p>
        </p:txBody>
      </p:sp>
      <p:sp>
        <p:nvSpPr>
          <p:cNvPr id="44169" name="Rectangle 336"/>
          <p:cNvSpPr>
            <a:spLocks noChangeArrowheads="1"/>
          </p:cNvSpPr>
          <p:nvPr/>
        </p:nvSpPr>
        <p:spPr bwMode="auto">
          <a:xfrm>
            <a:off x="5889625" y="5975350"/>
            <a:ext cx="268288" cy="222250"/>
          </a:xfrm>
          <a:prstGeom prst="rect">
            <a:avLst/>
          </a:prstGeom>
          <a:solidFill>
            <a:srgbClr val="FFFF00"/>
          </a:solidFill>
          <a:ln w="0">
            <a:solidFill>
              <a:srgbClr val="000000"/>
            </a:solidFill>
            <a:miter lim="800000"/>
            <a:headEnd/>
            <a:tailEnd/>
          </a:ln>
        </p:spPr>
        <p:txBody>
          <a:bodyPr/>
          <a:lstStyle/>
          <a:p>
            <a:endParaRPr lang="fa-IR"/>
          </a:p>
        </p:txBody>
      </p:sp>
      <p:sp>
        <p:nvSpPr>
          <p:cNvPr id="44170" name="Rectangle 337"/>
          <p:cNvSpPr>
            <a:spLocks noChangeArrowheads="1"/>
          </p:cNvSpPr>
          <p:nvPr/>
        </p:nvSpPr>
        <p:spPr bwMode="auto">
          <a:xfrm>
            <a:off x="5932488" y="6029325"/>
            <a:ext cx="93662" cy="166688"/>
          </a:xfrm>
          <a:prstGeom prst="rect">
            <a:avLst/>
          </a:prstGeom>
          <a:solidFill>
            <a:srgbClr val="800000"/>
          </a:solidFill>
          <a:ln w="0">
            <a:solidFill>
              <a:srgbClr val="000040"/>
            </a:solidFill>
            <a:miter lim="800000"/>
            <a:headEnd/>
            <a:tailEnd/>
          </a:ln>
        </p:spPr>
        <p:txBody>
          <a:bodyPr/>
          <a:lstStyle/>
          <a:p>
            <a:endParaRPr lang="fa-IR"/>
          </a:p>
        </p:txBody>
      </p:sp>
      <p:sp>
        <p:nvSpPr>
          <p:cNvPr id="44171" name="Rectangle 338"/>
          <p:cNvSpPr>
            <a:spLocks noChangeArrowheads="1"/>
          </p:cNvSpPr>
          <p:nvPr/>
        </p:nvSpPr>
        <p:spPr bwMode="auto">
          <a:xfrm>
            <a:off x="6067425" y="6024563"/>
            <a:ext cx="65088" cy="79375"/>
          </a:xfrm>
          <a:prstGeom prst="rect">
            <a:avLst/>
          </a:prstGeom>
          <a:solidFill>
            <a:srgbClr val="80FFFF"/>
          </a:solidFill>
          <a:ln w="0">
            <a:solidFill>
              <a:srgbClr val="000040"/>
            </a:solidFill>
            <a:miter lim="800000"/>
            <a:headEnd/>
            <a:tailEnd/>
          </a:ln>
        </p:spPr>
        <p:txBody>
          <a:bodyPr/>
          <a:lstStyle/>
          <a:p>
            <a:endParaRPr lang="fa-IR"/>
          </a:p>
        </p:txBody>
      </p:sp>
      <p:sp>
        <p:nvSpPr>
          <p:cNvPr id="44172" name="Freeform 339"/>
          <p:cNvSpPr>
            <a:spLocks/>
          </p:cNvSpPr>
          <p:nvPr/>
        </p:nvSpPr>
        <p:spPr bwMode="auto">
          <a:xfrm>
            <a:off x="6002338" y="6105525"/>
            <a:ext cx="11112" cy="15875"/>
          </a:xfrm>
          <a:custGeom>
            <a:avLst/>
            <a:gdLst>
              <a:gd name="T0" fmla="*/ 2147483647 w 23"/>
              <a:gd name="T1" fmla="*/ 2147483647 h 30"/>
              <a:gd name="T2" fmla="*/ 2147483647 w 23"/>
              <a:gd name="T3" fmla="*/ 2147483647 h 30"/>
              <a:gd name="T4" fmla="*/ 2147483647 w 23"/>
              <a:gd name="T5" fmla="*/ 2147483647 h 30"/>
              <a:gd name="T6" fmla="*/ 2147483647 w 23"/>
              <a:gd name="T7" fmla="*/ 2147483647 h 30"/>
              <a:gd name="T8" fmla="*/ 2147483647 w 23"/>
              <a:gd name="T9" fmla="*/ 2147483647 h 30"/>
              <a:gd name="T10" fmla="*/ 2147483647 w 23"/>
              <a:gd name="T11" fmla="*/ 2147483647 h 30"/>
              <a:gd name="T12" fmla="*/ 2147483647 w 23"/>
              <a:gd name="T13" fmla="*/ 2147483647 h 30"/>
              <a:gd name="T14" fmla="*/ 2147483647 w 23"/>
              <a:gd name="T15" fmla="*/ 0 h 30"/>
              <a:gd name="T16" fmla="*/ 2147483647 w 23"/>
              <a:gd name="T17" fmla="*/ 0 h 30"/>
              <a:gd name="T18" fmla="*/ 2147483647 w 23"/>
              <a:gd name="T19" fmla="*/ 0 h 30"/>
              <a:gd name="T20" fmla="*/ 2147483647 w 23"/>
              <a:gd name="T21" fmla="*/ 0 h 30"/>
              <a:gd name="T22" fmla="*/ 2147483647 w 23"/>
              <a:gd name="T23" fmla="*/ 2147483647 h 30"/>
              <a:gd name="T24" fmla="*/ 2147483647 w 23"/>
              <a:gd name="T25" fmla="*/ 2147483647 h 30"/>
              <a:gd name="T26" fmla="*/ 2147483647 w 23"/>
              <a:gd name="T27" fmla="*/ 2147483647 h 30"/>
              <a:gd name="T28" fmla="*/ 2147483647 w 23"/>
              <a:gd name="T29" fmla="*/ 2147483647 h 30"/>
              <a:gd name="T30" fmla="*/ 2147483647 w 23"/>
              <a:gd name="T31" fmla="*/ 2147483647 h 30"/>
              <a:gd name="T32" fmla="*/ 0 w 23"/>
              <a:gd name="T33" fmla="*/ 2147483647 h 30"/>
              <a:gd name="T34" fmla="*/ 0 w 23"/>
              <a:gd name="T35" fmla="*/ 2147483647 h 30"/>
              <a:gd name="T36" fmla="*/ 0 w 23"/>
              <a:gd name="T37" fmla="*/ 2147483647 h 30"/>
              <a:gd name="T38" fmla="*/ 0 w 23"/>
              <a:gd name="T39" fmla="*/ 2147483647 h 30"/>
              <a:gd name="T40" fmla="*/ 2147483647 w 23"/>
              <a:gd name="T41" fmla="*/ 2147483647 h 30"/>
              <a:gd name="T42" fmla="*/ 2147483647 w 23"/>
              <a:gd name="T43" fmla="*/ 2147483647 h 30"/>
              <a:gd name="T44" fmla="*/ 2147483647 w 23"/>
              <a:gd name="T45" fmla="*/ 2147483647 h 30"/>
              <a:gd name="T46" fmla="*/ 2147483647 w 23"/>
              <a:gd name="T47" fmla="*/ 2147483647 h 30"/>
              <a:gd name="T48" fmla="*/ 2147483647 w 23"/>
              <a:gd name="T49" fmla="*/ 2147483647 h 30"/>
              <a:gd name="T50" fmla="*/ 2147483647 w 23"/>
              <a:gd name="T51" fmla="*/ 2147483647 h 30"/>
              <a:gd name="T52" fmla="*/ 2147483647 w 23"/>
              <a:gd name="T53" fmla="*/ 2147483647 h 30"/>
              <a:gd name="T54" fmla="*/ 2147483647 w 23"/>
              <a:gd name="T55" fmla="*/ 2147483647 h 30"/>
              <a:gd name="T56" fmla="*/ 2147483647 w 23"/>
              <a:gd name="T57" fmla="*/ 2147483647 h 30"/>
              <a:gd name="T58" fmla="*/ 2147483647 w 23"/>
              <a:gd name="T59" fmla="*/ 2147483647 h 30"/>
              <a:gd name="T60" fmla="*/ 2147483647 w 23"/>
              <a:gd name="T61" fmla="*/ 2147483647 h 30"/>
              <a:gd name="T62" fmla="*/ 2147483647 w 23"/>
              <a:gd name="T63" fmla="*/ 2147483647 h 30"/>
              <a:gd name="T64" fmla="*/ 2147483647 w 23"/>
              <a:gd name="T65" fmla="*/ 2147483647 h 30"/>
              <a:gd name="T66" fmla="*/ 2147483647 w 23"/>
              <a:gd name="T67" fmla="*/ 2147483647 h 30"/>
              <a:gd name="T68" fmla="*/ 2147483647 w 23"/>
              <a:gd name="T69" fmla="*/ 2147483647 h 30"/>
              <a:gd name="T70" fmla="*/ 2147483647 w 23"/>
              <a:gd name="T71" fmla="*/ 2147483647 h 3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3"/>
              <a:gd name="T109" fmla="*/ 0 h 30"/>
              <a:gd name="T110" fmla="*/ 23 w 23"/>
              <a:gd name="T111" fmla="*/ 30 h 3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3" h="30">
                <a:moveTo>
                  <a:pt x="23" y="15"/>
                </a:moveTo>
                <a:lnTo>
                  <a:pt x="23" y="14"/>
                </a:lnTo>
                <a:lnTo>
                  <a:pt x="23" y="13"/>
                </a:lnTo>
                <a:lnTo>
                  <a:pt x="23" y="11"/>
                </a:lnTo>
                <a:lnTo>
                  <a:pt x="22" y="10"/>
                </a:lnTo>
                <a:lnTo>
                  <a:pt x="20" y="9"/>
                </a:lnTo>
                <a:lnTo>
                  <a:pt x="20" y="8"/>
                </a:lnTo>
                <a:lnTo>
                  <a:pt x="20" y="7"/>
                </a:lnTo>
                <a:lnTo>
                  <a:pt x="19" y="6"/>
                </a:lnTo>
                <a:lnTo>
                  <a:pt x="18" y="5"/>
                </a:lnTo>
                <a:lnTo>
                  <a:pt x="18" y="4"/>
                </a:lnTo>
                <a:lnTo>
                  <a:pt x="17" y="3"/>
                </a:lnTo>
                <a:lnTo>
                  <a:pt x="16" y="2"/>
                </a:lnTo>
                <a:lnTo>
                  <a:pt x="15" y="0"/>
                </a:lnTo>
                <a:lnTo>
                  <a:pt x="14" y="0"/>
                </a:lnTo>
                <a:lnTo>
                  <a:pt x="13" y="0"/>
                </a:lnTo>
                <a:lnTo>
                  <a:pt x="12" y="0"/>
                </a:lnTo>
                <a:lnTo>
                  <a:pt x="11" y="0"/>
                </a:lnTo>
                <a:lnTo>
                  <a:pt x="9" y="0"/>
                </a:lnTo>
                <a:lnTo>
                  <a:pt x="8" y="0"/>
                </a:lnTo>
                <a:lnTo>
                  <a:pt x="7" y="0"/>
                </a:lnTo>
                <a:lnTo>
                  <a:pt x="6" y="2"/>
                </a:lnTo>
                <a:lnTo>
                  <a:pt x="5" y="2"/>
                </a:lnTo>
                <a:lnTo>
                  <a:pt x="4" y="3"/>
                </a:lnTo>
                <a:lnTo>
                  <a:pt x="3" y="4"/>
                </a:lnTo>
                <a:lnTo>
                  <a:pt x="3" y="5"/>
                </a:lnTo>
                <a:lnTo>
                  <a:pt x="2" y="6"/>
                </a:lnTo>
                <a:lnTo>
                  <a:pt x="1" y="7"/>
                </a:lnTo>
                <a:lnTo>
                  <a:pt x="1" y="8"/>
                </a:lnTo>
                <a:lnTo>
                  <a:pt x="1" y="9"/>
                </a:lnTo>
                <a:lnTo>
                  <a:pt x="0" y="10"/>
                </a:lnTo>
                <a:lnTo>
                  <a:pt x="0" y="11"/>
                </a:lnTo>
                <a:lnTo>
                  <a:pt x="0" y="13"/>
                </a:lnTo>
                <a:lnTo>
                  <a:pt x="0" y="14"/>
                </a:lnTo>
                <a:lnTo>
                  <a:pt x="0" y="15"/>
                </a:lnTo>
                <a:lnTo>
                  <a:pt x="0" y="17"/>
                </a:lnTo>
                <a:lnTo>
                  <a:pt x="0" y="18"/>
                </a:lnTo>
                <a:lnTo>
                  <a:pt x="0" y="19"/>
                </a:lnTo>
                <a:lnTo>
                  <a:pt x="0" y="20"/>
                </a:lnTo>
                <a:lnTo>
                  <a:pt x="1" y="22"/>
                </a:lnTo>
                <a:lnTo>
                  <a:pt x="1" y="24"/>
                </a:lnTo>
                <a:lnTo>
                  <a:pt x="1" y="25"/>
                </a:lnTo>
                <a:lnTo>
                  <a:pt x="2" y="25"/>
                </a:lnTo>
                <a:lnTo>
                  <a:pt x="3" y="26"/>
                </a:lnTo>
                <a:lnTo>
                  <a:pt x="3" y="27"/>
                </a:lnTo>
                <a:lnTo>
                  <a:pt x="4" y="28"/>
                </a:lnTo>
                <a:lnTo>
                  <a:pt x="5" y="29"/>
                </a:lnTo>
                <a:lnTo>
                  <a:pt x="6" y="29"/>
                </a:lnTo>
                <a:lnTo>
                  <a:pt x="7" y="30"/>
                </a:lnTo>
                <a:lnTo>
                  <a:pt x="8" y="30"/>
                </a:lnTo>
                <a:lnTo>
                  <a:pt x="9" y="30"/>
                </a:lnTo>
                <a:lnTo>
                  <a:pt x="11" y="30"/>
                </a:lnTo>
                <a:lnTo>
                  <a:pt x="12" y="30"/>
                </a:lnTo>
                <a:lnTo>
                  <a:pt x="13" y="30"/>
                </a:lnTo>
                <a:lnTo>
                  <a:pt x="14" y="30"/>
                </a:lnTo>
                <a:lnTo>
                  <a:pt x="15" y="30"/>
                </a:lnTo>
                <a:lnTo>
                  <a:pt x="16" y="29"/>
                </a:lnTo>
                <a:lnTo>
                  <a:pt x="17" y="28"/>
                </a:lnTo>
                <a:lnTo>
                  <a:pt x="18" y="27"/>
                </a:lnTo>
                <a:lnTo>
                  <a:pt x="18" y="26"/>
                </a:lnTo>
                <a:lnTo>
                  <a:pt x="19" y="25"/>
                </a:lnTo>
                <a:lnTo>
                  <a:pt x="20" y="25"/>
                </a:lnTo>
                <a:lnTo>
                  <a:pt x="20" y="24"/>
                </a:lnTo>
                <a:lnTo>
                  <a:pt x="20" y="22"/>
                </a:lnTo>
                <a:lnTo>
                  <a:pt x="22" y="20"/>
                </a:lnTo>
                <a:lnTo>
                  <a:pt x="23" y="19"/>
                </a:lnTo>
                <a:lnTo>
                  <a:pt x="23" y="18"/>
                </a:lnTo>
                <a:lnTo>
                  <a:pt x="23" y="17"/>
                </a:lnTo>
                <a:lnTo>
                  <a:pt x="23" y="15"/>
                </a:lnTo>
                <a:close/>
              </a:path>
            </a:pathLst>
          </a:custGeom>
          <a:solidFill>
            <a:srgbClr val="008080"/>
          </a:solidFill>
          <a:ln w="0">
            <a:solidFill>
              <a:srgbClr val="000040"/>
            </a:solidFill>
            <a:round/>
            <a:headEnd/>
            <a:tailEnd/>
          </a:ln>
        </p:spPr>
        <p:txBody>
          <a:bodyPr/>
          <a:lstStyle/>
          <a:p>
            <a:endParaRPr lang="en-GB"/>
          </a:p>
        </p:txBody>
      </p:sp>
      <p:sp>
        <p:nvSpPr>
          <p:cNvPr id="44173" name="Line 340"/>
          <p:cNvSpPr>
            <a:spLocks noChangeShapeType="1"/>
          </p:cNvSpPr>
          <p:nvPr/>
        </p:nvSpPr>
        <p:spPr bwMode="auto">
          <a:xfrm>
            <a:off x="6099175" y="6024563"/>
            <a:ext cx="1588" cy="79375"/>
          </a:xfrm>
          <a:prstGeom prst="line">
            <a:avLst/>
          </a:prstGeom>
          <a:noFill/>
          <a:ln w="6350">
            <a:solidFill>
              <a:srgbClr val="000040"/>
            </a:solidFill>
            <a:round/>
            <a:headEnd/>
            <a:tailEnd/>
          </a:ln>
        </p:spPr>
        <p:txBody>
          <a:bodyPr/>
          <a:lstStyle/>
          <a:p>
            <a:endParaRPr lang="en-GB"/>
          </a:p>
        </p:txBody>
      </p:sp>
      <p:sp>
        <p:nvSpPr>
          <p:cNvPr id="44174" name="Line 341"/>
          <p:cNvSpPr>
            <a:spLocks noChangeShapeType="1"/>
          </p:cNvSpPr>
          <p:nvPr/>
        </p:nvSpPr>
        <p:spPr bwMode="auto">
          <a:xfrm>
            <a:off x="6067425" y="6062663"/>
            <a:ext cx="63500" cy="1587"/>
          </a:xfrm>
          <a:prstGeom prst="line">
            <a:avLst/>
          </a:prstGeom>
          <a:noFill/>
          <a:ln w="6350">
            <a:solidFill>
              <a:srgbClr val="000040"/>
            </a:solidFill>
            <a:round/>
            <a:headEnd/>
            <a:tailEnd/>
          </a:ln>
        </p:spPr>
        <p:txBody>
          <a:bodyPr/>
          <a:lstStyle/>
          <a:p>
            <a:endParaRPr lang="en-GB"/>
          </a:p>
        </p:txBody>
      </p:sp>
      <p:sp>
        <p:nvSpPr>
          <p:cNvPr id="44175" name="Freeform 342"/>
          <p:cNvSpPr>
            <a:spLocks/>
          </p:cNvSpPr>
          <p:nvPr/>
        </p:nvSpPr>
        <p:spPr bwMode="auto">
          <a:xfrm>
            <a:off x="6300788" y="5607050"/>
            <a:ext cx="325437" cy="341313"/>
          </a:xfrm>
          <a:custGeom>
            <a:avLst/>
            <a:gdLst>
              <a:gd name="T0" fmla="*/ 2147483647 w 614"/>
              <a:gd name="T1" fmla="*/ 2147483647 h 643"/>
              <a:gd name="T2" fmla="*/ 0 w 614"/>
              <a:gd name="T3" fmla="*/ 2147483647 h 643"/>
              <a:gd name="T4" fmla="*/ 2147483647 w 614"/>
              <a:gd name="T5" fmla="*/ 0 h 643"/>
              <a:gd name="T6" fmla="*/ 2147483647 w 614"/>
              <a:gd name="T7" fmla="*/ 2147483647 h 643"/>
              <a:gd name="T8" fmla="*/ 2147483647 w 614"/>
              <a:gd name="T9" fmla="*/ 2147483647 h 643"/>
              <a:gd name="T10" fmla="*/ 2147483647 w 614"/>
              <a:gd name="T11" fmla="*/ 2147483647 h 643"/>
              <a:gd name="T12" fmla="*/ 2147483647 w 614"/>
              <a:gd name="T13" fmla="*/ 2147483647 h 643"/>
              <a:gd name="T14" fmla="*/ 2147483647 w 614"/>
              <a:gd name="T15" fmla="*/ 2147483647 h 643"/>
              <a:gd name="T16" fmla="*/ 2147483647 w 614"/>
              <a:gd name="T17" fmla="*/ 2147483647 h 643"/>
              <a:gd name="T18" fmla="*/ 2147483647 w 614"/>
              <a:gd name="T19" fmla="*/ 2147483647 h 643"/>
              <a:gd name="T20" fmla="*/ 2147483647 w 614"/>
              <a:gd name="T21" fmla="*/ 2147483647 h 643"/>
              <a:gd name="T22" fmla="*/ 2147483647 w 614"/>
              <a:gd name="T23" fmla="*/ 2147483647 h 643"/>
              <a:gd name="T24" fmla="*/ 2147483647 w 614"/>
              <a:gd name="T25" fmla="*/ 2147483647 h 643"/>
              <a:gd name="T26" fmla="*/ 2147483647 w 614"/>
              <a:gd name="T27" fmla="*/ 2147483647 h 643"/>
              <a:gd name="T28" fmla="*/ 2147483647 w 614"/>
              <a:gd name="T29" fmla="*/ 2147483647 h 6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14"/>
              <a:gd name="T46" fmla="*/ 0 h 643"/>
              <a:gd name="T47" fmla="*/ 614 w 614"/>
              <a:gd name="T48" fmla="*/ 643 h 6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14" h="643">
                <a:moveTo>
                  <a:pt x="56" y="195"/>
                </a:moveTo>
                <a:lnTo>
                  <a:pt x="0" y="195"/>
                </a:lnTo>
                <a:lnTo>
                  <a:pt x="307" y="0"/>
                </a:lnTo>
                <a:lnTo>
                  <a:pt x="614" y="195"/>
                </a:lnTo>
                <a:lnTo>
                  <a:pt x="587" y="195"/>
                </a:lnTo>
                <a:lnTo>
                  <a:pt x="558" y="195"/>
                </a:lnTo>
                <a:lnTo>
                  <a:pt x="558" y="614"/>
                </a:lnTo>
                <a:lnTo>
                  <a:pt x="56" y="614"/>
                </a:lnTo>
                <a:lnTo>
                  <a:pt x="56" y="195"/>
                </a:lnTo>
                <a:lnTo>
                  <a:pt x="558" y="195"/>
                </a:lnTo>
                <a:lnTo>
                  <a:pt x="587" y="195"/>
                </a:lnTo>
                <a:lnTo>
                  <a:pt x="587" y="643"/>
                </a:lnTo>
                <a:lnTo>
                  <a:pt x="56" y="643"/>
                </a:lnTo>
                <a:lnTo>
                  <a:pt x="56" y="614"/>
                </a:lnTo>
                <a:lnTo>
                  <a:pt x="56" y="195"/>
                </a:lnTo>
                <a:close/>
              </a:path>
            </a:pathLst>
          </a:custGeom>
          <a:solidFill>
            <a:srgbClr val="008080"/>
          </a:solidFill>
          <a:ln w="0">
            <a:solidFill>
              <a:srgbClr val="000080"/>
            </a:solidFill>
            <a:round/>
            <a:headEnd/>
            <a:tailEnd/>
          </a:ln>
        </p:spPr>
        <p:txBody>
          <a:bodyPr/>
          <a:lstStyle/>
          <a:p>
            <a:endParaRPr lang="en-GB"/>
          </a:p>
        </p:txBody>
      </p:sp>
      <p:sp>
        <p:nvSpPr>
          <p:cNvPr id="44176" name="Rectangle 343"/>
          <p:cNvSpPr>
            <a:spLocks noChangeArrowheads="1"/>
          </p:cNvSpPr>
          <p:nvPr/>
        </p:nvSpPr>
        <p:spPr bwMode="auto">
          <a:xfrm>
            <a:off x="6330950" y="5710238"/>
            <a:ext cx="269875" cy="222250"/>
          </a:xfrm>
          <a:prstGeom prst="rect">
            <a:avLst/>
          </a:prstGeom>
          <a:solidFill>
            <a:srgbClr val="FFFF00"/>
          </a:solidFill>
          <a:ln w="0">
            <a:solidFill>
              <a:srgbClr val="000000"/>
            </a:solidFill>
            <a:miter lim="800000"/>
            <a:headEnd/>
            <a:tailEnd/>
          </a:ln>
        </p:spPr>
        <p:txBody>
          <a:bodyPr/>
          <a:lstStyle/>
          <a:p>
            <a:endParaRPr lang="fa-IR"/>
          </a:p>
        </p:txBody>
      </p:sp>
      <p:sp>
        <p:nvSpPr>
          <p:cNvPr id="44177" name="Rectangle 344"/>
          <p:cNvSpPr>
            <a:spLocks noChangeArrowheads="1"/>
          </p:cNvSpPr>
          <p:nvPr/>
        </p:nvSpPr>
        <p:spPr bwMode="auto">
          <a:xfrm>
            <a:off x="6373813" y="5764213"/>
            <a:ext cx="95250" cy="166687"/>
          </a:xfrm>
          <a:prstGeom prst="rect">
            <a:avLst/>
          </a:prstGeom>
          <a:solidFill>
            <a:srgbClr val="800000"/>
          </a:solidFill>
          <a:ln w="0">
            <a:solidFill>
              <a:srgbClr val="000040"/>
            </a:solidFill>
            <a:miter lim="800000"/>
            <a:headEnd/>
            <a:tailEnd/>
          </a:ln>
        </p:spPr>
        <p:txBody>
          <a:bodyPr/>
          <a:lstStyle/>
          <a:p>
            <a:endParaRPr lang="fa-IR"/>
          </a:p>
        </p:txBody>
      </p:sp>
      <p:sp>
        <p:nvSpPr>
          <p:cNvPr id="44178" name="Rectangle 345"/>
          <p:cNvSpPr>
            <a:spLocks noChangeArrowheads="1"/>
          </p:cNvSpPr>
          <p:nvPr/>
        </p:nvSpPr>
        <p:spPr bwMode="auto">
          <a:xfrm>
            <a:off x="6510338" y="5759450"/>
            <a:ext cx="63500" cy="80963"/>
          </a:xfrm>
          <a:prstGeom prst="rect">
            <a:avLst/>
          </a:prstGeom>
          <a:solidFill>
            <a:srgbClr val="80FFFF"/>
          </a:solidFill>
          <a:ln w="0">
            <a:solidFill>
              <a:srgbClr val="000040"/>
            </a:solidFill>
            <a:miter lim="800000"/>
            <a:headEnd/>
            <a:tailEnd/>
          </a:ln>
        </p:spPr>
        <p:txBody>
          <a:bodyPr/>
          <a:lstStyle/>
          <a:p>
            <a:endParaRPr lang="fa-IR"/>
          </a:p>
        </p:txBody>
      </p:sp>
      <p:sp>
        <p:nvSpPr>
          <p:cNvPr id="44179" name="Freeform 346"/>
          <p:cNvSpPr>
            <a:spLocks/>
          </p:cNvSpPr>
          <p:nvPr/>
        </p:nvSpPr>
        <p:spPr bwMode="auto">
          <a:xfrm>
            <a:off x="6443663" y="5840413"/>
            <a:ext cx="12700" cy="15875"/>
          </a:xfrm>
          <a:custGeom>
            <a:avLst/>
            <a:gdLst>
              <a:gd name="T0" fmla="*/ 2147483647 w 24"/>
              <a:gd name="T1" fmla="*/ 2147483647 h 30"/>
              <a:gd name="T2" fmla="*/ 2147483647 w 24"/>
              <a:gd name="T3" fmla="*/ 2147483647 h 30"/>
              <a:gd name="T4" fmla="*/ 2147483647 w 24"/>
              <a:gd name="T5" fmla="*/ 2147483647 h 30"/>
              <a:gd name="T6" fmla="*/ 2147483647 w 24"/>
              <a:gd name="T7" fmla="*/ 2147483647 h 30"/>
              <a:gd name="T8" fmla="*/ 2147483647 w 24"/>
              <a:gd name="T9" fmla="*/ 2147483647 h 30"/>
              <a:gd name="T10" fmla="*/ 2147483647 w 24"/>
              <a:gd name="T11" fmla="*/ 2147483647 h 30"/>
              <a:gd name="T12" fmla="*/ 2147483647 w 24"/>
              <a:gd name="T13" fmla="*/ 2147483647 h 30"/>
              <a:gd name="T14" fmla="*/ 2147483647 w 24"/>
              <a:gd name="T15" fmla="*/ 0 h 30"/>
              <a:gd name="T16" fmla="*/ 2147483647 w 24"/>
              <a:gd name="T17" fmla="*/ 0 h 30"/>
              <a:gd name="T18" fmla="*/ 2147483647 w 24"/>
              <a:gd name="T19" fmla="*/ 0 h 30"/>
              <a:gd name="T20" fmla="*/ 2147483647 w 24"/>
              <a:gd name="T21" fmla="*/ 0 h 30"/>
              <a:gd name="T22" fmla="*/ 2147483647 w 24"/>
              <a:gd name="T23" fmla="*/ 2147483647 h 30"/>
              <a:gd name="T24" fmla="*/ 2147483647 w 24"/>
              <a:gd name="T25" fmla="*/ 2147483647 h 30"/>
              <a:gd name="T26" fmla="*/ 2147483647 w 24"/>
              <a:gd name="T27" fmla="*/ 2147483647 h 30"/>
              <a:gd name="T28" fmla="*/ 2147483647 w 24"/>
              <a:gd name="T29" fmla="*/ 2147483647 h 30"/>
              <a:gd name="T30" fmla="*/ 2147483647 w 24"/>
              <a:gd name="T31" fmla="*/ 2147483647 h 30"/>
              <a:gd name="T32" fmla="*/ 0 w 24"/>
              <a:gd name="T33" fmla="*/ 2147483647 h 30"/>
              <a:gd name="T34" fmla="*/ 0 w 24"/>
              <a:gd name="T35" fmla="*/ 2147483647 h 30"/>
              <a:gd name="T36" fmla="*/ 0 w 24"/>
              <a:gd name="T37" fmla="*/ 2147483647 h 30"/>
              <a:gd name="T38" fmla="*/ 0 w 24"/>
              <a:gd name="T39" fmla="*/ 2147483647 h 30"/>
              <a:gd name="T40" fmla="*/ 2147483647 w 24"/>
              <a:gd name="T41" fmla="*/ 2147483647 h 30"/>
              <a:gd name="T42" fmla="*/ 2147483647 w 24"/>
              <a:gd name="T43" fmla="*/ 2147483647 h 30"/>
              <a:gd name="T44" fmla="*/ 2147483647 w 24"/>
              <a:gd name="T45" fmla="*/ 2147483647 h 30"/>
              <a:gd name="T46" fmla="*/ 2147483647 w 24"/>
              <a:gd name="T47" fmla="*/ 2147483647 h 30"/>
              <a:gd name="T48" fmla="*/ 2147483647 w 24"/>
              <a:gd name="T49" fmla="*/ 2147483647 h 30"/>
              <a:gd name="T50" fmla="*/ 2147483647 w 24"/>
              <a:gd name="T51" fmla="*/ 2147483647 h 30"/>
              <a:gd name="T52" fmla="*/ 2147483647 w 24"/>
              <a:gd name="T53" fmla="*/ 2147483647 h 30"/>
              <a:gd name="T54" fmla="*/ 2147483647 w 24"/>
              <a:gd name="T55" fmla="*/ 2147483647 h 30"/>
              <a:gd name="T56" fmla="*/ 2147483647 w 24"/>
              <a:gd name="T57" fmla="*/ 2147483647 h 30"/>
              <a:gd name="T58" fmla="*/ 2147483647 w 24"/>
              <a:gd name="T59" fmla="*/ 2147483647 h 30"/>
              <a:gd name="T60" fmla="*/ 2147483647 w 24"/>
              <a:gd name="T61" fmla="*/ 2147483647 h 30"/>
              <a:gd name="T62" fmla="*/ 2147483647 w 24"/>
              <a:gd name="T63" fmla="*/ 2147483647 h 30"/>
              <a:gd name="T64" fmla="*/ 2147483647 w 24"/>
              <a:gd name="T65" fmla="*/ 2147483647 h 30"/>
              <a:gd name="T66" fmla="*/ 2147483647 w 24"/>
              <a:gd name="T67" fmla="*/ 2147483647 h 30"/>
              <a:gd name="T68" fmla="*/ 2147483647 w 24"/>
              <a:gd name="T69" fmla="*/ 2147483647 h 30"/>
              <a:gd name="T70" fmla="*/ 2147483647 w 24"/>
              <a:gd name="T71" fmla="*/ 2147483647 h 3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
              <a:gd name="T109" fmla="*/ 0 h 30"/>
              <a:gd name="T110" fmla="*/ 24 w 24"/>
              <a:gd name="T111" fmla="*/ 30 h 3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 h="30">
                <a:moveTo>
                  <a:pt x="24" y="14"/>
                </a:moveTo>
                <a:lnTo>
                  <a:pt x="24" y="13"/>
                </a:lnTo>
                <a:lnTo>
                  <a:pt x="24" y="12"/>
                </a:lnTo>
                <a:lnTo>
                  <a:pt x="24" y="11"/>
                </a:lnTo>
                <a:lnTo>
                  <a:pt x="22" y="10"/>
                </a:lnTo>
                <a:lnTo>
                  <a:pt x="21" y="9"/>
                </a:lnTo>
                <a:lnTo>
                  <a:pt x="21" y="8"/>
                </a:lnTo>
                <a:lnTo>
                  <a:pt x="21" y="7"/>
                </a:lnTo>
                <a:lnTo>
                  <a:pt x="20" y="6"/>
                </a:lnTo>
                <a:lnTo>
                  <a:pt x="19" y="4"/>
                </a:lnTo>
                <a:lnTo>
                  <a:pt x="19" y="3"/>
                </a:lnTo>
                <a:lnTo>
                  <a:pt x="18" y="2"/>
                </a:lnTo>
                <a:lnTo>
                  <a:pt x="17" y="1"/>
                </a:lnTo>
                <a:lnTo>
                  <a:pt x="16" y="0"/>
                </a:lnTo>
                <a:lnTo>
                  <a:pt x="15" y="0"/>
                </a:lnTo>
                <a:lnTo>
                  <a:pt x="14" y="0"/>
                </a:lnTo>
                <a:lnTo>
                  <a:pt x="13" y="0"/>
                </a:lnTo>
                <a:lnTo>
                  <a:pt x="11" y="0"/>
                </a:lnTo>
                <a:lnTo>
                  <a:pt x="10" y="0"/>
                </a:lnTo>
                <a:lnTo>
                  <a:pt x="9" y="0"/>
                </a:lnTo>
                <a:lnTo>
                  <a:pt x="8" y="0"/>
                </a:lnTo>
                <a:lnTo>
                  <a:pt x="7" y="1"/>
                </a:lnTo>
                <a:lnTo>
                  <a:pt x="6" y="1"/>
                </a:lnTo>
                <a:lnTo>
                  <a:pt x="5" y="2"/>
                </a:lnTo>
                <a:lnTo>
                  <a:pt x="4" y="3"/>
                </a:lnTo>
                <a:lnTo>
                  <a:pt x="4" y="4"/>
                </a:lnTo>
                <a:lnTo>
                  <a:pt x="3" y="6"/>
                </a:lnTo>
                <a:lnTo>
                  <a:pt x="2" y="7"/>
                </a:lnTo>
                <a:lnTo>
                  <a:pt x="2" y="8"/>
                </a:lnTo>
                <a:lnTo>
                  <a:pt x="2" y="9"/>
                </a:lnTo>
                <a:lnTo>
                  <a:pt x="0" y="10"/>
                </a:lnTo>
                <a:lnTo>
                  <a:pt x="0" y="11"/>
                </a:lnTo>
                <a:lnTo>
                  <a:pt x="0" y="12"/>
                </a:lnTo>
                <a:lnTo>
                  <a:pt x="0" y="13"/>
                </a:lnTo>
                <a:lnTo>
                  <a:pt x="0" y="14"/>
                </a:lnTo>
                <a:lnTo>
                  <a:pt x="0" y="16"/>
                </a:lnTo>
                <a:lnTo>
                  <a:pt x="0" y="18"/>
                </a:lnTo>
                <a:lnTo>
                  <a:pt x="0" y="19"/>
                </a:lnTo>
                <a:lnTo>
                  <a:pt x="0" y="20"/>
                </a:lnTo>
                <a:lnTo>
                  <a:pt x="2" y="22"/>
                </a:lnTo>
                <a:lnTo>
                  <a:pt x="2" y="23"/>
                </a:lnTo>
                <a:lnTo>
                  <a:pt x="2" y="24"/>
                </a:lnTo>
                <a:lnTo>
                  <a:pt x="3" y="24"/>
                </a:lnTo>
                <a:lnTo>
                  <a:pt x="4" y="25"/>
                </a:lnTo>
                <a:lnTo>
                  <a:pt x="4" y="26"/>
                </a:lnTo>
                <a:lnTo>
                  <a:pt x="5" y="27"/>
                </a:lnTo>
                <a:lnTo>
                  <a:pt x="6" y="29"/>
                </a:lnTo>
                <a:lnTo>
                  <a:pt x="7" y="29"/>
                </a:lnTo>
                <a:lnTo>
                  <a:pt x="8" y="30"/>
                </a:lnTo>
                <a:lnTo>
                  <a:pt x="9" y="30"/>
                </a:lnTo>
                <a:lnTo>
                  <a:pt x="10" y="30"/>
                </a:lnTo>
                <a:lnTo>
                  <a:pt x="11" y="30"/>
                </a:lnTo>
                <a:lnTo>
                  <a:pt x="13" y="30"/>
                </a:lnTo>
                <a:lnTo>
                  <a:pt x="14" y="30"/>
                </a:lnTo>
                <a:lnTo>
                  <a:pt x="15" y="30"/>
                </a:lnTo>
                <a:lnTo>
                  <a:pt x="16" y="30"/>
                </a:lnTo>
                <a:lnTo>
                  <a:pt x="17" y="29"/>
                </a:lnTo>
                <a:lnTo>
                  <a:pt x="18" y="27"/>
                </a:lnTo>
                <a:lnTo>
                  <a:pt x="19" y="26"/>
                </a:lnTo>
                <a:lnTo>
                  <a:pt x="19" y="25"/>
                </a:lnTo>
                <a:lnTo>
                  <a:pt x="20" y="24"/>
                </a:lnTo>
                <a:lnTo>
                  <a:pt x="21" y="24"/>
                </a:lnTo>
                <a:lnTo>
                  <a:pt x="21" y="23"/>
                </a:lnTo>
                <a:lnTo>
                  <a:pt x="21" y="22"/>
                </a:lnTo>
                <a:lnTo>
                  <a:pt x="22" y="20"/>
                </a:lnTo>
                <a:lnTo>
                  <a:pt x="24" y="19"/>
                </a:lnTo>
                <a:lnTo>
                  <a:pt x="24" y="18"/>
                </a:lnTo>
                <a:lnTo>
                  <a:pt x="24" y="16"/>
                </a:lnTo>
                <a:lnTo>
                  <a:pt x="24" y="14"/>
                </a:lnTo>
                <a:close/>
              </a:path>
            </a:pathLst>
          </a:custGeom>
          <a:solidFill>
            <a:srgbClr val="008080"/>
          </a:solidFill>
          <a:ln w="0">
            <a:solidFill>
              <a:srgbClr val="000040"/>
            </a:solidFill>
            <a:round/>
            <a:headEnd/>
            <a:tailEnd/>
          </a:ln>
        </p:spPr>
        <p:txBody>
          <a:bodyPr/>
          <a:lstStyle/>
          <a:p>
            <a:endParaRPr lang="en-GB"/>
          </a:p>
        </p:txBody>
      </p:sp>
      <p:sp>
        <p:nvSpPr>
          <p:cNvPr id="44180" name="Line 347"/>
          <p:cNvSpPr>
            <a:spLocks noChangeShapeType="1"/>
          </p:cNvSpPr>
          <p:nvPr/>
        </p:nvSpPr>
        <p:spPr bwMode="auto">
          <a:xfrm>
            <a:off x="6540500" y="5759450"/>
            <a:ext cx="1588" cy="80963"/>
          </a:xfrm>
          <a:prstGeom prst="line">
            <a:avLst/>
          </a:prstGeom>
          <a:noFill/>
          <a:ln w="6350">
            <a:solidFill>
              <a:srgbClr val="000040"/>
            </a:solidFill>
            <a:round/>
            <a:headEnd/>
            <a:tailEnd/>
          </a:ln>
        </p:spPr>
        <p:txBody>
          <a:bodyPr/>
          <a:lstStyle/>
          <a:p>
            <a:endParaRPr lang="en-GB"/>
          </a:p>
        </p:txBody>
      </p:sp>
      <p:sp>
        <p:nvSpPr>
          <p:cNvPr id="44181" name="Line 348"/>
          <p:cNvSpPr>
            <a:spLocks noChangeShapeType="1"/>
          </p:cNvSpPr>
          <p:nvPr/>
        </p:nvSpPr>
        <p:spPr bwMode="auto">
          <a:xfrm>
            <a:off x="6510338" y="5797550"/>
            <a:ext cx="61912" cy="1588"/>
          </a:xfrm>
          <a:prstGeom prst="line">
            <a:avLst/>
          </a:prstGeom>
          <a:noFill/>
          <a:ln w="6350">
            <a:solidFill>
              <a:srgbClr val="000040"/>
            </a:solidFill>
            <a:round/>
            <a:headEnd/>
            <a:tailEnd/>
          </a:ln>
        </p:spPr>
        <p:txBody>
          <a:bodyPr/>
          <a:lstStyle/>
          <a:p>
            <a:endParaRPr lang="en-GB"/>
          </a:p>
        </p:txBody>
      </p:sp>
      <p:sp>
        <p:nvSpPr>
          <p:cNvPr id="44182" name="Freeform 349"/>
          <p:cNvSpPr>
            <a:spLocks/>
          </p:cNvSpPr>
          <p:nvPr/>
        </p:nvSpPr>
        <p:spPr bwMode="auto">
          <a:xfrm>
            <a:off x="5605463" y="5480050"/>
            <a:ext cx="325437" cy="341313"/>
          </a:xfrm>
          <a:custGeom>
            <a:avLst/>
            <a:gdLst>
              <a:gd name="T0" fmla="*/ 2147483647 w 615"/>
              <a:gd name="T1" fmla="*/ 2147483647 h 643"/>
              <a:gd name="T2" fmla="*/ 0 w 615"/>
              <a:gd name="T3" fmla="*/ 2147483647 h 643"/>
              <a:gd name="T4" fmla="*/ 2147483647 w 615"/>
              <a:gd name="T5" fmla="*/ 0 h 643"/>
              <a:gd name="T6" fmla="*/ 2147483647 w 615"/>
              <a:gd name="T7" fmla="*/ 2147483647 h 643"/>
              <a:gd name="T8" fmla="*/ 2147483647 w 615"/>
              <a:gd name="T9" fmla="*/ 2147483647 h 643"/>
              <a:gd name="T10" fmla="*/ 2147483647 w 615"/>
              <a:gd name="T11" fmla="*/ 2147483647 h 643"/>
              <a:gd name="T12" fmla="*/ 2147483647 w 615"/>
              <a:gd name="T13" fmla="*/ 2147483647 h 643"/>
              <a:gd name="T14" fmla="*/ 2147483647 w 615"/>
              <a:gd name="T15" fmla="*/ 2147483647 h 643"/>
              <a:gd name="T16" fmla="*/ 2147483647 w 615"/>
              <a:gd name="T17" fmla="*/ 2147483647 h 643"/>
              <a:gd name="T18" fmla="*/ 2147483647 w 615"/>
              <a:gd name="T19" fmla="*/ 2147483647 h 643"/>
              <a:gd name="T20" fmla="*/ 2147483647 w 615"/>
              <a:gd name="T21" fmla="*/ 2147483647 h 643"/>
              <a:gd name="T22" fmla="*/ 2147483647 w 615"/>
              <a:gd name="T23" fmla="*/ 2147483647 h 643"/>
              <a:gd name="T24" fmla="*/ 2147483647 w 615"/>
              <a:gd name="T25" fmla="*/ 2147483647 h 643"/>
              <a:gd name="T26" fmla="*/ 2147483647 w 615"/>
              <a:gd name="T27" fmla="*/ 2147483647 h 643"/>
              <a:gd name="T28" fmla="*/ 2147483647 w 615"/>
              <a:gd name="T29" fmla="*/ 2147483647 h 6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15"/>
              <a:gd name="T46" fmla="*/ 0 h 643"/>
              <a:gd name="T47" fmla="*/ 615 w 615"/>
              <a:gd name="T48" fmla="*/ 643 h 6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15" h="643">
                <a:moveTo>
                  <a:pt x="56" y="195"/>
                </a:moveTo>
                <a:lnTo>
                  <a:pt x="0" y="195"/>
                </a:lnTo>
                <a:lnTo>
                  <a:pt x="308" y="0"/>
                </a:lnTo>
                <a:lnTo>
                  <a:pt x="615" y="195"/>
                </a:lnTo>
                <a:lnTo>
                  <a:pt x="587" y="195"/>
                </a:lnTo>
                <a:lnTo>
                  <a:pt x="559" y="195"/>
                </a:lnTo>
                <a:lnTo>
                  <a:pt x="559" y="614"/>
                </a:lnTo>
                <a:lnTo>
                  <a:pt x="56" y="614"/>
                </a:lnTo>
                <a:lnTo>
                  <a:pt x="56" y="195"/>
                </a:lnTo>
                <a:lnTo>
                  <a:pt x="559" y="195"/>
                </a:lnTo>
                <a:lnTo>
                  <a:pt x="587" y="195"/>
                </a:lnTo>
                <a:lnTo>
                  <a:pt x="587" y="643"/>
                </a:lnTo>
                <a:lnTo>
                  <a:pt x="56" y="643"/>
                </a:lnTo>
                <a:lnTo>
                  <a:pt x="56" y="614"/>
                </a:lnTo>
                <a:lnTo>
                  <a:pt x="56" y="195"/>
                </a:lnTo>
                <a:close/>
              </a:path>
            </a:pathLst>
          </a:custGeom>
          <a:solidFill>
            <a:srgbClr val="008080"/>
          </a:solidFill>
          <a:ln w="0">
            <a:solidFill>
              <a:srgbClr val="000080"/>
            </a:solidFill>
            <a:round/>
            <a:headEnd/>
            <a:tailEnd/>
          </a:ln>
        </p:spPr>
        <p:txBody>
          <a:bodyPr/>
          <a:lstStyle/>
          <a:p>
            <a:endParaRPr lang="en-GB"/>
          </a:p>
        </p:txBody>
      </p:sp>
      <p:sp>
        <p:nvSpPr>
          <p:cNvPr id="44183" name="Rectangle 350"/>
          <p:cNvSpPr>
            <a:spLocks noChangeArrowheads="1"/>
          </p:cNvSpPr>
          <p:nvPr/>
        </p:nvSpPr>
        <p:spPr bwMode="auto">
          <a:xfrm>
            <a:off x="5635625" y="5583238"/>
            <a:ext cx="268288" cy="222250"/>
          </a:xfrm>
          <a:prstGeom prst="rect">
            <a:avLst/>
          </a:prstGeom>
          <a:solidFill>
            <a:srgbClr val="FFFF00"/>
          </a:solidFill>
          <a:ln w="0">
            <a:solidFill>
              <a:srgbClr val="000000"/>
            </a:solidFill>
            <a:miter lim="800000"/>
            <a:headEnd/>
            <a:tailEnd/>
          </a:ln>
        </p:spPr>
        <p:txBody>
          <a:bodyPr/>
          <a:lstStyle/>
          <a:p>
            <a:endParaRPr lang="fa-IR"/>
          </a:p>
        </p:txBody>
      </p:sp>
      <p:sp>
        <p:nvSpPr>
          <p:cNvPr id="44184" name="Rectangle 351"/>
          <p:cNvSpPr>
            <a:spLocks noChangeArrowheads="1"/>
          </p:cNvSpPr>
          <p:nvPr/>
        </p:nvSpPr>
        <p:spPr bwMode="auto">
          <a:xfrm>
            <a:off x="5678488" y="5637213"/>
            <a:ext cx="93662" cy="166687"/>
          </a:xfrm>
          <a:prstGeom prst="rect">
            <a:avLst/>
          </a:prstGeom>
          <a:solidFill>
            <a:srgbClr val="800000"/>
          </a:solidFill>
          <a:ln w="0">
            <a:solidFill>
              <a:srgbClr val="000040"/>
            </a:solidFill>
            <a:miter lim="800000"/>
            <a:headEnd/>
            <a:tailEnd/>
          </a:ln>
        </p:spPr>
        <p:txBody>
          <a:bodyPr/>
          <a:lstStyle/>
          <a:p>
            <a:endParaRPr lang="fa-IR"/>
          </a:p>
        </p:txBody>
      </p:sp>
      <p:sp>
        <p:nvSpPr>
          <p:cNvPr id="44185" name="Rectangle 352"/>
          <p:cNvSpPr>
            <a:spLocks noChangeArrowheads="1"/>
          </p:cNvSpPr>
          <p:nvPr/>
        </p:nvSpPr>
        <p:spPr bwMode="auto">
          <a:xfrm>
            <a:off x="5813425" y="5632450"/>
            <a:ext cx="65088" cy="79375"/>
          </a:xfrm>
          <a:prstGeom prst="rect">
            <a:avLst/>
          </a:prstGeom>
          <a:solidFill>
            <a:srgbClr val="80FFFF"/>
          </a:solidFill>
          <a:ln w="0">
            <a:solidFill>
              <a:srgbClr val="000040"/>
            </a:solidFill>
            <a:miter lim="800000"/>
            <a:headEnd/>
            <a:tailEnd/>
          </a:ln>
        </p:spPr>
        <p:txBody>
          <a:bodyPr/>
          <a:lstStyle/>
          <a:p>
            <a:endParaRPr lang="fa-IR"/>
          </a:p>
        </p:txBody>
      </p:sp>
      <p:sp>
        <p:nvSpPr>
          <p:cNvPr id="44186" name="Freeform 353"/>
          <p:cNvSpPr>
            <a:spLocks/>
          </p:cNvSpPr>
          <p:nvPr/>
        </p:nvSpPr>
        <p:spPr bwMode="auto">
          <a:xfrm>
            <a:off x="5748338" y="5713413"/>
            <a:ext cx="11112" cy="15875"/>
          </a:xfrm>
          <a:custGeom>
            <a:avLst/>
            <a:gdLst>
              <a:gd name="T0" fmla="*/ 2147483647 w 23"/>
              <a:gd name="T1" fmla="*/ 2147483647 h 29"/>
              <a:gd name="T2" fmla="*/ 2147483647 w 23"/>
              <a:gd name="T3" fmla="*/ 2147483647 h 29"/>
              <a:gd name="T4" fmla="*/ 2147483647 w 23"/>
              <a:gd name="T5" fmla="*/ 2147483647 h 29"/>
              <a:gd name="T6" fmla="*/ 2147483647 w 23"/>
              <a:gd name="T7" fmla="*/ 2147483647 h 29"/>
              <a:gd name="T8" fmla="*/ 2147483647 w 23"/>
              <a:gd name="T9" fmla="*/ 2147483647 h 29"/>
              <a:gd name="T10" fmla="*/ 2147483647 w 23"/>
              <a:gd name="T11" fmla="*/ 2147483647 h 29"/>
              <a:gd name="T12" fmla="*/ 2147483647 w 23"/>
              <a:gd name="T13" fmla="*/ 2147483647 h 29"/>
              <a:gd name="T14" fmla="*/ 2147483647 w 23"/>
              <a:gd name="T15" fmla="*/ 0 h 29"/>
              <a:gd name="T16" fmla="*/ 2147483647 w 23"/>
              <a:gd name="T17" fmla="*/ 0 h 29"/>
              <a:gd name="T18" fmla="*/ 2147483647 w 23"/>
              <a:gd name="T19" fmla="*/ 0 h 29"/>
              <a:gd name="T20" fmla="*/ 2147483647 w 23"/>
              <a:gd name="T21" fmla="*/ 0 h 29"/>
              <a:gd name="T22" fmla="*/ 2147483647 w 23"/>
              <a:gd name="T23" fmla="*/ 2147483647 h 29"/>
              <a:gd name="T24" fmla="*/ 2147483647 w 23"/>
              <a:gd name="T25" fmla="*/ 2147483647 h 29"/>
              <a:gd name="T26" fmla="*/ 2147483647 w 23"/>
              <a:gd name="T27" fmla="*/ 2147483647 h 29"/>
              <a:gd name="T28" fmla="*/ 2147483647 w 23"/>
              <a:gd name="T29" fmla="*/ 2147483647 h 29"/>
              <a:gd name="T30" fmla="*/ 2147483647 w 23"/>
              <a:gd name="T31" fmla="*/ 2147483647 h 29"/>
              <a:gd name="T32" fmla="*/ 0 w 23"/>
              <a:gd name="T33" fmla="*/ 2147483647 h 29"/>
              <a:gd name="T34" fmla="*/ 0 w 23"/>
              <a:gd name="T35" fmla="*/ 2147483647 h 29"/>
              <a:gd name="T36" fmla="*/ 0 w 23"/>
              <a:gd name="T37" fmla="*/ 2147483647 h 29"/>
              <a:gd name="T38" fmla="*/ 0 w 23"/>
              <a:gd name="T39" fmla="*/ 2147483647 h 29"/>
              <a:gd name="T40" fmla="*/ 2147483647 w 23"/>
              <a:gd name="T41" fmla="*/ 2147483647 h 29"/>
              <a:gd name="T42" fmla="*/ 2147483647 w 23"/>
              <a:gd name="T43" fmla="*/ 2147483647 h 29"/>
              <a:gd name="T44" fmla="*/ 2147483647 w 23"/>
              <a:gd name="T45" fmla="*/ 2147483647 h 29"/>
              <a:gd name="T46" fmla="*/ 2147483647 w 23"/>
              <a:gd name="T47" fmla="*/ 2147483647 h 29"/>
              <a:gd name="T48" fmla="*/ 2147483647 w 23"/>
              <a:gd name="T49" fmla="*/ 2147483647 h 29"/>
              <a:gd name="T50" fmla="*/ 2147483647 w 23"/>
              <a:gd name="T51" fmla="*/ 2147483647 h 29"/>
              <a:gd name="T52" fmla="*/ 2147483647 w 23"/>
              <a:gd name="T53" fmla="*/ 2147483647 h 29"/>
              <a:gd name="T54" fmla="*/ 2147483647 w 23"/>
              <a:gd name="T55" fmla="*/ 2147483647 h 29"/>
              <a:gd name="T56" fmla="*/ 2147483647 w 23"/>
              <a:gd name="T57" fmla="*/ 2147483647 h 29"/>
              <a:gd name="T58" fmla="*/ 2147483647 w 23"/>
              <a:gd name="T59" fmla="*/ 2147483647 h 29"/>
              <a:gd name="T60" fmla="*/ 2147483647 w 23"/>
              <a:gd name="T61" fmla="*/ 2147483647 h 29"/>
              <a:gd name="T62" fmla="*/ 2147483647 w 23"/>
              <a:gd name="T63" fmla="*/ 2147483647 h 29"/>
              <a:gd name="T64" fmla="*/ 2147483647 w 23"/>
              <a:gd name="T65" fmla="*/ 2147483647 h 29"/>
              <a:gd name="T66" fmla="*/ 2147483647 w 23"/>
              <a:gd name="T67" fmla="*/ 2147483647 h 29"/>
              <a:gd name="T68" fmla="*/ 2147483647 w 23"/>
              <a:gd name="T69" fmla="*/ 2147483647 h 29"/>
              <a:gd name="T70" fmla="*/ 2147483647 w 23"/>
              <a:gd name="T71" fmla="*/ 2147483647 h 2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3"/>
              <a:gd name="T109" fmla="*/ 0 h 29"/>
              <a:gd name="T110" fmla="*/ 23 w 23"/>
              <a:gd name="T111" fmla="*/ 29 h 2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3" h="29">
                <a:moveTo>
                  <a:pt x="23" y="14"/>
                </a:moveTo>
                <a:lnTo>
                  <a:pt x="23" y="13"/>
                </a:lnTo>
                <a:lnTo>
                  <a:pt x="23" y="12"/>
                </a:lnTo>
                <a:lnTo>
                  <a:pt x="23" y="11"/>
                </a:lnTo>
                <a:lnTo>
                  <a:pt x="22" y="10"/>
                </a:lnTo>
                <a:lnTo>
                  <a:pt x="21" y="8"/>
                </a:lnTo>
                <a:lnTo>
                  <a:pt x="21" y="7"/>
                </a:lnTo>
                <a:lnTo>
                  <a:pt x="21" y="6"/>
                </a:lnTo>
                <a:lnTo>
                  <a:pt x="20" y="5"/>
                </a:lnTo>
                <a:lnTo>
                  <a:pt x="19" y="4"/>
                </a:lnTo>
                <a:lnTo>
                  <a:pt x="19" y="3"/>
                </a:lnTo>
                <a:lnTo>
                  <a:pt x="18" y="2"/>
                </a:lnTo>
                <a:lnTo>
                  <a:pt x="17" y="1"/>
                </a:lnTo>
                <a:lnTo>
                  <a:pt x="16" y="0"/>
                </a:lnTo>
                <a:lnTo>
                  <a:pt x="14" y="0"/>
                </a:lnTo>
                <a:lnTo>
                  <a:pt x="13" y="0"/>
                </a:lnTo>
                <a:lnTo>
                  <a:pt x="12" y="0"/>
                </a:lnTo>
                <a:lnTo>
                  <a:pt x="11" y="0"/>
                </a:lnTo>
                <a:lnTo>
                  <a:pt x="10" y="0"/>
                </a:lnTo>
                <a:lnTo>
                  <a:pt x="9" y="0"/>
                </a:lnTo>
                <a:lnTo>
                  <a:pt x="8" y="0"/>
                </a:lnTo>
                <a:lnTo>
                  <a:pt x="7" y="1"/>
                </a:lnTo>
                <a:lnTo>
                  <a:pt x="6" y="1"/>
                </a:lnTo>
                <a:lnTo>
                  <a:pt x="5" y="2"/>
                </a:lnTo>
                <a:lnTo>
                  <a:pt x="3" y="3"/>
                </a:lnTo>
                <a:lnTo>
                  <a:pt x="3" y="4"/>
                </a:lnTo>
                <a:lnTo>
                  <a:pt x="2" y="5"/>
                </a:lnTo>
                <a:lnTo>
                  <a:pt x="1" y="6"/>
                </a:lnTo>
                <a:lnTo>
                  <a:pt x="1" y="7"/>
                </a:lnTo>
                <a:lnTo>
                  <a:pt x="1" y="8"/>
                </a:lnTo>
                <a:lnTo>
                  <a:pt x="0" y="10"/>
                </a:lnTo>
                <a:lnTo>
                  <a:pt x="0" y="11"/>
                </a:lnTo>
                <a:lnTo>
                  <a:pt x="0" y="12"/>
                </a:lnTo>
                <a:lnTo>
                  <a:pt x="0" y="13"/>
                </a:lnTo>
                <a:lnTo>
                  <a:pt x="0" y="14"/>
                </a:lnTo>
                <a:lnTo>
                  <a:pt x="0" y="16"/>
                </a:lnTo>
                <a:lnTo>
                  <a:pt x="0" y="17"/>
                </a:lnTo>
                <a:lnTo>
                  <a:pt x="0" y="18"/>
                </a:lnTo>
                <a:lnTo>
                  <a:pt x="0" y="19"/>
                </a:lnTo>
                <a:lnTo>
                  <a:pt x="1" y="22"/>
                </a:lnTo>
                <a:lnTo>
                  <a:pt x="1" y="23"/>
                </a:lnTo>
                <a:lnTo>
                  <a:pt x="1" y="24"/>
                </a:lnTo>
                <a:lnTo>
                  <a:pt x="2" y="24"/>
                </a:lnTo>
                <a:lnTo>
                  <a:pt x="3" y="25"/>
                </a:lnTo>
                <a:lnTo>
                  <a:pt x="3" y="26"/>
                </a:lnTo>
                <a:lnTo>
                  <a:pt x="5" y="27"/>
                </a:lnTo>
                <a:lnTo>
                  <a:pt x="6" y="28"/>
                </a:lnTo>
                <a:lnTo>
                  <a:pt x="7" y="28"/>
                </a:lnTo>
                <a:lnTo>
                  <a:pt x="8" y="29"/>
                </a:lnTo>
                <a:lnTo>
                  <a:pt x="9" y="29"/>
                </a:lnTo>
                <a:lnTo>
                  <a:pt x="10" y="29"/>
                </a:lnTo>
                <a:lnTo>
                  <a:pt x="11" y="29"/>
                </a:lnTo>
                <a:lnTo>
                  <a:pt x="12" y="29"/>
                </a:lnTo>
                <a:lnTo>
                  <a:pt x="13" y="29"/>
                </a:lnTo>
                <a:lnTo>
                  <a:pt x="14" y="29"/>
                </a:lnTo>
                <a:lnTo>
                  <a:pt x="16" y="29"/>
                </a:lnTo>
                <a:lnTo>
                  <a:pt x="17" y="28"/>
                </a:lnTo>
                <a:lnTo>
                  <a:pt x="18" y="27"/>
                </a:lnTo>
                <a:lnTo>
                  <a:pt x="19" y="26"/>
                </a:lnTo>
                <a:lnTo>
                  <a:pt x="19" y="25"/>
                </a:lnTo>
                <a:lnTo>
                  <a:pt x="20" y="24"/>
                </a:lnTo>
                <a:lnTo>
                  <a:pt x="21" y="24"/>
                </a:lnTo>
                <a:lnTo>
                  <a:pt x="21" y="23"/>
                </a:lnTo>
                <a:lnTo>
                  <a:pt x="21" y="22"/>
                </a:lnTo>
                <a:lnTo>
                  <a:pt x="22" y="19"/>
                </a:lnTo>
                <a:lnTo>
                  <a:pt x="23" y="18"/>
                </a:lnTo>
                <a:lnTo>
                  <a:pt x="23" y="17"/>
                </a:lnTo>
                <a:lnTo>
                  <a:pt x="23" y="16"/>
                </a:lnTo>
                <a:lnTo>
                  <a:pt x="23" y="14"/>
                </a:lnTo>
                <a:close/>
              </a:path>
            </a:pathLst>
          </a:custGeom>
          <a:solidFill>
            <a:srgbClr val="008080"/>
          </a:solidFill>
          <a:ln w="0">
            <a:solidFill>
              <a:srgbClr val="000040"/>
            </a:solidFill>
            <a:round/>
            <a:headEnd/>
            <a:tailEnd/>
          </a:ln>
        </p:spPr>
        <p:txBody>
          <a:bodyPr/>
          <a:lstStyle/>
          <a:p>
            <a:endParaRPr lang="en-GB"/>
          </a:p>
        </p:txBody>
      </p:sp>
      <p:sp>
        <p:nvSpPr>
          <p:cNvPr id="44187" name="Line 354"/>
          <p:cNvSpPr>
            <a:spLocks noChangeShapeType="1"/>
          </p:cNvSpPr>
          <p:nvPr/>
        </p:nvSpPr>
        <p:spPr bwMode="auto">
          <a:xfrm>
            <a:off x="5845175" y="5632450"/>
            <a:ext cx="1588" cy="79375"/>
          </a:xfrm>
          <a:prstGeom prst="line">
            <a:avLst/>
          </a:prstGeom>
          <a:noFill/>
          <a:ln w="6350">
            <a:solidFill>
              <a:srgbClr val="000040"/>
            </a:solidFill>
            <a:round/>
            <a:headEnd/>
            <a:tailEnd/>
          </a:ln>
        </p:spPr>
        <p:txBody>
          <a:bodyPr/>
          <a:lstStyle/>
          <a:p>
            <a:endParaRPr lang="en-GB"/>
          </a:p>
        </p:txBody>
      </p:sp>
      <p:sp>
        <p:nvSpPr>
          <p:cNvPr id="44188" name="Line 355"/>
          <p:cNvSpPr>
            <a:spLocks noChangeShapeType="1"/>
          </p:cNvSpPr>
          <p:nvPr/>
        </p:nvSpPr>
        <p:spPr bwMode="auto">
          <a:xfrm>
            <a:off x="5813425" y="5670550"/>
            <a:ext cx="63500" cy="1588"/>
          </a:xfrm>
          <a:prstGeom prst="line">
            <a:avLst/>
          </a:prstGeom>
          <a:noFill/>
          <a:ln w="6350">
            <a:solidFill>
              <a:srgbClr val="000040"/>
            </a:solidFill>
            <a:round/>
            <a:headEnd/>
            <a:tailEnd/>
          </a:ln>
        </p:spPr>
        <p:txBody>
          <a:bodyPr/>
          <a:lstStyle/>
          <a:p>
            <a:endParaRPr lang="en-GB"/>
          </a:p>
        </p:txBody>
      </p:sp>
      <p:sp>
        <p:nvSpPr>
          <p:cNvPr id="44189" name="Freeform 356"/>
          <p:cNvSpPr>
            <a:spLocks/>
          </p:cNvSpPr>
          <p:nvPr/>
        </p:nvSpPr>
        <p:spPr bwMode="auto">
          <a:xfrm>
            <a:off x="1752600" y="5922963"/>
            <a:ext cx="323850" cy="339725"/>
          </a:xfrm>
          <a:custGeom>
            <a:avLst/>
            <a:gdLst>
              <a:gd name="T0" fmla="*/ 2147483647 w 614"/>
              <a:gd name="T1" fmla="*/ 2147483647 h 643"/>
              <a:gd name="T2" fmla="*/ 0 w 614"/>
              <a:gd name="T3" fmla="*/ 2147483647 h 643"/>
              <a:gd name="T4" fmla="*/ 2147483647 w 614"/>
              <a:gd name="T5" fmla="*/ 0 h 643"/>
              <a:gd name="T6" fmla="*/ 2147483647 w 614"/>
              <a:gd name="T7" fmla="*/ 2147483647 h 643"/>
              <a:gd name="T8" fmla="*/ 2147483647 w 614"/>
              <a:gd name="T9" fmla="*/ 2147483647 h 643"/>
              <a:gd name="T10" fmla="*/ 2147483647 w 614"/>
              <a:gd name="T11" fmla="*/ 2147483647 h 643"/>
              <a:gd name="T12" fmla="*/ 2147483647 w 614"/>
              <a:gd name="T13" fmla="*/ 2147483647 h 643"/>
              <a:gd name="T14" fmla="*/ 2147483647 w 614"/>
              <a:gd name="T15" fmla="*/ 2147483647 h 643"/>
              <a:gd name="T16" fmla="*/ 2147483647 w 614"/>
              <a:gd name="T17" fmla="*/ 2147483647 h 643"/>
              <a:gd name="T18" fmla="*/ 2147483647 w 614"/>
              <a:gd name="T19" fmla="*/ 2147483647 h 643"/>
              <a:gd name="T20" fmla="*/ 2147483647 w 614"/>
              <a:gd name="T21" fmla="*/ 2147483647 h 643"/>
              <a:gd name="T22" fmla="*/ 2147483647 w 614"/>
              <a:gd name="T23" fmla="*/ 2147483647 h 643"/>
              <a:gd name="T24" fmla="*/ 2147483647 w 614"/>
              <a:gd name="T25" fmla="*/ 2147483647 h 643"/>
              <a:gd name="T26" fmla="*/ 2147483647 w 614"/>
              <a:gd name="T27" fmla="*/ 2147483647 h 643"/>
              <a:gd name="T28" fmla="*/ 2147483647 w 614"/>
              <a:gd name="T29" fmla="*/ 2147483647 h 6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14"/>
              <a:gd name="T46" fmla="*/ 0 h 643"/>
              <a:gd name="T47" fmla="*/ 614 w 614"/>
              <a:gd name="T48" fmla="*/ 643 h 6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14" h="643">
                <a:moveTo>
                  <a:pt x="56" y="195"/>
                </a:moveTo>
                <a:lnTo>
                  <a:pt x="0" y="195"/>
                </a:lnTo>
                <a:lnTo>
                  <a:pt x="307" y="0"/>
                </a:lnTo>
                <a:lnTo>
                  <a:pt x="614" y="195"/>
                </a:lnTo>
                <a:lnTo>
                  <a:pt x="587" y="195"/>
                </a:lnTo>
                <a:lnTo>
                  <a:pt x="558" y="195"/>
                </a:lnTo>
                <a:lnTo>
                  <a:pt x="558" y="614"/>
                </a:lnTo>
                <a:lnTo>
                  <a:pt x="56" y="614"/>
                </a:lnTo>
                <a:lnTo>
                  <a:pt x="56" y="195"/>
                </a:lnTo>
                <a:lnTo>
                  <a:pt x="558" y="195"/>
                </a:lnTo>
                <a:lnTo>
                  <a:pt x="587" y="195"/>
                </a:lnTo>
                <a:lnTo>
                  <a:pt x="587" y="643"/>
                </a:lnTo>
                <a:lnTo>
                  <a:pt x="56" y="643"/>
                </a:lnTo>
                <a:lnTo>
                  <a:pt x="56" y="614"/>
                </a:lnTo>
                <a:lnTo>
                  <a:pt x="56" y="195"/>
                </a:lnTo>
                <a:close/>
              </a:path>
            </a:pathLst>
          </a:custGeom>
          <a:solidFill>
            <a:srgbClr val="008080"/>
          </a:solidFill>
          <a:ln w="0">
            <a:solidFill>
              <a:srgbClr val="000080"/>
            </a:solidFill>
            <a:round/>
            <a:headEnd/>
            <a:tailEnd/>
          </a:ln>
        </p:spPr>
        <p:txBody>
          <a:bodyPr/>
          <a:lstStyle/>
          <a:p>
            <a:endParaRPr lang="en-GB"/>
          </a:p>
        </p:txBody>
      </p:sp>
      <p:sp>
        <p:nvSpPr>
          <p:cNvPr id="44190" name="Rectangle 357"/>
          <p:cNvSpPr>
            <a:spLocks noChangeArrowheads="1"/>
          </p:cNvSpPr>
          <p:nvPr/>
        </p:nvSpPr>
        <p:spPr bwMode="auto">
          <a:xfrm>
            <a:off x="1782763" y="6026150"/>
            <a:ext cx="268287" cy="220663"/>
          </a:xfrm>
          <a:prstGeom prst="rect">
            <a:avLst/>
          </a:prstGeom>
          <a:solidFill>
            <a:srgbClr val="FFFF00"/>
          </a:solidFill>
          <a:ln w="0">
            <a:solidFill>
              <a:srgbClr val="000000"/>
            </a:solidFill>
            <a:miter lim="800000"/>
            <a:headEnd/>
            <a:tailEnd/>
          </a:ln>
        </p:spPr>
        <p:txBody>
          <a:bodyPr/>
          <a:lstStyle/>
          <a:p>
            <a:endParaRPr lang="fa-IR"/>
          </a:p>
        </p:txBody>
      </p:sp>
      <p:sp>
        <p:nvSpPr>
          <p:cNvPr id="44191" name="Rectangle 358"/>
          <p:cNvSpPr>
            <a:spLocks noChangeArrowheads="1"/>
          </p:cNvSpPr>
          <p:nvPr/>
        </p:nvSpPr>
        <p:spPr bwMode="auto">
          <a:xfrm>
            <a:off x="1825625" y="6078538"/>
            <a:ext cx="93663" cy="168275"/>
          </a:xfrm>
          <a:prstGeom prst="rect">
            <a:avLst/>
          </a:prstGeom>
          <a:solidFill>
            <a:srgbClr val="800000"/>
          </a:solidFill>
          <a:ln w="0">
            <a:solidFill>
              <a:srgbClr val="000040"/>
            </a:solidFill>
            <a:miter lim="800000"/>
            <a:headEnd/>
            <a:tailEnd/>
          </a:ln>
        </p:spPr>
        <p:txBody>
          <a:bodyPr/>
          <a:lstStyle/>
          <a:p>
            <a:endParaRPr lang="fa-IR"/>
          </a:p>
        </p:txBody>
      </p:sp>
      <p:sp>
        <p:nvSpPr>
          <p:cNvPr id="44192" name="Rectangle 359"/>
          <p:cNvSpPr>
            <a:spLocks noChangeArrowheads="1"/>
          </p:cNvSpPr>
          <p:nvPr/>
        </p:nvSpPr>
        <p:spPr bwMode="auto">
          <a:xfrm>
            <a:off x="1960563" y="6075363"/>
            <a:ext cx="65087" cy="79375"/>
          </a:xfrm>
          <a:prstGeom prst="rect">
            <a:avLst/>
          </a:prstGeom>
          <a:solidFill>
            <a:srgbClr val="80FFFF"/>
          </a:solidFill>
          <a:ln w="0">
            <a:solidFill>
              <a:srgbClr val="000040"/>
            </a:solidFill>
            <a:miter lim="800000"/>
            <a:headEnd/>
            <a:tailEnd/>
          </a:ln>
        </p:spPr>
        <p:txBody>
          <a:bodyPr/>
          <a:lstStyle/>
          <a:p>
            <a:endParaRPr lang="fa-IR"/>
          </a:p>
        </p:txBody>
      </p:sp>
      <p:sp>
        <p:nvSpPr>
          <p:cNvPr id="44193" name="Freeform 360"/>
          <p:cNvSpPr>
            <a:spLocks/>
          </p:cNvSpPr>
          <p:nvPr/>
        </p:nvSpPr>
        <p:spPr bwMode="auto">
          <a:xfrm>
            <a:off x="1893888" y="6156325"/>
            <a:ext cx="12700" cy="15875"/>
          </a:xfrm>
          <a:custGeom>
            <a:avLst/>
            <a:gdLst>
              <a:gd name="T0" fmla="*/ 2147483647 w 23"/>
              <a:gd name="T1" fmla="*/ 2147483647 h 30"/>
              <a:gd name="T2" fmla="*/ 2147483647 w 23"/>
              <a:gd name="T3" fmla="*/ 2147483647 h 30"/>
              <a:gd name="T4" fmla="*/ 2147483647 w 23"/>
              <a:gd name="T5" fmla="*/ 2147483647 h 30"/>
              <a:gd name="T6" fmla="*/ 2147483647 w 23"/>
              <a:gd name="T7" fmla="*/ 2147483647 h 30"/>
              <a:gd name="T8" fmla="*/ 2147483647 w 23"/>
              <a:gd name="T9" fmla="*/ 2147483647 h 30"/>
              <a:gd name="T10" fmla="*/ 2147483647 w 23"/>
              <a:gd name="T11" fmla="*/ 2147483647 h 30"/>
              <a:gd name="T12" fmla="*/ 2147483647 w 23"/>
              <a:gd name="T13" fmla="*/ 2147483647 h 30"/>
              <a:gd name="T14" fmla="*/ 2147483647 w 23"/>
              <a:gd name="T15" fmla="*/ 0 h 30"/>
              <a:gd name="T16" fmla="*/ 2147483647 w 23"/>
              <a:gd name="T17" fmla="*/ 0 h 30"/>
              <a:gd name="T18" fmla="*/ 2147483647 w 23"/>
              <a:gd name="T19" fmla="*/ 0 h 30"/>
              <a:gd name="T20" fmla="*/ 2147483647 w 23"/>
              <a:gd name="T21" fmla="*/ 0 h 30"/>
              <a:gd name="T22" fmla="*/ 2147483647 w 23"/>
              <a:gd name="T23" fmla="*/ 2147483647 h 30"/>
              <a:gd name="T24" fmla="*/ 2147483647 w 23"/>
              <a:gd name="T25" fmla="*/ 2147483647 h 30"/>
              <a:gd name="T26" fmla="*/ 2147483647 w 23"/>
              <a:gd name="T27" fmla="*/ 2147483647 h 30"/>
              <a:gd name="T28" fmla="*/ 2147483647 w 23"/>
              <a:gd name="T29" fmla="*/ 2147483647 h 30"/>
              <a:gd name="T30" fmla="*/ 2147483647 w 23"/>
              <a:gd name="T31" fmla="*/ 2147483647 h 30"/>
              <a:gd name="T32" fmla="*/ 0 w 23"/>
              <a:gd name="T33" fmla="*/ 2147483647 h 30"/>
              <a:gd name="T34" fmla="*/ 0 w 23"/>
              <a:gd name="T35" fmla="*/ 2147483647 h 30"/>
              <a:gd name="T36" fmla="*/ 0 w 23"/>
              <a:gd name="T37" fmla="*/ 2147483647 h 30"/>
              <a:gd name="T38" fmla="*/ 0 w 23"/>
              <a:gd name="T39" fmla="*/ 2147483647 h 30"/>
              <a:gd name="T40" fmla="*/ 2147483647 w 23"/>
              <a:gd name="T41" fmla="*/ 2147483647 h 30"/>
              <a:gd name="T42" fmla="*/ 2147483647 w 23"/>
              <a:gd name="T43" fmla="*/ 2147483647 h 30"/>
              <a:gd name="T44" fmla="*/ 2147483647 w 23"/>
              <a:gd name="T45" fmla="*/ 2147483647 h 30"/>
              <a:gd name="T46" fmla="*/ 2147483647 w 23"/>
              <a:gd name="T47" fmla="*/ 2147483647 h 30"/>
              <a:gd name="T48" fmla="*/ 2147483647 w 23"/>
              <a:gd name="T49" fmla="*/ 2147483647 h 30"/>
              <a:gd name="T50" fmla="*/ 2147483647 w 23"/>
              <a:gd name="T51" fmla="*/ 2147483647 h 30"/>
              <a:gd name="T52" fmla="*/ 2147483647 w 23"/>
              <a:gd name="T53" fmla="*/ 2147483647 h 30"/>
              <a:gd name="T54" fmla="*/ 2147483647 w 23"/>
              <a:gd name="T55" fmla="*/ 2147483647 h 30"/>
              <a:gd name="T56" fmla="*/ 2147483647 w 23"/>
              <a:gd name="T57" fmla="*/ 2147483647 h 30"/>
              <a:gd name="T58" fmla="*/ 2147483647 w 23"/>
              <a:gd name="T59" fmla="*/ 2147483647 h 30"/>
              <a:gd name="T60" fmla="*/ 2147483647 w 23"/>
              <a:gd name="T61" fmla="*/ 2147483647 h 30"/>
              <a:gd name="T62" fmla="*/ 2147483647 w 23"/>
              <a:gd name="T63" fmla="*/ 2147483647 h 30"/>
              <a:gd name="T64" fmla="*/ 2147483647 w 23"/>
              <a:gd name="T65" fmla="*/ 2147483647 h 30"/>
              <a:gd name="T66" fmla="*/ 2147483647 w 23"/>
              <a:gd name="T67" fmla="*/ 2147483647 h 30"/>
              <a:gd name="T68" fmla="*/ 2147483647 w 23"/>
              <a:gd name="T69" fmla="*/ 2147483647 h 30"/>
              <a:gd name="T70" fmla="*/ 2147483647 w 23"/>
              <a:gd name="T71" fmla="*/ 2147483647 h 3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3"/>
              <a:gd name="T109" fmla="*/ 0 h 30"/>
              <a:gd name="T110" fmla="*/ 23 w 23"/>
              <a:gd name="T111" fmla="*/ 30 h 3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3" h="30">
                <a:moveTo>
                  <a:pt x="23" y="14"/>
                </a:moveTo>
                <a:lnTo>
                  <a:pt x="23" y="13"/>
                </a:lnTo>
                <a:lnTo>
                  <a:pt x="23" y="12"/>
                </a:lnTo>
                <a:lnTo>
                  <a:pt x="23" y="11"/>
                </a:lnTo>
                <a:lnTo>
                  <a:pt x="22" y="10"/>
                </a:lnTo>
                <a:lnTo>
                  <a:pt x="21" y="9"/>
                </a:lnTo>
                <a:lnTo>
                  <a:pt x="21" y="8"/>
                </a:lnTo>
                <a:lnTo>
                  <a:pt x="21" y="7"/>
                </a:lnTo>
                <a:lnTo>
                  <a:pt x="20" y="5"/>
                </a:lnTo>
                <a:lnTo>
                  <a:pt x="18" y="4"/>
                </a:lnTo>
                <a:lnTo>
                  <a:pt x="18" y="3"/>
                </a:lnTo>
                <a:lnTo>
                  <a:pt x="17" y="2"/>
                </a:lnTo>
                <a:lnTo>
                  <a:pt x="16" y="1"/>
                </a:lnTo>
                <a:lnTo>
                  <a:pt x="15" y="0"/>
                </a:lnTo>
                <a:lnTo>
                  <a:pt x="14" y="0"/>
                </a:lnTo>
                <a:lnTo>
                  <a:pt x="13" y="0"/>
                </a:lnTo>
                <a:lnTo>
                  <a:pt x="12" y="0"/>
                </a:lnTo>
                <a:lnTo>
                  <a:pt x="11" y="0"/>
                </a:lnTo>
                <a:lnTo>
                  <a:pt x="10" y="0"/>
                </a:lnTo>
                <a:lnTo>
                  <a:pt x="9" y="0"/>
                </a:lnTo>
                <a:lnTo>
                  <a:pt x="8" y="0"/>
                </a:lnTo>
                <a:lnTo>
                  <a:pt x="6" y="1"/>
                </a:lnTo>
                <a:lnTo>
                  <a:pt x="5" y="1"/>
                </a:lnTo>
                <a:lnTo>
                  <a:pt x="4" y="2"/>
                </a:lnTo>
                <a:lnTo>
                  <a:pt x="3" y="3"/>
                </a:lnTo>
                <a:lnTo>
                  <a:pt x="3" y="4"/>
                </a:lnTo>
                <a:lnTo>
                  <a:pt x="2" y="5"/>
                </a:lnTo>
                <a:lnTo>
                  <a:pt x="1" y="7"/>
                </a:lnTo>
                <a:lnTo>
                  <a:pt x="1" y="8"/>
                </a:lnTo>
                <a:lnTo>
                  <a:pt x="1" y="9"/>
                </a:lnTo>
                <a:lnTo>
                  <a:pt x="0" y="10"/>
                </a:lnTo>
                <a:lnTo>
                  <a:pt x="0" y="11"/>
                </a:lnTo>
                <a:lnTo>
                  <a:pt x="0" y="12"/>
                </a:lnTo>
                <a:lnTo>
                  <a:pt x="0" y="13"/>
                </a:lnTo>
                <a:lnTo>
                  <a:pt x="0" y="14"/>
                </a:lnTo>
                <a:lnTo>
                  <a:pt x="0" y="16"/>
                </a:lnTo>
                <a:lnTo>
                  <a:pt x="0" y="18"/>
                </a:lnTo>
                <a:lnTo>
                  <a:pt x="0" y="19"/>
                </a:lnTo>
                <a:lnTo>
                  <a:pt x="0" y="20"/>
                </a:lnTo>
                <a:lnTo>
                  <a:pt x="1" y="22"/>
                </a:lnTo>
                <a:lnTo>
                  <a:pt x="1" y="23"/>
                </a:lnTo>
                <a:lnTo>
                  <a:pt x="1" y="24"/>
                </a:lnTo>
                <a:lnTo>
                  <a:pt x="2" y="24"/>
                </a:lnTo>
                <a:lnTo>
                  <a:pt x="3" y="25"/>
                </a:lnTo>
                <a:lnTo>
                  <a:pt x="3" y="26"/>
                </a:lnTo>
                <a:lnTo>
                  <a:pt x="4" y="27"/>
                </a:lnTo>
                <a:lnTo>
                  <a:pt x="5" y="28"/>
                </a:lnTo>
                <a:lnTo>
                  <a:pt x="6" y="28"/>
                </a:lnTo>
                <a:lnTo>
                  <a:pt x="8" y="30"/>
                </a:lnTo>
                <a:lnTo>
                  <a:pt x="9" y="30"/>
                </a:lnTo>
                <a:lnTo>
                  <a:pt x="10" y="30"/>
                </a:lnTo>
                <a:lnTo>
                  <a:pt x="11" y="30"/>
                </a:lnTo>
                <a:lnTo>
                  <a:pt x="12" y="30"/>
                </a:lnTo>
                <a:lnTo>
                  <a:pt x="13" y="30"/>
                </a:lnTo>
                <a:lnTo>
                  <a:pt x="14" y="30"/>
                </a:lnTo>
                <a:lnTo>
                  <a:pt x="15" y="30"/>
                </a:lnTo>
                <a:lnTo>
                  <a:pt x="16" y="28"/>
                </a:lnTo>
                <a:lnTo>
                  <a:pt x="17" y="27"/>
                </a:lnTo>
                <a:lnTo>
                  <a:pt x="18" y="26"/>
                </a:lnTo>
                <a:lnTo>
                  <a:pt x="18" y="25"/>
                </a:lnTo>
                <a:lnTo>
                  <a:pt x="20" y="24"/>
                </a:lnTo>
                <a:lnTo>
                  <a:pt x="21" y="24"/>
                </a:lnTo>
                <a:lnTo>
                  <a:pt x="21" y="23"/>
                </a:lnTo>
                <a:lnTo>
                  <a:pt x="21" y="22"/>
                </a:lnTo>
                <a:lnTo>
                  <a:pt x="22" y="20"/>
                </a:lnTo>
                <a:lnTo>
                  <a:pt x="23" y="19"/>
                </a:lnTo>
                <a:lnTo>
                  <a:pt x="23" y="18"/>
                </a:lnTo>
                <a:lnTo>
                  <a:pt x="23" y="16"/>
                </a:lnTo>
                <a:lnTo>
                  <a:pt x="23" y="14"/>
                </a:lnTo>
                <a:close/>
              </a:path>
            </a:pathLst>
          </a:custGeom>
          <a:solidFill>
            <a:srgbClr val="008080"/>
          </a:solidFill>
          <a:ln w="0">
            <a:solidFill>
              <a:srgbClr val="000040"/>
            </a:solidFill>
            <a:round/>
            <a:headEnd/>
            <a:tailEnd/>
          </a:ln>
        </p:spPr>
        <p:txBody>
          <a:bodyPr/>
          <a:lstStyle/>
          <a:p>
            <a:endParaRPr lang="en-GB"/>
          </a:p>
        </p:txBody>
      </p:sp>
      <p:sp>
        <p:nvSpPr>
          <p:cNvPr id="44194" name="Line 361"/>
          <p:cNvSpPr>
            <a:spLocks noChangeShapeType="1"/>
          </p:cNvSpPr>
          <p:nvPr/>
        </p:nvSpPr>
        <p:spPr bwMode="auto">
          <a:xfrm>
            <a:off x="1992313" y="6075363"/>
            <a:ext cx="1587" cy="79375"/>
          </a:xfrm>
          <a:prstGeom prst="line">
            <a:avLst/>
          </a:prstGeom>
          <a:noFill/>
          <a:ln w="6350">
            <a:solidFill>
              <a:srgbClr val="000040"/>
            </a:solidFill>
            <a:round/>
            <a:headEnd/>
            <a:tailEnd/>
          </a:ln>
        </p:spPr>
        <p:txBody>
          <a:bodyPr/>
          <a:lstStyle/>
          <a:p>
            <a:endParaRPr lang="en-GB"/>
          </a:p>
        </p:txBody>
      </p:sp>
      <p:sp>
        <p:nvSpPr>
          <p:cNvPr id="44195" name="Line 362"/>
          <p:cNvSpPr>
            <a:spLocks noChangeShapeType="1"/>
          </p:cNvSpPr>
          <p:nvPr/>
        </p:nvSpPr>
        <p:spPr bwMode="auto">
          <a:xfrm>
            <a:off x="1960563" y="6113463"/>
            <a:ext cx="61912" cy="1587"/>
          </a:xfrm>
          <a:prstGeom prst="line">
            <a:avLst/>
          </a:prstGeom>
          <a:noFill/>
          <a:ln w="6350">
            <a:solidFill>
              <a:srgbClr val="000040"/>
            </a:solidFill>
            <a:round/>
            <a:headEnd/>
            <a:tailEnd/>
          </a:ln>
        </p:spPr>
        <p:txBody>
          <a:bodyPr/>
          <a:lstStyle/>
          <a:p>
            <a:endParaRPr lang="en-GB"/>
          </a:p>
        </p:txBody>
      </p:sp>
      <p:sp>
        <p:nvSpPr>
          <p:cNvPr id="44196" name="Freeform 363"/>
          <p:cNvSpPr>
            <a:spLocks/>
          </p:cNvSpPr>
          <p:nvPr/>
        </p:nvSpPr>
        <p:spPr bwMode="auto">
          <a:xfrm>
            <a:off x="2081213" y="5329238"/>
            <a:ext cx="323850" cy="339725"/>
          </a:xfrm>
          <a:custGeom>
            <a:avLst/>
            <a:gdLst>
              <a:gd name="T0" fmla="*/ 2147483647 w 614"/>
              <a:gd name="T1" fmla="*/ 2147483647 h 643"/>
              <a:gd name="T2" fmla="*/ 0 w 614"/>
              <a:gd name="T3" fmla="*/ 2147483647 h 643"/>
              <a:gd name="T4" fmla="*/ 2147483647 w 614"/>
              <a:gd name="T5" fmla="*/ 0 h 643"/>
              <a:gd name="T6" fmla="*/ 2147483647 w 614"/>
              <a:gd name="T7" fmla="*/ 2147483647 h 643"/>
              <a:gd name="T8" fmla="*/ 2147483647 w 614"/>
              <a:gd name="T9" fmla="*/ 2147483647 h 643"/>
              <a:gd name="T10" fmla="*/ 2147483647 w 614"/>
              <a:gd name="T11" fmla="*/ 2147483647 h 643"/>
              <a:gd name="T12" fmla="*/ 2147483647 w 614"/>
              <a:gd name="T13" fmla="*/ 2147483647 h 643"/>
              <a:gd name="T14" fmla="*/ 2147483647 w 614"/>
              <a:gd name="T15" fmla="*/ 2147483647 h 643"/>
              <a:gd name="T16" fmla="*/ 2147483647 w 614"/>
              <a:gd name="T17" fmla="*/ 2147483647 h 643"/>
              <a:gd name="T18" fmla="*/ 2147483647 w 614"/>
              <a:gd name="T19" fmla="*/ 2147483647 h 643"/>
              <a:gd name="T20" fmla="*/ 2147483647 w 614"/>
              <a:gd name="T21" fmla="*/ 2147483647 h 643"/>
              <a:gd name="T22" fmla="*/ 2147483647 w 614"/>
              <a:gd name="T23" fmla="*/ 2147483647 h 643"/>
              <a:gd name="T24" fmla="*/ 2147483647 w 614"/>
              <a:gd name="T25" fmla="*/ 2147483647 h 643"/>
              <a:gd name="T26" fmla="*/ 2147483647 w 614"/>
              <a:gd name="T27" fmla="*/ 2147483647 h 643"/>
              <a:gd name="T28" fmla="*/ 2147483647 w 614"/>
              <a:gd name="T29" fmla="*/ 2147483647 h 6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14"/>
              <a:gd name="T46" fmla="*/ 0 h 643"/>
              <a:gd name="T47" fmla="*/ 614 w 614"/>
              <a:gd name="T48" fmla="*/ 643 h 6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14" h="643">
                <a:moveTo>
                  <a:pt x="56" y="195"/>
                </a:moveTo>
                <a:lnTo>
                  <a:pt x="0" y="195"/>
                </a:lnTo>
                <a:lnTo>
                  <a:pt x="307" y="0"/>
                </a:lnTo>
                <a:lnTo>
                  <a:pt x="614" y="195"/>
                </a:lnTo>
                <a:lnTo>
                  <a:pt x="587" y="195"/>
                </a:lnTo>
                <a:lnTo>
                  <a:pt x="558" y="195"/>
                </a:lnTo>
                <a:lnTo>
                  <a:pt x="558" y="615"/>
                </a:lnTo>
                <a:lnTo>
                  <a:pt x="56" y="615"/>
                </a:lnTo>
                <a:lnTo>
                  <a:pt x="56" y="195"/>
                </a:lnTo>
                <a:lnTo>
                  <a:pt x="558" y="195"/>
                </a:lnTo>
                <a:lnTo>
                  <a:pt x="587" y="195"/>
                </a:lnTo>
                <a:lnTo>
                  <a:pt x="587" y="643"/>
                </a:lnTo>
                <a:lnTo>
                  <a:pt x="56" y="643"/>
                </a:lnTo>
                <a:lnTo>
                  <a:pt x="56" y="615"/>
                </a:lnTo>
                <a:lnTo>
                  <a:pt x="56" y="195"/>
                </a:lnTo>
                <a:close/>
              </a:path>
            </a:pathLst>
          </a:custGeom>
          <a:solidFill>
            <a:srgbClr val="008080"/>
          </a:solidFill>
          <a:ln w="0">
            <a:solidFill>
              <a:srgbClr val="000080"/>
            </a:solidFill>
            <a:round/>
            <a:headEnd/>
            <a:tailEnd/>
          </a:ln>
        </p:spPr>
        <p:txBody>
          <a:bodyPr/>
          <a:lstStyle/>
          <a:p>
            <a:endParaRPr lang="en-GB"/>
          </a:p>
        </p:txBody>
      </p:sp>
      <p:sp>
        <p:nvSpPr>
          <p:cNvPr id="44197" name="Rectangle 364"/>
          <p:cNvSpPr>
            <a:spLocks noChangeArrowheads="1"/>
          </p:cNvSpPr>
          <p:nvPr/>
        </p:nvSpPr>
        <p:spPr bwMode="auto">
          <a:xfrm>
            <a:off x="2111375" y="5432425"/>
            <a:ext cx="268288" cy="220663"/>
          </a:xfrm>
          <a:prstGeom prst="rect">
            <a:avLst/>
          </a:prstGeom>
          <a:solidFill>
            <a:srgbClr val="FFFF00"/>
          </a:solidFill>
          <a:ln w="0">
            <a:solidFill>
              <a:srgbClr val="000000"/>
            </a:solidFill>
            <a:miter lim="800000"/>
            <a:headEnd/>
            <a:tailEnd/>
          </a:ln>
        </p:spPr>
        <p:txBody>
          <a:bodyPr/>
          <a:lstStyle/>
          <a:p>
            <a:endParaRPr lang="fa-IR"/>
          </a:p>
        </p:txBody>
      </p:sp>
      <p:sp>
        <p:nvSpPr>
          <p:cNvPr id="44198" name="Rectangle 365"/>
          <p:cNvSpPr>
            <a:spLocks noChangeArrowheads="1"/>
          </p:cNvSpPr>
          <p:nvPr/>
        </p:nvSpPr>
        <p:spPr bwMode="auto">
          <a:xfrm>
            <a:off x="2154238" y="5484813"/>
            <a:ext cx="93662" cy="166687"/>
          </a:xfrm>
          <a:prstGeom prst="rect">
            <a:avLst/>
          </a:prstGeom>
          <a:solidFill>
            <a:srgbClr val="800000"/>
          </a:solidFill>
          <a:ln w="0">
            <a:solidFill>
              <a:srgbClr val="000040"/>
            </a:solidFill>
            <a:miter lim="800000"/>
            <a:headEnd/>
            <a:tailEnd/>
          </a:ln>
        </p:spPr>
        <p:txBody>
          <a:bodyPr/>
          <a:lstStyle/>
          <a:p>
            <a:endParaRPr lang="fa-IR"/>
          </a:p>
        </p:txBody>
      </p:sp>
      <p:sp>
        <p:nvSpPr>
          <p:cNvPr id="44199" name="Rectangle 366"/>
          <p:cNvSpPr>
            <a:spLocks noChangeArrowheads="1"/>
          </p:cNvSpPr>
          <p:nvPr/>
        </p:nvSpPr>
        <p:spPr bwMode="auto">
          <a:xfrm>
            <a:off x="2289175" y="5481638"/>
            <a:ext cx="65088" cy="79375"/>
          </a:xfrm>
          <a:prstGeom prst="rect">
            <a:avLst/>
          </a:prstGeom>
          <a:solidFill>
            <a:srgbClr val="80FFFF"/>
          </a:solidFill>
          <a:ln w="0">
            <a:solidFill>
              <a:srgbClr val="000040"/>
            </a:solidFill>
            <a:miter lim="800000"/>
            <a:headEnd/>
            <a:tailEnd/>
          </a:ln>
        </p:spPr>
        <p:txBody>
          <a:bodyPr/>
          <a:lstStyle/>
          <a:p>
            <a:endParaRPr lang="fa-IR"/>
          </a:p>
        </p:txBody>
      </p:sp>
      <p:sp>
        <p:nvSpPr>
          <p:cNvPr id="44200" name="Freeform 367"/>
          <p:cNvSpPr>
            <a:spLocks/>
          </p:cNvSpPr>
          <p:nvPr/>
        </p:nvSpPr>
        <p:spPr bwMode="auto">
          <a:xfrm>
            <a:off x="2222500" y="5562600"/>
            <a:ext cx="12700" cy="15875"/>
          </a:xfrm>
          <a:custGeom>
            <a:avLst/>
            <a:gdLst>
              <a:gd name="T0" fmla="*/ 2147483647 w 23"/>
              <a:gd name="T1" fmla="*/ 2147483647 h 30"/>
              <a:gd name="T2" fmla="*/ 2147483647 w 23"/>
              <a:gd name="T3" fmla="*/ 2147483647 h 30"/>
              <a:gd name="T4" fmla="*/ 2147483647 w 23"/>
              <a:gd name="T5" fmla="*/ 2147483647 h 30"/>
              <a:gd name="T6" fmla="*/ 2147483647 w 23"/>
              <a:gd name="T7" fmla="*/ 2147483647 h 30"/>
              <a:gd name="T8" fmla="*/ 2147483647 w 23"/>
              <a:gd name="T9" fmla="*/ 2147483647 h 30"/>
              <a:gd name="T10" fmla="*/ 2147483647 w 23"/>
              <a:gd name="T11" fmla="*/ 2147483647 h 30"/>
              <a:gd name="T12" fmla="*/ 2147483647 w 23"/>
              <a:gd name="T13" fmla="*/ 2147483647 h 30"/>
              <a:gd name="T14" fmla="*/ 2147483647 w 23"/>
              <a:gd name="T15" fmla="*/ 0 h 30"/>
              <a:gd name="T16" fmla="*/ 2147483647 w 23"/>
              <a:gd name="T17" fmla="*/ 0 h 30"/>
              <a:gd name="T18" fmla="*/ 2147483647 w 23"/>
              <a:gd name="T19" fmla="*/ 0 h 30"/>
              <a:gd name="T20" fmla="*/ 2147483647 w 23"/>
              <a:gd name="T21" fmla="*/ 0 h 30"/>
              <a:gd name="T22" fmla="*/ 2147483647 w 23"/>
              <a:gd name="T23" fmla="*/ 2147483647 h 30"/>
              <a:gd name="T24" fmla="*/ 2147483647 w 23"/>
              <a:gd name="T25" fmla="*/ 2147483647 h 30"/>
              <a:gd name="T26" fmla="*/ 2147483647 w 23"/>
              <a:gd name="T27" fmla="*/ 2147483647 h 30"/>
              <a:gd name="T28" fmla="*/ 2147483647 w 23"/>
              <a:gd name="T29" fmla="*/ 2147483647 h 30"/>
              <a:gd name="T30" fmla="*/ 2147483647 w 23"/>
              <a:gd name="T31" fmla="*/ 2147483647 h 30"/>
              <a:gd name="T32" fmla="*/ 0 w 23"/>
              <a:gd name="T33" fmla="*/ 2147483647 h 30"/>
              <a:gd name="T34" fmla="*/ 0 w 23"/>
              <a:gd name="T35" fmla="*/ 2147483647 h 30"/>
              <a:gd name="T36" fmla="*/ 0 w 23"/>
              <a:gd name="T37" fmla="*/ 2147483647 h 30"/>
              <a:gd name="T38" fmla="*/ 0 w 23"/>
              <a:gd name="T39" fmla="*/ 2147483647 h 30"/>
              <a:gd name="T40" fmla="*/ 2147483647 w 23"/>
              <a:gd name="T41" fmla="*/ 2147483647 h 30"/>
              <a:gd name="T42" fmla="*/ 2147483647 w 23"/>
              <a:gd name="T43" fmla="*/ 2147483647 h 30"/>
              <a:gd name="T44" fmla="*/ 2147483647 w 23"/>
              <a:gd name="T45" fmla="*/ 2147483647 h 30"/>
              <a:gd name="T46" fmla="*/ 2147483647 w 23"/>
              <a:gd name="T47" fmla="*/ 2147483647 h 30"/>
              <a:gd name="T48" fmla="*/ 2147483647 w 23"/>
              <a:gd name="T49" fmla="*/ 2147483647 h 30"/>
              <a:gd name="T50" fmla="*/ 2147483647 w 23"/>
              <a:gd name="T51" fmla="*/ 2147483647 h 30"/>
              <a:gd name="T52" fmla="*/ 2147483647 w 23"/>
              <a:gd name="T53" fmla="*/ 2147483647 h 30"/>
              <a:gd name="T54" fmla="*/ 2147483647 w 23"/>
              <a:gd name="T55" fmla="*/ 2147483647 h 30"/>
              <a:gd name="T56" fmla="*/ 2147483647 w 23"/>
              <a:gd name="T57" fmla="*/ 2147483647 h 30"/>
              <a:gd name="T58" fmla="*/ 2147483647 w 23"/>
              <a:gd name="T59" fmla="*/ 2147483647 h 30"/>
              <a:gd name="T60" fmla="*/ 2147483647 w 23"/>
              <a:gd name="T61" fmla="*/ 2147483647 h 30"/>
              <a:gd name="T62" fmla="*/ 2147483647 w 23"/>
              <a:gd name="T63" fmla="*/ 2147483647 h 30"/>
              <a:gd name="T64" fmla="*/ 2147483647 w 23"/>
              <a:gd name="T65" fmla="*/ 2147483647 h 30"/>
              <a:gd name="T66" fmla="*/ 2147483647 w 23"/>
              <a:gd name="T67" fmla="*/ 2147483647 h 30"/>
              <a:gd name="T68" fmla="*/ 2147483647 w 23"/>
              <a:gd name="T69" fmla="*/ 2147483647 h 30"/>
              <a:gd name="T70" fmla="*/ 2147483647 w 23"/>
              <a:gd name="T71" fmla="*/ 2147483647 h 3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3"/>
              <a:gd name="T109" fmla="*/ 0 h 30"/>
              <a:gd name="T110" fmla="*/ 23 w 23"/>
              <a:gd name="T111" fmla="*/ 30 h 3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3" h="30">
                <a:moveTo>
                  <a:pt x="23" y="15"/>
                </a:moveTo>
                <a:lnTo>
                  <a:pt x="23" y="13"/>
                </a:lnTo>
                <a:lnTo>
                  <a:pt x="23" y="12"/>
                </a:lnTo>
                <a:lnTo>
                  <a:pt x="23" y="11"/>
                </a:lnTo>
                <a:lnTo>
                  <a:pt x="22" y="10"/>
                </a:lnTo>
                <a:lnTo>
                  <a:pt x="21" y="9"/>
                </a:lnTo>
                <a:lnTo>
                  <a:pt x="21" y="8"/>
                </a:lnTo>
                <a:lnTo>
                  <a:pt x="21" y="7"/>
                </a:lnTo>
                <a:lnTo>
                  <a:pt x="20" y="6"/>
                </a:lnTo>
                <a:lnTo>
                  <a:pt x="18" y="5"/>
                </a:lnTo>
                <a:lnTo>
                  <a:pt x="18" y="4"/>
                </a:lnTo>
                <a:lnTo>
                  <a:pt x="17" y="2"/>
                </a:lnTo>
                <a:lnTo>
                  <a:pt x="16" y="1"/>
                </a:lnTo>
                <a:lnTo>
                  <a:pt x="15" y="0"/>
                </a:lnTo>
                <a:lnTo>
                  <a:pt x="14" y="0"/>
                </a:lnTo>
                <a:lnTo>
                  <a:pt x="13" y="0"/>
                </a:lnTo>
                <a:lnTo>
                  <a:pt x="12" y="0"/>
                </a:lnTo>
                <a:lnTo>
                  <a:pt x="11" y="0"/>
                </a:lnTo>
                <a:lnTo>
                  <a:pt x="10" y="0"/>
                </a:lnTo>
                <a:lnTo>
                  <a:pt x="9" y="0"/>
                </a:lnTo>
                <a:lnTo>
                  <a:pt x="7" y="0"/>
                </a:lnTo>
                <a:lnTo>
                  <a:pt x="6" y="1"/>
                </a:lnTo>
                <a:lnTo>
                  <a:pt x="5" y="1"/>
                </a:lnTo>
                <a:lnTo>
                  <a:pt x="4" y="2"/>
                </a:lnTo>
                <a:lnTo>
                  <a:pt x="3" y="4"/>
                </a:lnTo>
                <a:lnTo>
                  <a:pt x="3" y="5"/>
                </a:lnTo>
                <a:lnTo>
                  <a:pt x="2" y="6"/>
                </a:lnTo>
                <a:lnTo>
                  <a:pt x="1" y="7"/>
                </a:lnTo>
                <a:lnTo>
                  <a:pt x="1" y="8"/>
                </a:lnTo>
                <a:lnTo>
                  <a:pt x="1" y="9"/>
                </a:lnTo>
                <a:lnTo>
                  <a:pt x="0" y="10"/>
                </a:lnTo>
                <a:lnTo>
                  <a:pt x="0" y="11"/>
                </a:lnTo>
                <a:lnTo>
                  <a:pt x="0" y="12"/>
                </a:lnTo>
                <a:lnTo>
                  <a:pt x="0" y="13"/>
                </a:lnTo>
                <a:lnTo>
                  <a:pt x="0" y="15"/>
                </a:lnTo>
                <a:lnTo>
                  <a:pt x="0" y="17"/>
                </a:lnTo>
                <a:lnTo>
                  <a:pt x="0" y="18"/>
                </a:lnTo>
                <a:lnTo>
                  <a:pt x="0" y="19"/>
                </a:lnTo>
                <a:lnTo>
                  <a:pt x="0" y="20"/>
                </a:lnTo>
                <a:lnTo>
                  <a:pt x="1" y="22"/>
                </a:lnTo>
                <a:lnTo>
                  <a:pt x="1" y="23"/>
                </a:lnTo>
                <a:lnTo>
                  <a:pt x="1" y="24"/>
                </a:lnTo>
                <a:lnTo>
                  <a:pt x="2" y="24"/>
                </a:lnTo>
                <a:lnTo>
                  <a:pt x="3" y="25"/>
                </a:lnTo>
                <a:lnTo>
                  <a:pt x="3" y="27"/>
                </a:lnTo>
                <a:lnTo>
                  <a:pt x="4" y="28"/>
                </a:lnTo>
                <a:lnTo>
                  <a:pt x="5" y="29"/>
                </a:lnTo>
                <a:lnTo>
                  <a:pt x="6" y="29"/>
                </a:lnTo>
                <a:lnTo>
                  <a:pt x="7" y="30"/>
                </a:lnTo>
                <a:lnTo>
                  <a:pt x="9" y="30"/>
                </a:lnTo>
                <a:lnTo>
                  <a:pt x="10" y="30"/>
                </a:lnTo>
                <a:lnTo>
                  <a:pt x="11" y="30"/>
                </a:lnTo>
                <a:lnTo>
                  <a:pt x="12" y="30"/>
                </a:lnTo>
                <a:lnTo>
                  <a:pt x="13" y="30"/>
                </a:lnTo>
                <a:lnTo>
                  <a:pt x="14" y="30"/>
                </a:lnTo>
                <a:lnTo>
                  <a:pt x="15" y="30"/>
                </a:lnTo>
                <a:lnTo>
                  <a:pt x="16" y="29"/>
                </a:lnTo>
                <a:lnTo>
                  <a:pt x="17" y="28"/>
                </a:lnTo>
                <a:lnTo>
                  <a:pt x="18" y="27"/>
                </a:lnTo>
                <a:lnTo>
                  <a:pt x="18" y="25"/>
                </a:lnTo>
                <a:lnTo>
                  <a:pt x="20" y="24"/>
                </a:lnTo>
                <a:lnTo>
                  <a:pt x="21" y="24"/>
                </a:lnTo>
                <a:lnTo>
                  <a:pt x="21" y="23"/>
                </a:lnTo>
                <a:lnTo>
                  <a:pt x="21" y="22"/>
                </a:lnTo>
                <a:lnTo>
                  <a:pt x="22" y="20"/>
                </a:lnTo>
                <a:lnTo>
                  <a:pt x="23" y="19"/>
                </a:lnTo>
                <a:lnTo>
                  <a:pt x="23" y="18"/>
                </a:lnTo>
                <a:lnTo>
                  <a:pt x="23" y="17"/>
                </a:lnTo>
                <a:lnTo>
                  <a:pt x="23" y="15"/>
                </a:lnTo>
                <a:close/>
              </a:path>
            </a:pathLst>
          </a:custGeom>
          <a:solidFill>
            <a:srgbClr val="008080"/>
          </a:solidFill>
          <a:ln w="0">
            <a:solidFill>
              <a:srgbClr val="000040"/>
            </a:solidFill>
            <a:round/>
            <a:headEnd/>
            <a:tailEnd/>
          </a:ln>
        </p:spPr>
        <p:txBody>
          <a:bodyPr/>
          <a:lstStyle/>
          <a:p>
            <a:endParaRPr lang="en-GB"/>
          </a:p>
        </p:txBody>
      </p:sp>
      <p:sp>
        <p:nvSpPr>
          <p:cNvPr id="44201" name="Line 368"/>
          <p:cNvSpPr>
            <a:spLocks noChangeShapeType="1"/>
          </p:cNvSpPr>
          <p:nvPr/>
        </p:nvSpPr>
        <p:spPr bwMode="auto">
          <a:xfrm>
            <a:off x="2320925" y="5481638"/>
            <a:ext cx="1588" cy="79375"/>
          </a:xfrm>
          <a:prstGeom prst="line">
            <a:avLst/>
          </a:prstGeom>
          <a:noFill/>
          <a:ln w="6350">
            <a:solidFill>
              <a:srgbClr val="000040"/>
            </a:solidFill>
            <a:round/>
            <a:headEnd/>
            <a:tailEnd/>
          </a:ln>
        </p:spPr>
        <p:txBody>
          <a:bodyPr/>
          <a:lstStyle/>
          <a:p>
            <a:endParaRPr lang="en-GB"/>
          </a:p>
        </p:txBody>
      </p:sp>
      <p:sp>
        <p:nvSpPr>
          <p:cNvPr id="44202" name="Line 369"/>
          <p:cNvSpPr>
            <a:spLocks noChangeShapeType="1"/>
          </p:cNvSpPr>
          <p:nvPr/>
        </p:nvSpPr>
        <p:spPr bwMode="auto">
          <a:xfrm>
            <a:off x="2289175" y="5519738"/>
            <a:ext cx="61913" cy="1587"/>
          </a:xfrm>
          <a:prstGeom prst="line">
            <a:avLst/>
          </a:prstGeom>
          <a:noFill/>
          <a:ln w="6350">
            <a:solidFill>
              <a:srgbClr val="000040"/>
            </a:solidFill>
            <a:round/>
            <a:headEnd/>
            <a:tailEnd/>
          </a:ln>
        </p:spPr>
        <p:txBody>
          <a:bodyPr/>
          <a:lstStyle/>
          <a:p>
            <a:endParaRPr lang="en-GB"/>
          </a:p>
        </p:txBody>
      </p:sp>
      <p:sp>
        <p:nvSpPr>
          <p:cNvPr id="44203" name="Freeform 370"/>
          <p:cNvSpPr>
            <a:spLocks/>
          </p:cNvSpPr>
          <p:nvPr/>
        </p:nvSpPr>
        <p:spPr bwMode="auto">
          <a:xfrm>
            <a:off x="3116263" y="5808663"/>
            <a:ext cx="325437" cy="341312"/>
          </a:xfrm>
          <a:custGeom>
            <a:avLst/>
            <a:gdLst>
              <a:gd name="T0" fmla="*/ 2147483647 w 615"/>
              <a:gd name="T1" fmla="*/ 2147483647 h 643"/>
              <a:gd name="T2" fmla="*/ 0 w 615"/>
              <a:gd name="T3" fmla="*/ 2147483647 h 643"/>
              <a:gd name="T4" fmla="*/ 2147483647 w 615"/>
              <a:gd name="T5" fmla="*/ 0 h 643"/>
              <a:gd name="T6" fmla="*/ 2147483647 w 615"/>
              <a:gd name="T7" fmla="*/ 2147483647 h 643"/>
              <a:gd name="T8" fmla="*/ 2147483647 w 615"/>
              <a:gd name="T9" fmla="*/ 2147483647 h 643"/>
              <a:gd name="T10" fmla="*/ 2147483647 w 615"/>
              <a:gd name="T11" fmla="*/ 2147483647 h 643"/>
              <a:gd name="T12" fmla="*/ 2147483647 w 615"/>
              <a:gd name="T13" fmla="*/ 2147483647 h 643"/>
              <a:gd name="T14" fmla="*/ 2147483647 w 615"/>
              <a:gd name="T15" fmla="*/ 2147483647 h 643"/>
              <a:gd name="T16" fmla="*/ 2147483647 w 615"/>
              <a:gd name="T17" fmla="*/ 2147483647 h 643"/>
              <a:gd name="T18" fmla="*/ 2147483647 w 615"/>
              <a:gd name="T19" fmla="*/ 2147483647 h 643"/>
              <a:gd name="T20" fmla="*/ 2147483647 w 615"/>
              <a:gd name="T21" fmla="*/ 2147483647 h 643"/>
              <a:gd name="T22" fmla="*/ 2147483647 w 615"/>
              <a:gd name="T23" fmla="*/ 2147483647 h 643"/>
              <a:gd name="T24" fmla="*/ 2147483647 w 615"/>
              <a:gd name="T25" fmla="*/ 2147483647 h 643"/>
              <a:gd name="T26" fmla="*/ 2147483647 w 615"/>
              <a:gd name="T27" fmla="*/ 2147483647 h 643"/>
              <a:gd name="T28" fmla="*/ 2147483647 w 615"/>
              <a:gd name="T29" fmla="*/ 2147483647 h 6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15"/>
              <a:gd name="T46" fmla="*/ 0 h 643"/>
              <a:gd name="T47" fmla="*/ 615 w 615"/>
              <a:gd name="T48" fmla="*/ 643 h 6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15" h="643">
                <a:moveTo>
                  <a:pt x="56" y="195"/>
                </a:moveTo>
                <a:lnTo>
                  <a:pt x="0" y="195"/>
                </a:lnTo>
                <a:lnTo>
                  <a:pt x="307" y="0"/>
                </a:lnTo>
                <a:lnTo>
                  <a:pt x="615" y="195"/>
                </a:lnTo>
                <a:lnTo>
                  <a:pt x="587" y="195"/>
                </a:lnTo>
                <a:lnTo>
                  <a:pt x="559" y="195"/>
                </a:lnTo>
                <a:lnTo>
                  <a:pt x="559" y="614"/>
                </a:lnTo>
                <a:lnTo>
                  <a:pt x="56" y="614"/>
                </a:lnTo>
                <a:lnTo>
                  <a:pt x="56" y="195"/>
                </a:lnTo>
                <a:lnTo>
                  <a:pt x="559" y="195"/>
                </a:lnTo>
                <a:lnTo>
                  <a:pt x="587" y="195"/>
                </a:lnTo>
                <a:lnTo>
                  <a:pt x="587" y="643"/>
                </a:lnTo>
                <a:lnTo>
                  <a:pt x="56" y="643"/>
                </a:lnTo>
                <a:lnTo>
                  <a:pt x="56" y="614"/>
                </a:lnTo>
                <a:lnTo>
                  <a:pt x="56" y="195"/>
                </a:lnTo>
                <a:close/>
              </a:path>
            </a:pathLst>
          </a:custGeom>
          <a:solidFill>
            <a:srgbClr val="008080"/>
          </a:solidFill>
          <a:ln w="0">
            <a:solidFill>
              <a:srgbClr val="000080"/>
            </a:solidFill>
            <a:round/>
            <a:headEnd/>
            <a:tailEnd/>
          </a:ln>
        </p:spPr>
        <p:txBody>
          <a:bodyPr/>
          <a:lstStyle/>
          <a:p>
            <a:endParaRPr lang="en-GB"/>
          </a:p>
        </p:txBody>
      </p:sp>
      <p:sp>
        <p:nvSpPr>
          <p:cNvPr id="44204" name="Rectangle 371"/>
          <p:cNvSpPr>
            <a:spLocks noChangeArrowheads="1"/>
          </p:cNvSpPr>
          <p:nvPr/>
        </p:nvSpPr>
        <p:spPr bwMode="auto">
          <a:xfrm>
            <a:off x="3146425" y="5911850"/>
            <a:ext cx="269875" cy="222250"/>
          </a:xfrm>
          <a:prstGeom prst="rect">
            <a:avLst/>
          </a:prstGeom>
          <a:solidFill>
            <a:srgbClr val="FFFF00"/>
          </a:solidFill>
          <a:ln w="0">
            <a:solidFill>
              <a:srgbClr val="000000"/>
            </a:solidFill>
            <a:miter lim="800000"/>
            <a:headEnd/>
            <a:tailEnd/>
          </a:ln>
        </p:spPr>
        <p:txBody>
          <a:bodyPr/>
          <a:lstStyle/>
          <a:p>
            <a:endParaRPr lang="fa-IR"/>
          </a:p>
        </p:txBody>
      </p:sp>
      <p:sp>
        <p:nvSpPr>
          <p:cNvPr id="44205" name="Rectangle 372"/>
          <p:cNvSpPr>
            <a:spLocks noChangeArrowheads="1"/>
          </p:cNvSpPr>
          <p:nvPr/>
        </p:nvSpPr>
        <p:spPr bwMode="auto">
          <a:xfrm>
            <a:off x="3189288" y="5965825"/>
            <a:ext cx="95250" cy="166688"/>
          </a:xfrm>
          <a:prstGeom prst="rect">
            <a:avLst/>
          </a:prstGeom>
          <a:solidFill>
            <a:srgbClr val="800000"/>
          </a:solidFill>
          <a:ln w="0">
            <a:solidFill>
              <a:srgbClr val="000040"/>
            </a:solidFill>
            <a:miter lim="800000"/>
            <a:headEnd/>
            <a:tailEnd/>
          </a:ln>
        </p:spPr>
        <p:txBody>
          <a:bodyPr/>
          <a:lstStyle/>
          <a:p>
            <a:endParaRPr lang="fa-IR"/>
          </a:p>
        </p:txBody>
      </p:sp>
      <p:sp>
        <p:nvSpPr>
          <p:cNvPr id="44206" name="Rectangle 373"/>
          <p:cNvSpPr>
            <a:spLocks noChangeArrowheads="1"/>
          </p:cNvSpPr>
          <p:nvPr/>
        </p:nvSpPr>
        <p:spPr bwMode="auto">
          <a:xfrm>
            <a:off x="3325813" y="5961063"/>
            <a:ext cx="63500" cy="80962"/>
          </a:xfrm>
          <a:prstGeom prst="rect">
            <a:avLst/>
          </a:prstGeom>
          <a:solidFill>
            <a:srgbClr val="80FFFF"/>
          </a:solidFill>
          <a:ln w="0">
            <a:solidFill>
              <a:srgbClr val="000040"/>
            </a:solidFill>
            <a:miter lim="800000"/>
            <a:headEnd/>
            <a:tailEnd/>
          </a:ln>
        </p:spPr>
        <p:txBody>
          <a:bodyPr/>
          <a:lstStyle/>
          <a:p>
            <a:endParaRPr lang="fa-IR"/>
          </a:p>
        </p:txBody>
      </p:sp>
      <p:sp>
        <p:nvSpPr>
          <p:cNvPr id="44207" name="Freeform 374"/>
          <p:cNvSpPr>
            <a:spLocks/>
          </p:cNvSpPr>
          <p:nvPr/>
        </p:nvSpPr>
        <p:spPr bwMode="auto">
          <a:xfrm>
            <a:off x="3259138" y="6042025"/>
            <a:ext cx="12700" cy="15875"/>
          </a:xfrm>
          <a:custGeom>
            <a:avLst/>
            <a:gdLst>
              <a:gd name="T0" fmla="*/ 2147483647 w 23"/>
              <a:gd name="T1" fmla="*/ 2147483647 h 29"/>
              <a:gd name="T2" fmla="*/ 2147483647 w 23"/>
              <a:gd name="T3" fmla="*/ 2147483647 h 29"/>
              <a:gd name="T4" fmla="*/ 2147483647 w 23"/>
              <a:gd name="T5" fmla="*/ 2147483647 h 29"/>
              <a:gd name="T6" fmla="*/ 2147483647 w 23"/>
              <a:gd name="T7" fmla="*/ 2147483647 h 29"/>
              <a:gd name="T8" fmla="*/ 2147483647 w 23"/>
              <a:gd name="T9" fmla="*/ 2147483647 h 29"/>
              <a:gd name="T10" fmla="*/ 2147483647 w 23"/>
              <a:gd name="T11" fmla="*/ 2147483647 h 29"/>
              <a:gd name="T12" fmla="*/ 2147483647 w 23"/>
              <a:gd name="T13" fmla="*/ 2147483647 h 29"/>
              <a:gd name="T14" fmla="*/ 2147483647 w 23"/>
              <a:gd name="T15" fmla="*/ 0 h 29"/>
              <a:gd name="T16" fmla="*/ 2147483647 w 23"/>
              <a:gd name="T17" fmla="*/ 0 h 29"/>
              <a:gd name="T18" fmla="*/ 2147483647 w 23"/>
              <a:gd name="T19" fmla="*/ 0 h 29"/>
              <a:gd name="T20" fmla="*/ 2147483647 w 23"/>
              <a:gd name="T21" fmla="*/ 0 h 29"/>
              <a:gd name="T22" fmla="*/ 2147483647 w 23"/>
              <a:gd name="T23" fmla="*/ 2147483647 h 29"/>
              <a:gd name="T24" fmla="*/ 2147483647 w 23"/>
              <a:gd name="T25" fmla="*/ 2147483647 h 29"/>
              <a:gd name="T26" fmla="*/ 2147483647 w 23"/>
              <a:gd name="T27" fmla="*/ 2147483647 h 29"/>
              <a:gd name="T28" fmla="*/ 2147483647 w 23"/>
              <a:gd name="T29" fmla="*/ 2147483647 h 29"/>
              <a:gd name="T30" fmla="*/ 2147483647 w 23"/>
              <a:gd name="T31" fmla="*/ 2147483647 h 29"/>
              <a:gd name="T32" fmla="*/ 0 w 23"/>
              <a:gd name="T33" fmla="*/ 2147483647 h 29"/>
              <a:gd name="T34" fmla="*/ 0 w 23"/>
              <a:gd name="T35" fmla="*/ 2147483647 h 29"/>
              <a:gd name="T36" fmla="*/ 0 w 23"/>
              <a:gd name="T37" fmla="*/ 2147483647 h 29"/>
              <a:gd name="T38" fmla="*/ 0 w 23"/>
              <a:gd name="T39" fmla="*/ 2147483647 h 29"/>
              <a:gd name="T40" fmla="*/ 2147483647 w 23"/>
              <a:gd name="T41" fmla="*/ 2147483647 h 29"/>
              <a:gd name="T42" fmla="*/ 2147483647 w 23"/>
              <a:gd name="T43" fmla="*/ 2147483647 h 29"/>
              <a:gd name="T44" fmla="*/ 2147483647 w 23"/>
              <a:gd name="T45" fmla="*/ 2147483647 h 29"/>
              <a:gd name="T46" fmla="*/ 2147483647 w 23"/>
              <a:gd name="T47" fmla="*/ 2147483647 h 29"/>
              <a:gd name="T48" fmla="*/ 2147483647 w 23"/>
              <a:gd name="T49" fmla="*/ 2147483647 h 29"/>
              <a:gd name="T50" fmla="*/ 2147483647 w 23"/>
              <a:gd name="T51" fmla="*/ 2147483647 h 29"/>
              <a:gd name="T52" fmla="*/ 2147483647 w 23"/>
              <a:gd name="T53" fmla="*/ 2147483647 h 29"/>
              <a:gd name="T54" fmla="*/ 2147483647 w 23"/>
              <a:gd name="T55" fmla="*/ 2147483647 h 29"/>
              <a:gd name="T56" fmla="*/ 2147483647 w 23"/>
              <a:gd name="T57" fmla="*/ 2147483647 h 29"/>
              <a:gd name="T58" fmla="*/ 2147483647 w 23"/>
              <a:gd name="T59" fmla="*/ 2147483647 h 29"/>
              <a:gd name="T60" fmla="*/ 2147483647 w 23"/>
              <a:gd name="T61" fmla="*/ 2147483647 h 29"/>
              <a:gd name="T62" fmla="*/ 2147483647 w 23"/>
              <a:gd name="T63" fmla="*/ 2147483647 h 29"/>
              <a:gd name="T64" fmla="*/ 2147483647 w 23"/>
              <a:gd name="T65" fmla="*/ 2147483647 h 29"/>
              <a:gd name="T66" fmla="*/ 2147483647 w 23"/>
              <a:gd name="T67" fmla="*/ 2147483647 h 29"/>
              <a:gd name="T68" fmla="*/ 2147483647 w 23"/>
              <a:gd name="T69" fmla="*/ 2147483647 h 29"/>
              <a:gd name="T70" fmla="*/ 2147483647 w 23"/>
              <a:gd name="T71" fmla="*/ 2147483647 h 2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3"/>
              <a:gd name="T109" fmla="*/ 0 h 29"/>
              <a:gd name="T110" fmla="*/ 23 w 23"/>
              <a:gd name="T111" fmla="*/ 29 h 2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3" h="29">
                <a:moveTo>
                  <a:pt x="23" y="14"/>
                </a:moveTo>
                <a:lnTo>
                  <a:pt x="23" y="13"/>
                </a:lnTo>
                <a:lnTo>
                  <a:pt x="23" y="12"/>
                </a:lnTo>
                <a:lnTo>
                  <a:pt x="23" y="11"/>
                </a:lnTo>
                <a:lnTo>
                  <a:pt x="22" y="10"/>
                </a:lnTo>
                <a:lnTo>
                  <a:pt x="21" y="9"/>
                </a:lnTo>
                <a:lnTo>
                  <a:pt x="21" y="8"/>
                </a:lnTo>
                <a:lnTo>
                  <a:pt x="21" y="6"/>
                </a:lnTo>
                <a:lnTo>
                  <a:pt x="20" y="5"/>
                </a:lnTo>
                <a:lnTo>
                  <a:pt x="19" y="4"/>
                </a:lnTo>
                <a:lnTo>
                  <a:pt x="19" y="3"/>
                </a:lnTo>
                <a:lnTo>
                  <a:pt x="18" y="2"/>
                </a:lnTo>
                <a:lnTo>
                  <a:pt x="16" y="1"/>
                </a:lnTo>
                <a:lnTo>
                  <a:pt x="15" y="0"/>
                </a:lnTo>
                <a:lnTo>
                  <a:pt x="14" y="0"/>
                </a:lnTo>
                <a:lnTo>
                  <a:pt x="13" y="0"/>
                </a:lnTo>
                <a:lnTo>
                  <a:pt x="12" y="0"/>
                </a:lnTo>
                <a:lnTo>
                  <a:pt x="11" y="0"/>
                </a:lnTo>
                <a:lnTo>
                  <a:pt x="10" y="0"/>
                </a:lnTo>
                <a:lnTo>
                  <a:pt x="9" y="0"/>
                </a:lnTo>
                <a:lnTo>
                  <a:pt x="8" y="0"/>
                </a:lnTo>
                <a:lnTo>
                  <a:pt x="7" y="1"/>
                </a:lnTo>
                <a:lnTo>
                  <a:pt x="6" y="1"/>
                </a:lnTo>
                <a:lnTo>
                  <a:pt x="4" y="2"/>
                </a:lnTo>
                <a:lnTo>
                  <a:pt x="3" y="3"/>
                </a:lnTo>
                <a:lnTo>
                  <a:pt x="3" y="4"/>
                </a:lnTo>
                <a:lnTo>
                  <a:pt x="2" y="5"/>
                </a:lnTo>
                <a:lnTo>
                  <a:pt x="1" y="6"/>
                </a:lnTo>
                <a:lnTo>
                  <a:pt x="1" y="8"/>
                </a:lnTo>
                <a:lnTo>
                  <a:pt x="1" y="9"/>
                </a:lnTo>
                <a:lnTo>
                  <a:pt x="0" y="10"/>
                </a:lnTo>
                <a:lnTo>
                  <a:pt x="0" y="11"/>
                </a:lnTo>
                <a:lnTo>
                  <a:pt x="0" y="12"/>
                </a:lnTo>
                <a:lnTo>
                  <a:pt x="0" y="13"/>
                </a:lnTo>
                <a:lnTo>
                  <a:pt x="0" y="14"/>
                </a:lnTo>
                <a:lnTo>
                  <a:pt x="0" y="16"/>
                </a:lnTo>
                <a:lnTo>
                  <a:pt x="0" y="17"/>
                </a:lnTo>
                <a:lnTo>
                  <a:pt x="0" y="19"/>
                </a:lnTo>
                <a:lnTo>
                  <a:pt x="0" y="20"/>
                </a:lnTo>
                <a:lnTo>
                  <a:pt x="1" y="22"/>
                </a:lnTo>
                <a:lnTo>
                  <a:pt x="1" y="23"/>
                </a:lnTo>
                <a:lnTo>
                  <a:pt x="1" y="24"/>
                </a:lnTo>
                <a:lnTo>
                  <a:pt x="2" y="24"/>
                </a:lnTo>
                <a:lnTo>
                  <a:pt x="3" y="25"/>
                </a:lnTo>
                <a:lnTo>
                  <a:pt x="3" y="26"/>
                </a:lnTo>
                <a:lnTo>
                  <a:pt x="4" y="27"/>
                </a:lnTo>
                <a:lnTo>
                  <a:pt x="6" y="28"/>
                </a:lnTo>
                <a:lnTo>
                  <a:pt x="7" y="28"/>
                </a:lnTo>
                <a:lnTo>
                  <a:pt x="8" y="29"/>
                </a:lnTo>
                <a:lnTo>
                  <a:pt x="9" y="29"/>
                </a:lnTo>
                <a:lnTo>
                  <a:pt x="10" y="29"/>
                </a:lnTo>
                <a:lnTo>
                  <a:pt x="11" y="29"/>
                </a:lnTo>
                <a:lnTo>
                  <a:pt x="12" y="29"/>
                </a:lnTo>
                <a:lnTo>
                  <a:pt x="13" y="29"/>
                </a:lnTo>
                <a:lnTo>
                  <a:pt x="14" y="29"/>
                </a:lnTo>
                <a:lnTo>
                  <a:pt x="15" y="29"/>
                </a:lnTo>
                <a:lnTo>
                  <a:pt x="16" y="28"/>
                </a:lnTo>
                <a:lnTo>
                  <a:pt x="18" y="27"/>
                </a:lnTo>
                <a:lnTo>
                  <a:pt x="19" y="26"/>
                </a:lnTo>
                <a:lnTo>
                  <a:pt x="19" y="25"/>
                </a:lnTo>
                <a:lnTo>
                  <a:pt x="20" y="24"/>
                </a:lnTo>
                <a:lnTo>
                  <a:pt x="21" y="24"/>
                </a:lnTo>
                <a:lnTo>
                  <a:pt x="21" y="23"/>
                </a:lnTo>
                <a:lnTo>
                  <a:pt x="21" y="22"/>
                </a:lnTo>
                <a:lnTo>
                  <a:pt x="22" y="20"/>
                </a:lnTo>
                <a:lnTo>
                  <a:pt x="23" y="19"/>
                </a:lnTo>
                <a:lnTo>
                  <a:pt x="23" y="17"/>
                </a:lnTo>
                <a:lnTo>
                  <a:pt x="23" y="16"/>
                </a:lnTo>
                <a:lnTo>
                  <a:pt x="23" y="14"/>
                </a:lnTo>
                <a:close/>
              </a:path>
            </a:pathLst>
          </a:custGeom>
          <a:solidFill>
            <a:srgbClr val="008080"/>
          </a:solidFill>
          <a:ln w="0">
            <a:solidFill>
              <a:srgbClr val="000040"/>
            </a:solidFill>
            <a:round/>
            <a:headEnd/>
            <a:tailEnd/>
          </a:ln>
        </p:spPr>
        <p:txBody>
          <a:bodyPr/>
          <a:lstStyle/>
          <a:p>
            <a:endParaRPr lang="en-GB"/>
          </a:p>
        </p:txBody>
      </p:sp>
      <p:sp>
        <p:nvSpPr>
          <p:cNvPr id="44208" name="Line 375"/>
          <p:cNvSpPr>
            <a:spLocks noChangeShapeType="1"/>
          </p:cNvSpPr>
          <p:nvPr/>
        </p:nvSpPr>
        <p:spPr bwMode="auto">
          <a:xfrm>
            <a:off x="3355975" y="5961063"/>
            <a:ext cx="1588" cy="80962"/>
          </a:xfrm>
          <a:prstGeom prst="line">
            <a:avLst/>
          </a:prstGeom>
          <a:noFill/>
          <a:ln w="6350">
            <a:solidFill>
              <a:srgbClr val="000040"/>
            </a:solidFill>
            <a:round/>
            <a:headEnd/>
            <a:tailEnd/>
          </a:ln>
        </p:spPr>
        <p:txBody>
          <a:bodyPr/>
          <a:lstStyle/>
          <a:p>
            <a:endParaRPr lang="en-GB"/>
          </a:p>
        </p:txBody>
      </p:sp>
      <p:sp>
        <p:nvSpPr>
          <p:cNvPr id="44209" name="Line 376"/>
          <p:cNvSpPr>
            <a:spLocks noChangeShapeType="1"/>
          </p:cNvSpPr>
          <p:nvPr/>
        </p:nvSpPr>
        <p:spPr bwMode="auto">
          <a:xfrm>
            <a:off x="3325813" y="5999163"/>
            <a:ext cx="61912" cy="1587"/>
          </a:xfrm>
          <a:prstGeom prst="line">
            <a:avLst/>
          </a:prstGeom>
          <a:noFill/>
          <a:ln w="6350">
            <a:solidFill>
              <a:srgbClr val="000040"/>
            </a:solidFill>
            <a:round/>
            <a:headEnd/>
            <a:tailEnd/>
          </a:ln>
        </p:spPr>
        <p:txBody>
          <a:bodyPr/>
          <a:lstStyle/>
          <a:p>
            <a:endParaRPr lang="en-GB"/>
          </a:p>
        </p:txBody>
      </p:sp>
      <p:sp>
        <p:nvSpPr>
          <p:cNvPr id="44210" name="Freeform 377"/>
          <p:cNvSpPr>
            <a:spLocks/>
          </p:cNvSpPr>
          <p:nvPr/>
        </p:nvSpPr>
        <p:spPr bwMode="auto">
          <a:xfrm>
            <a:off x="3054350" y="4457700"/>
            <a:ext cx="323850" cy="339725"/>
          </a:xfrm>
          <a:custGeom>
            <a:avLst/>
            <a:gdLst>
              <a:gd name="T0" fmla="*/ 2147483647 w 614"/>
              <a:gd name="T1" fmla="*/ 2147483647 h 643"/>
              <a:gd name="T2" fmla="*/ 0 w 614"/>
              <a:gd name="T3" fmla="*/ 2147483647 h 643"/>
              <a:gd name="T4" fmla="*/ 2147483647 w 614"/>
              <a:gd name="T5" fmla="*/ 0 h 643"/>
              <a:gd name="T6" fmla="*/ 2147483647 w 614"/>
              <a:gd name="T7" fmla="*/ 2147483647 h 643"/>
              <a:gd name="T8" fmla="*/ 2147483647 w 614"/>
              <a:gd name="T9" fmla="*/ 2147483647 h 643"/>
              <a:gd name="T10" fmla="*/ 2147483647 w 614"/>
              <a:gd name="T11" fmla="*/ 2147483647 h 643"/>
              <a:gd name="T12" fmla="*/ 2147483647 w 614"/>
              <a:gd name="T13" fmla="*/ 2147483647 h 643"/>
              <a:gd name="T14" fmla="*/ 2147483647 w 614"/>
              <a:gd name="T15" fmla="*/ 2147483647 h 643"/>
              <a:gd name="T16" fmla="*/ 2147483647 w 614"/>
              <a:gd name="T17" fmla="*/ 2147483647 h 643"/>
              <a:gd name="T18" fmla="*/ 2147483647 w 614"/>
              <a:gd name="T19" fmla="*/ 2147483647 h 643"/>
              <a:gd name="T20" fmla="*/ 2147483647 w 614"/>
              <a:gd name="T21" fmla="*/ 2147483647 h 643"/>
              <a:gd name="T22" fmla="*/ 2147483647 w 614"/>
              <a:gd name="T23" fmla="*/ 2147483647 h 643"/>
              <a:gd name="T24" fmla="*/ 2147483647 w 614"/>
              <a:gd name="T25" fmla="*/ 2147483647 h 643"/>
              <a:gd name="T26" fmla="*/ 2147483647 w 614"/>
              <a:gd name="T27" fmla="*/ 2147483647 h 643"/>
              <a:gd name="T28" fmla="*/ 2147483647 w 614"/>
              <a:gd name="T29" fmla="*/ 2147483647 h 6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14"/>
              <a:gd name="T46" fmla="*/ 0 h 643"/>
              <a:gd name="T47" fmla="*/ 614 w 614"/>
              <a:gd name="T48" fmla="*/ 643 h 6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14" h="643">
                <a:moveTo>
                  <a:pt x="56" y="195"/>
                </a:moveTo>
                <a:lnTo>
                  <a:pt x="0" y="195"/>
                </a:lnTo>
                <a:lnTo>
                  <a:pt x="307" y="0"/>
                </a:lnTo>
                <a:lnTo>
                  <a:pt x="614" y="195"/>
                </a:lnTo>
                <a:lnTo>
                  <a:pt x="587" y="195"/>
                </a:lnTo>
                <a:lnTo>
                  <a:pt x="558" y="195"/>
                </a:lnTo>
                <a:lnTo>
                  <a:pt x="558" y="614"/>
                </a:lnTo>
                <a:lnTo>
                  <a:pt x="56" y="614"/>
                </a:lnTo>
                <a:lnTo>
                  <a:pt x="56" y="195"/>
                </a:lnTo>
                <a:lnTo>
                  <a:pt x="558" y="195"/>
                </a:lnTo>
                <a:lnTo>
                  <a:pt x="587" y="195"/>
                </a:lnTo>
                <a:lnTo>
                  <a:pt x="587" y="643"/>
                </a:lnTo>
                <a:lnTo>
                  <a:pt x="56" y="643"/>
                </a:lnTo>
                <a:lnTo>
                  <a:pt x="56" y="614"/>
                </a:lnTo>
                <a:lnTo>
                  <a:pt x="56" y="195"/>
                </a:lnTo>
                <a:close/>
              </a:path>
            </a:pathLst>
          </a:custGeom>
          <a:solidFill>
            <a:srgbClr val="008080"/>
          </a:solidFill>
          <a:ln w="0">
            <a:solidFill>
              <a:srgbClr val="000080"/>
            </a:solidFill>
            <a:round/>
            <a:headEnd/>
            <a:tailEnd/>
          </a:ln>
        </p:spPr>
        <p:txBody>
          <a:bodyPr/>
          <a:lstStyle/>
          <a:p>
            <a:endParaRPr lang="en-GB"/>
          </a:p>
        </p:txBody>
      </p:sp>
      <p:sp>
        <p:nvSpPr>
          <p:cNvPr id="44211" name="Rectangle 378"/>
          <p:cNvSpPr>
            <a:spLocks noChangeArrowheads="1"/>
          </p:cNvSpPr>
          <p:nvPr/>
        </p:nvSpPr>
        <p:spPr bwMode="auto">
          <a:xfrm>
            <a:off x="3084513" y="4560888"/>
            <a:ext cx="268287" cy="220662"/>
          </a:xfrm>
          <a:prstGeom prst="rect">
            <a:avLst/>
          </a:prstGeom>
          <a:solidFill>
            <a:srgbClr val="FFFF00"/>
          </a:solidFill>
          <a:ln w="0">
            <a:solidFill>
              <a:srgbClr val="000000"/>
            </a:solidFill>
            <a:miter lim="800000"/>
            <a:headEnd/>
            <a:tailEnd/>
          </a:ln>
        </p:spPr>
        <p:txBody>
          <a:bodyPr/>
          <a:lstStyle/>
          <a:p>
            <a:endParaRPr lang="fa-IR"/>
          </a:p>
        </p:txBody>
      </p:sp>
      <p:sp>
        <p:nvSpPr>
          <p:cNvPr id="44212" name="Rectangle 379"/>
          <p:cNvSpPr>
            <a:spLocks noChangeArrowheads="1"/>
          </p:cNvSpPr>
          <p:nvPr/>
        </p:nvSpPr>
        <p:spPr bwMode="auto">
          <a:xfrm>
            <a:off x="3127375" y="4613275"/>
            <a:ext cx="93663" cy="166688"/>
          </a:xfrm>
          <a:prstGeom prst="rect">
            <a:avLst/>
          </a:prstGeom>
          <a:solidFill>
            <a:srgbClr val="800000"/>
          </a:solidFill>
          <a:ln w="0">
            <a:solidFill>
              <a:srgbClr val="000040"/>
            </a:solidFill>
            <a:miter lim="800000"/>
            <a:headEnd/>
            <a:tailEnd/>
          </a:ln>
        </p:spPr>
        <p:txBody>
          <a:bodyPr/>
          <a:lstStyle/>
          <a:p>
            <a:endParaRPr lang="fa-IR"/>
          </a:p>
        </p:txBody>
      </p:sp>
      <p:sp>
        <p:nvSpPr>
          <p:cNvPr id="44213" name="Rectangle 380"/>
          <p:cNvSpPr>
            <a:spLocks noChangeArrowheads="1"/>
          </p:cNvSpPr>
          <p:nvPr/>
        </p:nvSpPr>
        <p:spPr bwMode="auto">
          <a:xfrm>
            <a:off x="3262313" y="4608513"/>
            <a:ext cx="63500" cy="80962"/>
          </a:xfrm>
          <a:prstGeom prst="rect">
            <a:avLst/>
          </a:prstGeom>
          <a:solidFill>
            <a:srgbClr val="80FFFF"/>
          </a:solidFill>
          <a:ln w="0">
            <a:solidFill>
              <a:srgbClr val="000040"/>
            </a:solidFill>
            <a:miter lim="800000"/>
            <a:headEnd/>
            <a:tailEnd/>
          </a:ln>
        </p:spPr>
        <p:txBody>
          <a:bodyPr/>
          <a:lstStyle/>
          <a:p>
            <a:endParaRPr lang="fa-IR"/>
          </a:p>
        </p:txBody>
      </p:sp>
      <p:sp>
        <p:nvSpPr>
          <p:cNvPr id="44214" name="Freeform 381"/>
          <p:cNvSpPr>
            <a:spLocks/>
          </p:cNvSpPr>
          <p:nvPr/>
        </p:nvSpPr>
        <p:spPr bwMode="auto">
          <a:xfrm>
            <a:off x="3195638" y="4691063"/>
            <a:ext cx="12700" cy="15875"/>
          </a:xfrm>
          <a:custGeom>
            <a:avLst/>
            <a:gdLst>
              <a:gd name="T0" fmla="*/ 2147483647 w 23"/>
              <a:gd name="T1" fmla="*/ 2147483647 h 30"/>
              <a:gd name="T2" fmla="*/ 2147483647 w 23"/>
              <a:gd name="T3" fmla="*/ 2147483647 h 30"/>
              <a:gd name="T4" fmla="*/ 2147483647 w 23"/>
              <a:gd name="T5" fmla="*/ 2147483647 h 30"/>
              <a:gd name="T6" fmla="*/ 2147483647 w 23"/>
              <a:gd name="T7" fmla="*/ 2147483647 h 30"/>
              <a:gd name="T8" fmla="*/ 2147483647 w 23"/>
              <a:gd name="T9" fmla="*/ 2147483647 h 30"/>
              <a:gd name="T10" fmla="*/ 2147483647 w 23"/>
              <a:gd name="T11" fmla="*/ 2147483647 h 30"/>
              <a:gd name="T12" fmla="*/ 2147483647 w 23"/>
              <a:gd name="T13" fmla="*/ 2147483647 h 30"/>
              <a:gd name="T14" fmla="*/ 2147483647 w 23"/>
              <a:gd name="T15" fmla="*/ 0 h 30"/>
              <a:gd name="T16" fmla="*/ 2147483647 w 23"/>
              <a:gd name="T17" fmla="*/ 0 h 30"/>
              <a:gd name="T18" fmla="*/ 2147483647 w 23"/>
              <a:gd name="T19" fmla="*/ 0 h 30"/>
              <a:gd name="T20" fmla="*/ 2147483647 w 23"/>
              <a:gd name="T21" fmla="*/ 0 h 30"/>
              <a:gd name="T22" fmla="*/ 2147483647 w 23"/>
              <a:gd name="T23" fmla="*/ 2147483647 h 30"/>
              <a:gd name="T24" fmla="*/ 2147483647 w 23"/>
              <a:gd name="T25" fmla="*/ 2147483647 h 30"/>
              <a:gd name="T26" fmla="*/ 2147483647 w 23"/>
              <a:gd name="T27" fmla="*/ 2147483647 h 30"/>
              <a:gd name="T28" fmla="*/ 2147483647 w 23"/>
              <a:gd name="T29" fmla="*/ 2147483647 h 30"/>
              <a:gd name="T30" fmla="*/ 2147483647 w 23"/>
              <a:gd name="T31" fmla="*/ 2147483647 h 30"/>
              <a:gd name="T32" fmla="*/ 0 w 23"/>
              <a:gd name="T33" fmla="*/ 2147483647 h 30"/>
              <a:gd name="T34" fmla="*/ 0 w 23"/>
              <a:gd name="T35" fmla="*/ 2147483647 h 30"/>
              <a:gd name="T36" fmla="*/ 0 w 23"/>
              <a:gd name="T37" fmla="*/ 2147483647 h 30"/>
              <a:gd name="T38" fmla="*/ 0 w 23"/>
              <a:gd name="T39" fmla="*/ 2147483647 h 30"/>
              <a:gd name="T40" fmla="*/ 2147483647 w 23"/>
              <a:gd name="T41" fmla="*/ 2147483647 h 30"/>
              <a:gd name="T42" fmla="*/ 2147483647 w 23"/>
              <a:gd name="T43" fmla="*/ 2147483647 h 30"/>
              <a:gd name="T44" fmla="*/ 2147483647 w 23"/>
              <a:gd name="T45" fmla="*/ 2147483647 h 30"/>
              <a:gd name="T46" fmla="*/ 2147483647 w 23"/>
              <a:gd name="T47" fmla="*/ 2147483647 h 30"/>
              <a:gd name="T48" fmla="*/ 2147483647 w 23"/>
              <a:gd name="T49" fmla="*/ 2147483647 h 30"/>
              <a:gd name="T50" fmla="*/ 2147483647 w 23"/>
              <a:gd name="T51" fmla="*/ 2147483647 h 30"/>
              <a:gd name="T52" fmla="*/ 2147483647 w 23"/>
              <a:gd name="T53" fmla="*/ 2147483647 h 30"/>
              <a:gd name="T54" fmla="*/ 2147483647 w 23"/>
              <a:gd name="T55" fmla="*/ 2147483647 h 30"/>
              <a:gd name="T56" fmla="*/ 2147483647 w 23"/>
              <a:gd name="T57" fmla="*/ 2147483647 h 30"/>
              <a:gd name="T58" fmla="*/ 2147483647 w 23"/>
              <a:gd name="T59" fmla="*/ 2147483647 h 30"/>
              <a:gd name="T60" fmla="*/ 2147483647 w 23"/>
              <a:gd name="T61" fmla="*/ 2147483647 h 30"/>
              <a:gd name="T62" fmla="*/ 2147483647 w 23"/>
              <a:gd name="T63" fmla="*/ 2147483647 h 30"/>
              <a:gd name="T64" fmla="*/ 2147483647 w 23"/>
              <a:gd name="T65" fmla="*/ 2147483647 h 30"/>
              <a:gd name="T66" fmla="*/ 2147483647 w 23"/>
              <a:gd name="T67" fmla="*/ 2147483647 h 30"/>
              <a:gd name="T68" fmla="*/ 2147483647 w 23"/>
              <a:gd name="T69" fmla="*/ 2147483647 h 30"/>
              <a:gd name="T70" fmla="*/ 2147483647 w 23"/>
              <a:gd name="T71" fmla="*/ 2147483647 h 3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3"/>
              <a:gd name="T109" fmla="*/ 0 h 30"/>
              <a:gd name="T110" fmla="*/ 23 w 23"/>
              <a:gd name="T111" fmla="*/ 30 h 3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3" h="30">
                <a:moveTo>
                  <a:pt x="23" y="14"/>
                </a:moveTo>
                <a:lnTo>
                  <a:pt x="23" y="13"/>
                </a:lnTo>
                <a:lnTo>
                  <a:pt x="23" y="12"/>
                </a:lnTo>
                <a:lnTo>
                  <a:pt x="23" y="11"/>
                </a:lnTo>
                <a:lnTo>
                  <a:pt x="22" y="10"/>
                </a:lnTo>
                <a:lnTo>
                  <a:pt x="21" y="9"/>
                </a:lnTo>
                <a:lnTo>
                  <a:pt x="21" y="8"/>
                </a:lnTo>
                <a:lnTo>
                  <a:pt x="21" y="7"/>
                </a:lnTo>
                <a:lnTo>
                  <a:pt x="20" y="5"/>
                </a:lnTo>
                <a:lnTo>
                  <a:pt x="19" y="4"/>
                </a:lnTo>
                <a:lnTo>
                  <a:pt x="19" y="3"/>
                </a:lnTo>
                <a:lnTo>
                  <a:pt x="18" y="2"/>
                </a:lnTo>
                <a:lnTo>
                  <a:pt x="17" y="1"/>
                </a:lnTo>
                <a:lnTo>
                  <a:pt x="16" y="0"/>
                </a:lnTo>
                <a:lnTo>
                  <a:pt x="15" y="0"/>
                </a:lnTo>
                <a:lnTo>
                  <a:pt x="14" y="0"/>
                </a:lnTo>
                <a:lnTo>
                  <a:pt x="13" y="0"/>
                </a:lnTo>
                <a:lnTo>
                  <a:pt x="11" y="0"/>
                </a:lnTo>
                <a:lnTo>
                  <a:pt x="10" y="0"/>
                </a:lnTo>
                <a:lnTo>
                  <a:pt x="9" y="0"/>
                </a:lnTo>
                <a:lnTo>
                  <a:pt x="8" y="0"/>
                </a:lnTo>
                <a:lnTo>
                  <a:pt x="7" y="1"/>
                </a:lnTo>
                <a:lnTo>
                  <a:pt x="6" y="1"/>
                </a:lnTo>
                <a:lnTo>
                  <a:pt x="5" y="2"/>
                </a:lnTo>
                <a:lnTo>
                  <a:pt x="4" y="3"/>
                </a:lnTo>
                <a:lnTo>
                  <a:pt x="4" y="4"/>
                </a:lnTo>
                <a:lnTo>
                  <a:pt x="3" y="5"/>
                </a:lnTo>
                <a:lnTo>
                  <a:pt x="2" y="7"/>
                </a:lnTo>
                <a:lnTo>
                  <a:pt x="2" y="8"/>
                </a:lnTo>
                <a:lnTo>
                  <a:pt x="2" y="9"/>
                </a:lnTo>
                <a:lnTo>
                  <a:pt x="0" y="10"/>
                </a:lnTo>
                <a:lnTo>
                  <a:pt x="0" y="11"/>
                </a:lnTo>
                <a:lnTo>
                  <a:pt x="0" y="12"/>
                </a:lnTo>
                <a:lnTo>
                  <a:pt x="0" y="13"/>
                </a:lnTo>
                <a:lnTo>
                  <a:pt x="0" y="14"/>
                </a:lnTo>
                <a:lnTo>
                  <a:pt x="0" y="16"/>
                </a:lnTo>
                <a:lnTo>
                  <a:pt x="0" y="18"/>
                </a:lnTo>
                <a:lnTo>
                  <a:pt x="0" y="19"/>
                </a:lnTo>
                <a:lnTo>
                  <a:pt x="0" y="20"/>
                </a:lnTo>
                <a:lnTo>
                  <a:pt x="2" y="22"/>
                </a:lnTo>
                <a:lnTo>
                  <a:pt x="2" y="23"/>
                </a:lnTo>
                <a:lnTo>
                  <a:pt x="2" y="24"/>
                </a:lnTo>
                <a:lnTo>
                  <a:pt x="3" y="24"/>
                </a:lnTo>
                <a:lnTo>
                  <a:pt x="4" y="25"/>
                </a:lnTo>
                <a:lnTo>
                  <a:pt x="4" y="26"/>
                </a:lnTo>
                <a:lnTo>
                  <a:pt x="5" y="27"/>
                </a:lnTo>
                <a:lnTo>
                  <a:pt x="6" y="28"/>
                </a:lnTo>
                <a:lnTo>
                  <a:pt x="7" y="28"/>
                </a:lnTo>
                <a:lnTo>
                  <a:pt x="8" y="30"/>
                </a:lnTo>
                <a:lnTo>
                  <a:pt x="9" y="30"/>
                </a:lnTo>
                <a:lnTo>
                  <a:pt x="10" y="30"/>
                </a:lnTo>
                <a:lnTo>
                  <a:pt x="11" y="30"/>
                </a:lnTo>
                <a:lnTo>
                  <a:pt x="13" y="30"/>
                </a:lnTo>
                <a:lnTo>
                  <a:pt x="14" y="30"/>
                </a:lnTo>
                <a:lnTo>
                  <a:pt x="15" y="30"/>
                </a:lnTo>
                <a:lnTo>
                  <a:pt x="16" y="30"/>
                </a:lnTo>
                <a:lnTo>
                  <a:pt x="17" y="28"/>
                </a:lnTo>
                <a:lnTo>
                  <a:pt x="18" y="27"/>
                </a:lnTo>
                <a:lnTo>
                  <a:pt x="19" y="26"/>
                </a:lnTo>
                <a:lnTo>
                  <a:pt x="19" y="25"/>
                </a:lnTo>
                <a:lnTo>
                  <a:pt x="20" y="24"/>
                </a:lnTo>
                <a:lnTo>
                  <a:pt x="21" y="24"/>
                </a:lnTo>
                <a:lnTo>
                  <a:pt x="21" y="23"/>
                </a:lnTo>
                <a:lnTo>
                  <a:pt x="21" y="22"/>
                </a:lnTo>
                <a:lnTo>
                  <a:pt x="22" y="20"/>
                </a:lnTo>
                <a:lnTo>
                  <a:pt x="23" y="19"/>
                </a:lnTo>
                <a:lnTo>
                  <a:pt x="23" y="18"/>
                </a:lnTo>
                <a:lnTo>
                  <a:pt x="23" y="16"/>
                </a:lnTo>
                <a:lnTo>
                  <a:pt x="23" y="14"/>
                </a:lnTo>
                <a:close/>
              </a:path>
            </a:pathLst>
          </a:custGeom>
          <a:solidFill>
            <a:srgbClr val="008080"/>
          </a:solidFill>
          <a:ln w="0">
            <a:solidFill>
              <a:srgbClr val="000040"/>
            </a:solidFill>
            <a:round/>
            <a:headEnd/>
            <a:tailEnd/>
          </a:ln>
        </p:spPr>
        <p:txBody>
          <a:bodyPr/>
          <a:lstStyle/>
          <a:p>
            <a:endParaRPr lang="en-GB"/>
          </a:p>
        </p:txBody>
      </p:sp>
      <p:sp>
        <p:nvSpPr>
          <p:cNvPr id="44215" name="Line 382"/>
          <p:cNvSpPr>
            <a:spLocks noChangeShapeType="1"/>
          </p:cNvSpPr>
          <p:nvPr/>
        </p:nvSpPr>
        <p:spPr bwMode="auto">
          <a:xfrm>
            <a:off x="3294063" y="4610100"/>
            <a:ext cx="1587" cy="79375"/>
          </a:xfrm>
          <a:prstGeom prst="line">
            <a:avLst/>
          </a:prstGeom>
          <a:noFill/>
          <a:ln w="6350">
            <a:solidFill>
              <a:srgbClr val="000040"/>
            </a:solidFill>
            <a:round/>
            <a:headEnd/>
            <a:tailEnd/>
          </a:ln>
        </p:spPr>
        <p:txBody>
          <a:bodyPr/>
          <a:lstStyle/>
          <a:p>
            <a:endParaRPr lang="en-GB"/>
          </a:p>
        </p:txBody>
      </p:sp>
      <p:sp>
        <p:nvSpPr>
          <p:cNvPr id="44216" name="Line 383"/>
          <p:cNvSpPr>
            <a:spLocks noChangeShapeType="1"/>
          </p:cNvSpPr>
          <p:nvPr/>
        </p:nvSpPr>
        <p:spPr bwMode="auto">
          <a:xfrm>
            <a:off x="3262313" y="4648200"/>
            <a:ext cx="61912" cy="1588"/>
          </a:xfrm>
          <a:prstGeom prst="line">
            <a:avLst/>
          </a:prstGeom>
          <a:noFill/>
          <a:ln w="6350">
            <a:solidFill>
              <a:srgbClr val="000040"/>
            </a:solidFill>
            <a:round/>
            <a:headEnd/>
            <a:tailEnd/>
          </a:ln>
        </p:spPr>
        <p:txBody>
          <a:bodyPr/>
          <a:lstStyle/>
          <a:p>
            <a:endParaRPr lang="en-GB"/>
          </a:p>
        </p:txBody>
      </p:sp>
      <p:sp>
        <p:nvSpPr>
          <p:cNvPr id="44217" name="Freeform 384"/>
          <p:cNvSpPr>
            <a:spLocks/>
          </p:cNvSpPr>
          <p:nvPr/>
        </p:nvSpPr>
        <p:spPr bwMode="auto">
          <a:xfrm>
            <a:off x="3167063" y="5038725"/>
            <a:ext cx="325437" cy="339725"/>
          </a:xfrm>
          <a:custGeom>
            <a:avLst/>
            <a:gdLst>
              <a:gd name="T0" fmla="*/ 2147483647 w 614"/>
              <a:gd name="T1" fmla="*/ 2147483647 h 643"/>
              <a:gd name="T2" fmla="*/ 0 w 614"/>
              <a:gd name="T3" fmla="*/ 2147483647 h 643"/>
              <a:gd name="T4" fmla="*/ 2147483647 w 614"/>
              <a:gd name="T5" fmla="*/ 0 h 643"/>
              <a:gd name="T6" fmla="*/ 2147483647 w 614"/>
              <a:gd name="T7" fmla="*/ 2147483647 h 643"/>
              <a:gd name="T8" fmla="*/ 2147483647 w 614"/>
              <a:gd name="T9" fmla="*/ 2147483647 h 643"/>
              <a:gd name="T10" fmla="*/ 2147483647 w 614"/>
              <a:gd name="T11" fmla="*/ 2147483647 h 643"/>
              <a:gd name="T12" fmla="*/ 2147483647 w 614"/>
              <a:gd name="T13" fmla="*/ 2147483647 h 643"/>
              <a:gd name="T14" fmla="*/ 2147483647 w 614"/>
              <a:gd name="T15" fmla="*/ 2147483647 h 643"/>
              <a:gd name="T16" fmla="*/ 2147483647 w 614"/>
              <a:gd name="T17" fmla="*/ 2147483647 h 643"/>
              <a:gd name="T18" fmla="*/ 2147483647 w 614"/>
              <a:gd name="T19" fmla="*/ 2147483647 h 643"/>
              <a:gd name="T20" fmla="*/ 2147483647 w 614"/>
              <a:gd name="T21" fmla="*/ 2147483647 h 643"/>
              <a:gd name="T22" fmla="*/ 2147483647 w 614"/>
              <a:gd name="T23" fmla="*/ 2147483647 h 643"/>
              <a:gd name="T24" fmla="*/ 2147483647 w 614"/>
              <a:gd name="T25" fmla="*/ 2147483647 h 643"/>
              <a:gd name="T26" fmla="*/ 2147483647 w 614"/>
              <a:gd name="T27" fmla="*/ 2147483647 h 643"/>
              <a:gd name="T28" fmla="*/ 2147483647 w 614"/>
              <a:gd name="T29" fmla="*/ 2147483647 h 6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14"/>
              <a:gd name="T46" fmla="*/ 0 h 643"/>
              <a:gd name="T47" fmla="*/ 614 w 614"/>
              <a:gd name="T48" fmla="*/ 643 h 6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14" h="643">
                <a:moveTo>
                  <a:pt x="56" y="196"/>
                </a:moveTo>
                <a:lnTo>
                  <a:pt x="0" y="196"/>
                </a:lnTo>
                <a:lnTo>
                  <a:pt x="307" y="0"/>
                </a:lnTo>
                <a:lnTo>
                  <a:pt x="614" y="196"/>
                </a:lnTo>
                <a:lnTo>
                  <a:pt x="587" y="196"/>
                </a:lnTo>
                <a:lnTo>
                  <a:pt x="558" y="196"/>
                </a:lnTo>
                <a:lnTo>
                  <a:pt x="558" y="615"/>
                </a:lnTo>
                <a:lnTo>
                  <a:pt x="56" y="615"/>
                </a:lnTo>
                <a:lnTo>
                  <a:pt x="56" y="196"/>
                </a:lnTo>
                <a:lnTo>
                  <a:pt x="558" y="196"/>
                </a:lnTo>
                <a:lnTo>
                  <a:pt x="587" y="196"/>
                </a:lnTo>
                <a:lnTo>
                  <a:pt x="587" y="643"/>
                </a:lnTo>
                <a:lnTo>
                  <a:pt x="56" y="643"/>
                </a:lnTo>
                <a:lnTo>
                  <a:pt x="56" y="615"/>
                </a:lnTo>
                <a:lnTo>
                  <a:pt x="56" y="196"/>
                </a:lnTo>
                <a:close/>
              </a:path>
            </a:pathLst>
          </a:custGeom>
          <a:solidFill>
            <a:srgbClr val="008080"/>
          </a:solidFill>
          <a:ln w="0">
            <a:solidFill>
              <a:srgbClr val="000080"/>
            </a:solidFill>
            <a:round/>
            <a:headEnd/>
            <a:tailEnd/>
          </a:ln>
        </p:spPr>
        <p:txBody>
          <a:bodyPr/>
          <a:lstStyle/>
          <a:p>
            <a:endParaRPr lang="en-GB"/>
          </a:p>
        </p:txBody>
      </p:sp>
      <p:sp>
        <p:nvSpPr>
          <p:cNvPr id="44218" name="Rectangle 385"/>
          <p:cNvSpPr>
            <a:spLocks noChangeArrowheads="1"/>
          </p:cNvSpPr>
          <p:nvPr/>
        </p:nvSpPr>
        <p:spPr bwMode="auto">
          <a:xfrm>
            <a:off x="3197225" y="5141913"/>
            <a:ext cx="269875" cy="220662"/>
          </a:xfrm>
          <a:prstGeom prst="rect">
            <a:avLst/>
          </a:prstGeom>
          <a:solidFill>
            <a:srgbClr val="FFFF00"/>
          </a:solidFill>
          <a:ln w="0">
            <a:solidFill>
              <a:srgbClr val="000000"/>
            </a:solidFill>
            <a:miter lim="800000"/>
            <a:headEnd/>
            <a:tailEnd/>
          </a:ln>
        </p:spPr>
        <p:txBody>
          <a:bodyPr/>
          <a:lstStyle/>
          <a:p>
            <a:endParaRPr lang="fa-IR"/>
          </a:p>
        </p:txBody>
      </p:sp>
      <p:sp>
        <p:nvSpPr>
          <p:cNvPr id="44219" name="Rectangle 386"/>
          <p:cNvSpPr>
            <a:spLocks noChangeArrowheads="1"/>
          </p:cNvSpPr>
          <p:nvPr/>
        </p:nvSpPr>
        <p:spPr bwMode="auto">
          <a:xfrm>
            <a:off x="3240088" y="5194300"/>
            <a:ext cx="95250" cy="168275"/>
          </a:xfrm>
          <a:prstGeom prst="rect">
            <a:avLst/>
          </a:prstGeom>
          <a:solidFill>
            <a:srgbClr val="800000"/>
          </a:solidFill>
          <a:ln w="0">
            <a:solidFill>
              <a:srgbClr val="000040"/>
            </a:solidFill>
            <a:miter lim="800000"/>
            <a:headEnd/>
            <a:tailEnd/>
          </a:ln>
        </p:spPr>
        <p:txBody>
          <a:bodyPr/>
          <a:lstStyle/>
          <a:p>
            <a:endParaRPr lang="fa-IR"/>
          </a:p>
        </p:txBody>
      </p:sp>
      <p:sp>
        <p:nvSpPr>
          <p:cNvPr id="44220" name="Rectangle 387"/>
          <p:cNvSpPr>
            <a:spLocks noChangeArrowheads="1"/>
          </p:cNvSpPr>
          <p:nvPr/>
        </p:nvSpPr>
        <p:spPr bwMode="auto">
          <a:xfrm>
            <a:off x="3376613" y="5191125"/>
            <a:ext cx="63500" cy="79375"/>
          </a:xfrm>
          <a:prstGeom prst="rect">
            <a:avLst/>
          </a:prstGeom>
          <a:solidFill>
            <a:srgbClr val="80FFFF"/>
          </a:solidFill>
          <a:ln w="0">
            <a:solidFill>
              <a:srgbClr val="000040"/>
            </a:solidFill>
            <a:miter lim="800000"/>
            <a:headEnd/>
            <a:tailEnd/>
          </a:ln>
        </p:spPr>
        <p:txBody>
          <a:bodyPr/>
          <a:lstStyle/>
          <a:p>
            <a:endParaRPr lang="fa-IR"/>
          </a:p>
        </p:txBody>
      </p:sp>
      <p:sp>
        <p:nvSpPr>
          <p:cNvPr id="44221" name="Freeform 388"/>
          <p:cNvSpPr>
            <a:spLocks/>
          </p:cNvSpPr>
          <p:nvPr/>
        </p:nvSpPr>
        <p:spPr bwMode="auto">
          <a:xfrm>
            <a:off x="3309938" y="5272088"/>
            <a:ext cx="12700" cy="15875"/>
          </a:xfrm>
          <a:custGeom>
            <a:avLst/>
            <a:gdLst>
              <a:gd name="T0" fmla="*/ 2147483647 w 24"/>
              <a:gd name="T1" fmla="*/ 2147483647 h 29"/>
              <a:gd name="T2" fmla="*/ 2147483647 w 24"/>
              <a:gd name="T3" fmla="*/ 2147483647 h 29"/>
              <a:gd name="T4" fmla="*/ 2147483647 w 24"/>
              <a:gd name="T5" fmla="*/ 2147483647 h 29"/>
              <a:gd name="T6" fmla="*/ 2147483647 w 24"/>
              <a:gd name="T7" fmla="*/ 2147483647 h 29"/>
              <a:gd name="T8" fmla="*/ 2147483647 w 24"/>
              <a:gd name="T9" fmla="*/ 2147483647 h 29"/>
              <a:gd name="T10" fmla="*/ 2147483647 w 24"/>
              <a:gd name="T11" fmla="*/ 2147483647 h 29"/>
              <a:gd name="T12" fmla="*/ 2147483647 w 24"/>
              <a:gd name="T13" fmla="*/ 2147483647 h 29"/>
              <a:gd name="T14" fmla="*/ 2147483647 w 24"/>
              <a:gd name="T15" fmla="*/ 0 h 29"/>
              <a:gd name="T16" fmla="*/ 2147483647 w 24"/>
              <a:gd name="T17" fmla="*/ 0 h 29"/>
              <a:gd name="T18" fmla="*/ 2147483647 w 24"/>
              <a:gd name="T19" fmla="*/ 0 h 29"/>
              <a:gd name="T20" fmla="*/ 2147483647 w 24"/>
              <a:gd name="T21" fmla="*/ 0 h 29"/>
              <a:gd name="T22" fmla="*/ 2147483647 w 24"/>
              <a:gd name="T23" fmla="*/ 2147483647 h 29"/>
              <a:gd name="T24" fmla="*/ 2147483647 w 24"/>
              <a:gd name="T25" fmla="*/ 2147483647 h 29"/>
              <a:gd name="T26" fmla="*/ 2147483647 w 24"/>
              <a:gd name="T27" fmla="*/ 2147483647 h 29"/>
              <a:gd name="T28" fmla="*/ 2147483647 w 24"/>
              <a:gd name="T29" fmla="*/ 2147483647 h 29"/>
              <a:gd name="T30" fmla="*/ 2147483647 w 24"/>
              <a:gd name="T31" fmla="*/ 2147483647 h 29"/>
              <a:gd name="T32" fmla="*/ 0 w 24"/>
              <a:gd name="T33" fmla="*/ 2147483647 h 29"/>
              <a:gd name="T34" fmla="*/ 0 w 24"/>
              <a:gd name="T35" fmla="*/ 2147483647 h 29"/>
              <a:gd name="T36" fmla="*/ 0 w 24"/>
              <a:gd name="T37" fmla="*/ 2147483647 h 29"/>
              <a:gd name="T38" fmla="*/ 0 w 24"/>
              <a:gd name="T39" fmla="*/ 2147483647 h 29"/>
              <a:gd name="T40" fmla="*/ 2147483647 w 24"/>
              <a:gd name="T41" fmla="*/ 2147483647 h 29"/>
              <a:gd name="T42" fmla="*/ 2147483647 w 24"/>
              <a:gd name="T43" fmla="*/ 2147483647 h 29"/>
              <a:gd name="T44" fmla="*/ 2147483647 w 24"/>
              <a:gd name="T45" fmla="*/ 2147483647 h 29"/>
              <a:gd name="T46" fmla="*/ 2147483647 w 24"/>
              <a:gd name="T47" fmla="*/ 2147483647 h 29"/>
              <a:gd name="T48" fmla="*/ 2147483647 w 24"/>
              <a:gd name="T49" fmla="*/ 2147483647 h 29"/>
              <a:gd name="T50" fmla="*/ 2147483647 w 24"/>
              <a:gd name="T51" fmla="*/ 2147483647 h 29"/>
              <a:gd name="T52" fmla="*/ 2147483647 w 24"/>
              <a:gd name="T53" fmla="*/ 2147483647 h 29"/>
              <a:gd name="T54" fmla="*/ 2147483647 w 24"/>
              <a:gd name="T55" fmla="*/ 2147483647 h 29"/>
              <a:gd name="T56" fmla="*/ 2147483647 w 24"/>
              <a:gd name="T57" fmla="*/ 2147483647 h 29"/>
              <a:gd name="T58" fmla="*/ 2147483647 w 24"/>
              <a:gd name="T59" fmla="*/ 2147483647 h 29"/>
              <a:gd name="T60" fmla="*/ 2147483647 w 24"/>
              <a:gd name="T61" fmla="*/ 2147483647 h 29"/>
              <a:gd name="T62" fmla="*/ 2147483647 w 24"/>
              <a:gd name="T63" fmla="*/ 2147483647 h 29"/>
              <a:gd name="T64" fmla="*/ 2147483647 w 24"/>
              <a:gd name="T65" fmla="*/ 2147483647 h 29"/>
              <a:gd name="T66" fmla="*/ 2147483647 w 24"/>
              <a:gd name="T67" fmla="*/ 2147483647 h 29"/>
              <a:gd name="T68" fmla="*/ 2147483647 w 24"/>
              <a:gd name="T69" fmla="*/ 2147483647 h 29"/>
              <a:gd name="T70" fmla="*/ 2147483647 w 24"/>
              <a:gd name="T71" fmla="*/ 2147483647 h 2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
              <a:gd name="T109" fmla="*/ 0 h 29"/>
              <a:gd name="T110" fmla="*/ 24 w 24"/>
              <a:gd name="T111" fmla="*/ 29 h 2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 h="29">
                <a:moveTo>
                  <a:pt x="24" y="14"/>
                </a:moveTo>
                <a:lnTo>
                  <a:pt x="24" y="13"/>
                </a:lnTo>
                <a:lnTo>
                  <a:pt x="24" y="12"/>
                </a:lnTo>
                <a:lnTo>
                  <a:pt x="24" y="10"/>
                </a:lnTo>
                <a:lnTo>
                  <a:pt x="22" y="9"/>
                </a:lnTo>
                <a:lnTo>
                  <a:pt x="21" y="8"/>
                </a:lnTo>
                <a:lnTo>
                  <a:pt x="21" y="7"/>
                </a:lnTo>
                <a:lnTo>
                  <a:pt x="21" y="6"/>
                </a:lnTo>
                <a:lnTo>
                  <a:pt x="20" y="5"/>
                </a:lnTo>
                <a:lnTo>
                  <a:pt x="19" y="4"/>
                </a:lnTo>
                <a:lnTo>
                  <a:pt x="19" y="3"/>
                </a:lnTo>
                <a:lnTo>
                  <a:pt x="18" y="2"/>
                </a:lnTo>
                <a:lnTo>
                  <a:pt x="17" y="1"/>
                </a:lnTo>
                <a:lnTo>
                  <a:pt x="16" y="0"/>
                </a:lnTo>
                <a:lnTo>
                  <a:pt x="15" y="0"/>
                </a:lnTo>
                <a:lnTo>
                  <a:pt x="14" y="0"/>
                </a:lnTo>
                <a:lnTo>
                  <a:pt x="13" y="0"/>
                </a:lnTo>
                <a:lnTo>
                  <a:pt x="11" y="0"/>
                </a:lnTo>
                <a:lnTo>
                  <a:pt x="10" y="0"/>
                </a:lnTo>
                <a:lnTo>
                  <a:pt x="9" y="0"/>
                </a:lnTo>
                <a:lnTo>
                  <a:pt x="8" y="0"/>
                </a:lnTo>
                <a:lnTo>
                  <a:pt x="7" y="1"/>
                </a:lnTo>
                <a:lnTo>
                  <a:pt x="6" y="1"/>
                </a:lnTo>
                <a:lnTo>
                  <a:pt x="5" y="2"/>
                </a:lnTo>
                <a:lnTo>
                  <a:pt x="4" y="3"/>
                </a:lnTo>
                <a:lnTo>
                  <a:pt x="4" y="4"/>
                </a:lnTo>
                <a:lnTo>
                  <a:pt x="3" y="5"/>
                </a:lnTo>
                <a:lnTo>
                  <a:pt x="2" y="6"/>
                </a:lnTo>
                <a:lnTo>
                  <a:pt x="2" y="7"/>
                </a:lnTo>
                <a:lnTo>
                  <a:pt x="2" y="8"/>
                </a:lnTo>
                <a:lnTo>
                  <a:pt x="0" y="9"/>
                </a:lnTo>
                <a:lnTo>
                  <a:pt x="0" y="10"/>
                </a:lnTo>
                <a:lnTo>
                  <a:pt x="0" y="12"/>
                </a:lnTo>
                <a:lnTo>
                  <a:pt x="0" y="13"/>
                </a:lnTo>
                <a:lnTo>
                  <a:pt x="0" y="14"/>
                </a:lnTo>
                <a:lnTo>
                  <a:pt x="0" y="16"/>
                </a:lnTo>
                <a:lnTo>
                  <a:pt x="0" y="17"/>
                </a:lnTo>
                <a:lnTo>
                  <a:pt x="0" y="18"/>
                </a:lnTo>
                <a:lnTo>
                  <a:pt x="0" y="19"/>
                </a:lnTo>
                <a:lnTo>
                  <a:pt x="2" y="21"/>
                </a:lnTo>
                <a:lnTo>
                  <a:pt x="2" y="23"/>
                </a:lnTo>
                <a:lnTo>
                  <a:pt x="2" y="24"/>
                </a:lnTo>
                <a:lnTo>
                  <a:pt x="3" y="24"/>
                </a:lnTo>
                <a:lnTo>
                  <a:pt x="4" y="25"/>
                </a:lnTo>
                <a:lnTo>
                  <a:pt x="4" y="26"/>
                </a:lnTo>
                <a:lnTo>
                  <a:pt x="5" y="27"/>
                </a:lnTo>
                <a:lnTo>
                  <a:pt x="6" y="28"/>
                </a:lnTo>
                <a:lnTo>
                  <a:pt x="7" y="28"/>
                </a:lnTo>
                <a:lnTo>
                  <a:pt x="8" y="29"/>
                </a:lnTo>
                <a:lnTo>
                  <a:pt x="9" y="29"/>
                </a:lnTo>
                <a:lnTo>
                  <a:pt x="10" y="29"/>
                </a:lnTo>
                <a:lnTo>
                  <a:pt x="11" y="29"/>
                </a:lnTo>
                <a:lnTo>
                  <a:pt x="13" y="29"/>
                </a:lnTo>
                <a:lnTo>
                  <a:pt x="14" y="29"/>
                </a:lnTo>
                <a:lnTo>
                  <a:pt x="15" y="29"/>
                </a:lnTo>
                <a:lnTo>
                  <a:pt x="16" y="29"/>
                </a:lnTo>
                <a:lnTo>
                  <a:pt x="17" y="28"/>
                </a:lnTo>
                <a:lnTo>
                  <a:pt x="18" y="27"/>
                </a:lnTo>
                <a:lnTo>
                  <a:pt x="19" y="26"/>
                </a:lnTo>
                <a:lnTo>
                  <a:pt x="19" y="25"/>
                </a:lnTo>
                <a:lnTo>
                  <a:pt x="20" y="24"/>
                </a:lnTo>
                <a:lnTo>
                  <a:pt x="21" y="24"/>
                </a:lnTo>
                <a:lnTo>
                  <a:pt x="21" y="23"/>
                </a:lnTo>
                <a:lnTo>
                  <a:pt x="21" y="21"/>
                </a:lnTo>
                <a:lnTo>
                  <a:pt x="22" y="19"/>
                </a:lnTo>
                <a:lnTo>
                  <a:pt x="24" y="18"/>
                </a:lnTo>
                <a:lnTo>
                  <a:pt x="24" y="17"/>
                </a:lnTo>
                <a:lnTo>
                  <a:pt x="24" y="16"/>
                </a:lnTo>
                <a:lnTo>
                  <a:pt x="24" y="14"/>
                </a:lnTo>
                <a:close/>
              </a:path>
            </a:pathLst>
          </a:custGeom>
          <a:solidFill>
            <a:srgbClr val="008080"/>
          </a:solidFill>
          <a:ln w="0">
            <a:solidFill>
              <a:srgbClr val="000040"/>
            </a:solidFill>
            <a:round/>
            <a:headEnd/>
            <a:tailEnd/>
          </a:ln>
        </p:spPr>
        <p:txBody>
          <a:bodyPr/>
          <a:lstStyle/>
          <a:p>
            <a:endParaRPr lang="en-GB"/>
          </a:p>
        </p:txBody>
      </p:sp>
      <p:sp>
        <p:nvSpPr>
          <p:cNvPr id="44222" name="Line 389"/>
          <p:cNvSpPr>
            <a:spLocks noChangeShapeType="1"/>
          </p:cNvSpPr>
          <p:nvPr/>
        </p:nvSpPr>
        <p:spPr bwMode="auto">
          <a:xfrm>
            <a:off x="3406775" y="5191125"/>
            <a:ext cx="1588" cy="79375"/>
          </a:xfrm>
          <a:prstGeom prst="line">
            <a:avLst/>
          </a:prstGeom>
          <a:noFill/>
          <a:ln w="6350">
            <a:solidFill>
              <a:srgbClr val="000040"/>
            </a:solidFill>
            <a:round/>
            <a:headEnd/>
            <a:tailEnd/>
          </a:ln>
        </p:spPr>
        <p:txBody>
          <a:bodyPr/>
          <a:lstStyle/>
          <a:p>
            <a:endParaRPr lang="en-GB"/>
          </a:p>
        </p:txBody>
      </p:sp>
      <p:sp>
        <p:nvSpPr>
          <p:cNvPr id="44223" name="Line 390"/>
          <p:cNvSpPr>
            <a:spLocks noChangeShapeType="1"/>
          </p:cNvSpPr>
          <p:nvPr/>
        </p:nvSpPr>
        <p:spPr bwMode="auto">
          <a:xfrm>
            <a:off x="3376613" y="5229225"/>
            <a:ext cx="61912" cy="1588"/>
          </a:xfrm>
          <a:prstGeom prst="line">
            <a:avLst/>
          </a:prstGeom>
          <a:noFill/>
          <a:ln w="6350">
            <a:solidFill>
              <a:srgbClr val="000040"/>
            </a:solidFill>
            <a:round/>
            <a:headEnd/>
            <a:tailEnd/>
          </a:ln>
        </p:spPr>
        <p:txBody>
          <a:bodyPr/>
          <a:lstStyle/>
          <a:p>
            <a:endParaRPr lang="en-GB"/>
          </a:p>
        </p:txBody>
      </p:sp>
      <p:sp>
        <p:nvSpPr>
          <p:cNvPr id="44224" name="Freeform 391"/>
          <p:cNvSpPr>
            <a:spLocks/>
          </p:cNvSpPr>
          <p:nvPr/>
        </p:nvSpPr>
        <p:spPr bwMode="auto">
          <a:xfrm>
            <a:off x="3724275" y="5392738"/>
            <a:ext cx="323850" cy="339725"/>
          </a:xfrm>
          <a:custGeom>
            <a:avLst/>
            <a:gdLst>
              <a:gd name="T0" fmla="*/ 2147483647 w 614"/>
              <a:gd name="T1" fmla="*/ 2147483647 h 643"/>
              <a:gd name="T2" fmla="*/ 0 w 614"/>
              <a:gd name="T3" fmla="*/ 2147483647 h 643"/>
              <a:gd name="T4" fmla="*/ 2147483647 w 614"/>
              <a:gd name="T5" fmla="*/ 0 h 643"/>
              <a:gd name="T6" fmla="*/ 2147483647 w 614"/>
              <a:gd name="T7" fmla="*/ 2147483647 h 643"/>
              <a:gd name="T8" fmla="*/ 2147483647 w 614"/>
              <a:gd name="T9" fmla="*/ 2147483647 h 643"/>
              <a:gd name="T10" fmla="*/ 2147483647 w 614"/>
              <a:gd name="T11" fmla="*/ 2147483647 h 643"/>
              <a:gd name="T12" fmla="*/ 2147483647 w 614"/>
              <a:gd name="T13" fmla="*/ 2147483647 h 643"/>
              <a:gd name="T14" fmla="*/ 2147483647 w 614"/>
              <a:gd name="T15" fmla="*/ 2147483647 h 643"/>
              <a:gd name="T16" fmla="*/ 2147483647 w 614"/>
              <a:gd name="T17" fmla="*/ 2147483647 h 643"/>
              <a:gd name="T18" fmla="*/ 2147483647 w 614"/>
              <a:gd name="T19" fmla="*/ 2147483647 h 643"/>
              <a:gd name="T20" fmla="*/ 2147483647 w 614"/>
              <a:gd name="T21" fmla="*/ 2147483647 h 643"/>
              <a:gd name="T22" fmla="*/ 2147483647 w 614"/>
              <a:gd name="T23" fmla="*/ 2147483647 h 643"/>
              <a:gd name="T24" fmla="*/ 2147483647 w 614"/>
              <a:gd name="T25" fmla="*/ 2147483647 h 643"/>
              <a:gd name="T26" fmla="*/ 2147483647 w 614"/>
              <a:gd name="T27" fmla="*/ 2147483647 h 643"/>
              <a:gd name="T28" fmla="*/ 2147483647 w 614"/>
              <a:gd name="T29" fmla="*/ 2147483647 h 6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14"/>
              <a:gd name="T46" fmla="*/ 0 h 643"/>
              <a:gd name="T47" fmla="*/ 614 w 614"/>
              <a:gd name="T48" fmla="*/ 643 h 6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14" h="643">
                <a:moveTo>
                  <a:pt x="56" y="195"/>
                </a:moveTo>
                <a:lnTo>
                  <a:pt x="0" y="195"/>
                </a:lnTo>
                <a:lnTo>
                  <a:pt x="307" y="0"/>
                </a:lnTo>
                <a:lnTo>
                  <a:pt x="614" y="195"/>
                </a:lnTo>
                <a:lnTo>
                  <a:pt x="587" y="195"/>
                </a:lnTo>
                <a:lnTo>
                  <a:pt x="558" y="195"/>
                </a:lnTo>
                <a:lnTo>
                  <a:pt x="558" y="614"/>
                </a:lnTo>
                <a:lnTo>
                  <a:pt x="56" y="614"/>
                </a:lnTo>
                <a:lnTo>
                  <a:pt x="56" y="195"/>
                </a:lnTo>
                <a:lnTo>
                  <a:pt x="558" y="195"/>
                </a:lnTo>
                <a:lnTo>
                  <a:pt x="587" y="195"/>
                </a:lnTo>
                <a:lnTo>
                  <a:pt x="587" y="643"/>
                </a:lnTo>
                <a:lnTo>
                  <a:pt x="56" y="643"/>
                </a:lnTo>
                <a:lnTo>
                  <a:pt x="56" y="614"/>
                </a:lnTo>
                <a:lnTo>
                  <a:pt x="56" y="195"/>
                </a:lnTo>
                <a:close/>
              </a:path>
            </a:pathLst>
          </a:custGeom>
          <a:solidFill>
            <a:srgbClr val="008080"/>
          </a:solidFill>
          <a:ln w="0">
            <a:solidFill>
              <a:srgbClr val="000080"/>
            </a:solidFill>
            <a:round/>
            <a:headEnd/>
            <a:tailEnd/>
          </a:ln>
        </p:spPr>
        <p:txBody>
          <a:bodyPr/>
          <a:lstStyle/>
          <a:p>
            <a:endParaRPr lang="en-GB"/>
          </a:p>
        </p:txBody>
      </p:sp>
      <p:sp>
        <p:nvSpPr>
          <p:cNvPr id="44225" name="Rectangle 392"/>
          <p:cNvSpPr>
            <a:spLocks noChangeArrowheads="1"/>
          </p:cNvSpPr>
          <p:nvPr/>
        </p:nvSpPr>
        <p:spPr bwMode="auto">
          <a:xfrm>
            <a:off x="3754438" y="5495925"/>
            <a:ext cx="268287" cy="220663"/>
          </a:xfrm>
          <a:prstGeom prst="rect">
            <a:avLst/>
          </a:prstGeom>
          <a:solidFill>
            <a:srgbClr val="FFFF00"/>
          </a:solidFill>
          <a:ln w="0">
            <a:solidFill>
              <a:srgbClr val="000000"/>
            </a:solidFill>
            <a:miter lim="800000"/>
            <a:headEnd/>
            <a:tailEnd/>
          </a:ln>
        </p:spPr>
        <p:txBody>
          <a:bodyPr/>
          <a:lstStyle/>
          <a:p>
            <a:endParaRPr lang="fa-IR"/>
          </a:p>
        </p:txBody>
      </p:sp>
      <p:sp>
        <p:nvSpPr>
          <p:cNvPr id="44226" name="Rectangle 393"/>
          <p:cNvSpPr>
            <a:spLocks noChangeArrowheads="1"/>
          </p:cNvSpPr>
          <p:nvPr/>
        </p:nvSpPr>
        <p:spPr bwMode="auto">
          <a:xfrm>
            <a:off x="3797300" y="5548313"/>
            <a:ext cx="93663" cy="166687"/>
          </a:xfrm>
          <a:prstGeom prst="rect">
            <a:avLst/>
          </a:prstGeom>
          <a:solidFill>
            <a:srgbClr val="800000"/>
          </a:solidFill>
          <a:ln w="0">
            <a:solidFill>
              <a:srgbClr val="000040"/>
            </a:solidFill>
            <a:miter lim="800000"/>
            <a:headEnd/>
            <a:tailEnd/>
          </a:ln>
        </p:spPr>
        <p:txBody>
          <a:bodyPr/>
          <a:lstStyle/>
          <a:p>
            <a:endParaRPr lang="fa-IR"/>
          </a:p>
        </p:txBody>
      </p:sp>
      <p:sp>
        <p:nvSpPr>
          <p:cNvPr id="44227" name="Rectangle 394"/>
          <p:cNvSpPr>
            <a:spLocks noChangeArrowheads="1"/>
          </p:cNvSpPr>
          <p:nvPr/>
        </p:nvSpPr>
        <p:spPr bwMode="auto">
          <a:xfrm>
            <a:off x="3932238" y="5543550"/>
            <a:ext cx="63500" cy="80963"/>
          </a:xfrm>
          <a:prstGeom prst="rect">
            <a:avLst/>
          </a:prstGeom>
          <a:solidFill>
            <a:srgbClr val="80FFFF"/>
          </a:solidFill>
          <a:ln w="0">
            <a:solidFill>
              <a:srgbClr val="000040"/>
            </a:solidFill>
            <a:miter lim="800000"/>
            <a:headEnd/>
            <a:tailEnd/>
          </a:ln>
        </p:spPr>
        <p:txBody>
          <a:bodyPr/>
          <a:lstStyle/>
          <a:p>
            <a:endParaRPr lang="fa-IR"/>
          </a:p>
        </p:txBody>
      </p:sp>
      <p:sp>
        <p:nvSpPr>
          <p:cNvPr id="44228" name="Freeform 395"/>
          <p:cNvSpPr>
            <a:spLocks/>
          </p:cNvSpPr>
          <p:nvPr/>
        </p:nvSpPr>
        <p:spPr bwMode="auto">
          <a:xfrm>
            <a:off x="3865563" y="5626100"/>
            <a:ext cx="12700" cy="15875"/>
          </a:xfrm>
          <a:custGeom>
            <a:avLst/>
            <a:gdLst>
              <a:gd name="T0" fmla="*/ 2147483647 w 24"/>
              <a:gd name="T1" fmla="*/ 2147483647 h 30"/>
              <a:gd name="T2" fmla="*/ 2147483647 w 24"/>
              <a:gd name="T3" fmla="*/ 2147483647 h 30"/>
              <a:gd name="T4" fmla="*/ 2147483647 w 24"/>
              <a:gd name="T5" fmla="*/ 2147483647 h 30"/>
              <a:gd name="T6" fmla="*/ 2147483647 w 24"/>
              <a:gd name="T7" fmla="*/ 2147483647 h 30"/>
              <a:gd name="T8" fmla="*/ 2147483647 w 24"/>
              <a:gd name="T9" fmla="*/ 2147483647 h 30"/>
              <a:gd name="T10" fmla="*/ 2147483647 w 24"/>
              <a:gd name="T11" fmla="*/ 2147483647 h 30"/>
              <a:gd name="T12" fmla="*/ 2147483647 w 24"/>
              <a:gd name="T13" fmla="*/ 2147483647 h 30"/>
              <a:gd name="T14" fmla="*/ 2147483647 w 24"/>
              <a:gd name="T15" fmla="*/ 0 h 30"/>
              <a:gd name="T16" fmla="*/ 2147483647 w 24"/>
              <a:gd name="T17" fmla="*/ 0 h 30"/>
              <a:gd name="T18" fmla="*/ 2147483647 w 24"/>
              <a:gd name="T19" fmla="*/ 0 h 30"/>
              <a:gd name="T20" fmla="*/ 2147483647 w 24"/>
              <a:gd name="T21" fmla="*/ 0 h 30"/>
              <a:gd name="T22" fmla="*/ 2147483647 w 24"/>
              <a:gd name="T23" fmla="*/ 2147483647 h 30"/>
              <a:gd name="T24" fmla="*/ 2147483647 w 24"/>
              <a:gd name="T25" fmla="*/ 2147483647 h 30"/>
              <a:gd name="T26" fmla="*/ 2147483647 w 24"/>
              <a:gd name="T27" fmla="*/ 2147483647 h 30"/>
              <a:gd name="T28" fmla="*/ 2147483647 w 24"/>
              <a:gd name="T29" fmla="*/ 2147483647 h 30"/>
              <a:gd name="T30" fmla="*/ 2147483647 w 24"/>
              <a:gd name="T31" fmla="*/ 2147483647 h 30"/>
              <a:gd name="T32" fmla="*/ 0 w 24"/>
              <a:gd name="T33" fmla="*/ 2147483647 h 30"/>
              <a:gd name="T34" fmla="*/ 0 w 24"/>
              <a:gd name="T35" fmla="*/ 2147483647 h 30"/>
              <a:gd name="T36" fmla="*/ 0 w 24"/>
              <a:gd name="T37" fmla="*/ 2147483647 h 30"/>
              <a:gd name="T38" fmla="*/ 0 w 24"/>
              <a:gd name="T39" fmla="*/ 2147483647 h 30"/>
              <a:gd name="T40" fmla="*/ 2147483647 w 24"/>
              <a:gd name="T41" fmla="*/ 2147483647 h 30"/>
              <a:gd name="T42" fmla="*/ 2147483647 w 24"/>
              <a:gd name="T43" fmla="*/ 2147483647 h 30"/>
              <a:gd name="T44" fmla="*/ 2147483647 w 24"/>
              <a:gd name="T45" fmla="*/ 2147483647 h 30"/>
              <a:gd name="T46" fmla="*/ 2147483647 w 24"/>
              <a:gd name="T47" fmla="*/ 2147483647 h 30"/>
              <a:gd name="T48" fmla="*/ 2147483647 w 24"/>
              <a:gd name="T49" fmla="*/ 2147483647 h 30"/>
              <a:gd name="T50" fmla="*/ 2147483647 w 24"/>
              <a:gd name="T51" fmla="*/ 2147483647 h 30"/>
              <a:gd name="T52" fmla="*/ 2147483647 w 24"/>
              <a:gd name="T53" fmla="*/ 2147483647 h 30"/>
              <a:gd name="T54" fmla="*/ 2147483647 w 24"/>
              <a:gd name="T55" fmla="*/ 2147483647 h 30"/>
              <a:gd name="T56" fmla="*/ 2147483647 w 24"/>
              <a:gd name="T57" fmla="*/ 2147483647 h 30"/>
              <a:gd name="T58" fmla="*/ 2147483647 w 24"/>
              <a:gd name="T59" fmla="*/ 2147483647 h 30"/>
              <a:gd name="T60" fmla="*/ 2147483647 w 24"/>
              <a:gd name="T61" fmla="*/ 2147483647 h 30"/>
              <a:gd name="T62" fmla="*/ 2147483647 w 24"/>
              <a:gd name="T63" fmla="*/ 2147483647 h 30"/>
              <a:gd name="T64" fmla="*/ 2147483647 w 24"/>
              <a:gd name="T65" fmla="*/ 2147483647 h 30"/>
              <a:gd name="T66" fmla="*/ 2147483647 w 24"/>
              <a:gd name="T67" fmla="*/ 2147483647 h 30"/>
              <a:gd name="T68" fmla="*/ 2147483647 w 24"/>
              <a:gd name="T69" fmla="*/ 2147483647 h 30"/>
              <a:gd name="T70" fmla="*/ 2147483647 w 24"/>
              <a:gd name="T71" fmla="*/ 2147483647 h 3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
              <a:gd name="T109" fmla="*/ 0 h 30"/>
              <a:gd name="T110" fmla="*/ 24 w 24"/>
              <a:gd name="T111" fmla="*/ 30 h 3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 h="30">
                <a:moveTo>
                  <a:pt x="24" y="14"/>
                </a:moveTo>
                <a:lnTo>
                  <a:pt x="24" y="13"/>
                </a:lnTo>
                <a:lnTo>
                  <a:pt x="24" y="12"/>
                </a:lnTo>
                <a:lnTo>
                  <a:pt x="24" y="11"/>
                </a:lnTo>
                <a:lnTo>
                  <a:pt x="22" y="10"/>
                </a:lnTo>
                <a:lnTo>
                  <a:pt x="21" y="9"/>
                </a:lnTo>
                <a:lnTo>
                  <a:pt x="21" y="8"/>
                </a:lnTo>
                <a:lnTo>
                  <a:pt x="21" y="6"/>
                </a:lnTo>
                <a:lnTo>
                  <a:pt x="20" y="5"/>
                </a:lnTo>
                <a:lnTo>
                  <a:pt x="19" y="4"/>
                </a:lnTo>
                <a:lnTo>
                  <a:pt x="19" y="3"/>
                </a:lnTo>
                <a:lnTo>
                  <a:pt x="18" y="2"/>
                </a:lnTo>
                <a:lnTo>
                  <a:pt x="17" y="1"/>
                </a:lnTo>
                <a:lnTo>
                  <a:pt x="16" y="0"/>
                </a:lnTo>
                <a:lnTo>
                  <a:pt x="15" y="0"/>
                </a:lnTo>
                <a:lnTo>
                  <a:pt x="14" y="0"/>
                </a:lnTo>
                <a:lnTo>
                  <a:pt x="13" y="0"/>
                </a:lnTo>
                <a:lnTo>
                  <a:pt x="11" y="0"/>
                </a:lnTo>
                <a:lnTo>
                  <a:pt x="10" y="0"/>
                </a:lnTo>
                <a:lnTo>
                  <a:pt x="9" y="0"/>
                </a:lnTo>
                <a:lnTo>
                  <a:pt x="8" y="0"/>
                </a:lnTo>
                <a:lnTo>
                  <a:pt x="7" y="1"/>
                </a:lnTo>
                <a:lnTo>
                  <a:pt x="6" y="1"/>
                </a:lnTo>
                <a:lnTo>
                  <a:pt x="5" y="2"/>
                </a:lnTo>
                <a:lnTo>
                  <a:pt x="4" y="3"/>
                </a:lnTo>
                <a:lnTo>
                  <a:pt x="4" y="4"/>
                </a:lnTo>
                <a:lnTo>
                  <a:pt x="3" y="5"/>
                </a:lnTo>
                <a:lnTo>
                  <a:pt x="2" y="6"/>
                </a:lnTo>
                <a:lnTo>
                  <a:pt x="2" y="8"/>
                </a:lnTo>
                <a:lnTo>
                  <a:pt x="2" y="9"/>
                </a:lnTo>
                <a:lnTo>
                  <a:pt x="0" y="10"/>
                </a:lnTo>
                <a:lnTo>
                  <a:pt x="0" y="11"/>
                </a:lnTo>
                <a:lnTo>
                  <a:pt x="0" y="12"/>
                </a:lnTo>
                <a:lnTo>
                  <a:pt x="0" y="13"/>
                </a:lnTo>
                <a:lnTo>
                  <a:pt x="0" y="14"/>
                </a:lnTo>
                <a:lnTo>
                  <a:pt x="0" y="16"/>
                </a:lnTo>
                <a:lnTo>
                  <a:pt x="0" y="17"/>
                </a:lnTo>
                <a:lnTo>
                  <a:pt x="0" y="19"/>
                </a:lnTo>
                <a:lnTo>
                  <a:pt x="0" y="20"/>
                </a:lnTo>
                <a:lnTo>
                  <a:pt x="2" y="22"/>
                </a:lnTo>
                <a:lnTo>
                  <a:pt x="2" y="23"/>
                </a:lnTo>
                <a:lnTo>
                  <a:pt x="2" y="24"/>
                </a:lnTo>
                <a:lnTo>
                  <a:pt x="3" y="24"/>
                </a:lnTo>
                <a:lnTo>
                  <a:pt x="4" y="25"/>
                </a:lnTo>
                <a:lnTo>
                  <a:pt x="4" y="26"/>
                </a:lnTo>
                <a:lnTo>
                  <a:pt x="5" y="27"/>
                </a:lnTo>
                <a:lnTo>
                  <a:pt x="6" y="28"/>
                </a:lnTo>
                <a:lnTo>
                  <a:pt x="7" y="28"/>
                </a:lnTo>
                <a:lnTo>
                  <a:pt x="8" y="30"/>
                </a:lnTo>
                <a:lnTo>
                  <a:pt x="9" y="30"/>
                </a:lnTo>
                <a:lnTo>
                  <a:pt x="10" y="30"/>
                </a:lnTo>
                <a:lnTo>
                  <a:pt x="11" y="30"/>
                </a:lnTo>
                <a:lnTo>
                  <a:pt x="13" y="30"/>
                </a:lnTo>
                <a:lnTo>
                  <a:pt x="14" y="30"/>
                </a:lnTo>
                <a:lnTo>
                  <a:pt x="15" y="30"/>
                </a:lnTo>
                <a:lnTo>
                  <a:pt x="16" y="30"/>
                </a:lnTo>
                <a:lnTo>
                  <a:pt x="17" y="28"/>
                </a:lnTo>
                <a:lnTo>
                  <a:pt x="18" y="27"/>
                </a:lnTo>
                <a:lnTo>
                  <a:pt x="19" y="26"/>
                </a:lnTo>
                <a:lnTo>
                  <a:pt x="19" y="25"/>
                </a:lnTo>
                <a:lnTo>
                  <a:pt x="20" y="24"/>
                </a:lnTo>
                <a:lnTo>
                  <a:pt x="21" y="24"/>
                </a:lnTo>
                <a:lnTo>
                  <a:pt x="21" y="23"/>
                </a:lnTo>
                <a:lnTo>
                  <a:pt x="21" y="22"/>
                </a:lnTo>
                <a:lnTo>
                  <a:pt x="22" y="20"/>
                </a:lnTo>
                <a:lnTo>
                  <a:pt x="24" y="19"/>
                </a:lnTo>
                <a:lnTo>
                  <a:pt x="24" y="17"/>
                </a:lnTo>
                <a:lnTo>
                  <a:pt x="24" y="16"/>
                </a:lnTo>
                <a:lnTo>
                  <a:pt x="24" y="14"/>
                </a:lnTo>
                <a:close/>
              </a:path>
            </a:pathLst>
          </a:custGeom>
          <a:solidFill>
            <a:srgbClr val="008080"/>
          </a:solidFill>
          <a:ln w="0">
            <a:solidFill>
              <a:srgbClr val="000040"/>
            </a:solidFill>
            <a:round/>
            <a:headEnd/>
            <a:tailEnd/>
          </a:ln>
        </p:spPr>
        <p:txBody>
          <a:bodyPr/>
          <a:lstStyle/>
          <a:p>
            <a:endParaRPr lang="en-GB"/>
          </a:p>
        </p:txBody>
      </p:sp>
      <p:sp>
        <p:nvSpPr>
          <p:cNvPr id="44229" name="Line 396"/>
          <p:cNvSpPr>
            <a:spLocks noChangeShapeType="1"/>
          </p:cNvSpPr>
          <p:nvPr/>
        </p:nvSpPr>
        <p:spPr bwMode="auto">
          <a:xfrm>
            <a:off x="3963988" y="5545138"/>
            <a:ext cx="1587" cy="79375"/>
          </a:xfrm>
          <a:prstGeom prst="line">
            <a:avLst/>
          </a:prstGeom>
          <a:noFill/>
          <a:ln w="6350">
            <a:solidFill>
              <a:srgbClr val="000040"/>
            </a:solidFill>
            <a:round/>
            <a:headEnd/>
            <a:tailEnd/>
          </a:ln>
        </p:spPr>
        <p:txBody>
          <a:bodyPr/>
          <a:lstStyle/>
          <a:p>
            <a:endParaRPr lang="en-GB"/>
          </a:p>
        </p:txBody>
      </p:sp>
      <p:sp>
        <p:nvSpPr>
          <p:cNvPr id="44230" name="Line 397"/>
          <p:cNvSpPr>
            <a:spLocks noChangeShapeType="1"/>
          </p:cNvSpPr>
          <p:nvPr/>
        </p:nvSpPr>
        <p:spPr bwMode="auto">
          <a:xfrm>
            <a:off x="3962400" y="5586413"/>
            <a:ext cx="61913" cy="1587"/>
          </a:xfrm>
          <a:prstGeom prst="line">
            <a:avLst/>
          </a:prstGeom>
          <a:noFill/>
          <a:ln w="6350">
            <a:solidFill>
              <a:srgbClr val="000040"/>
            </a:solidFill>
            <a:round/>
            <a:headEnd/>
            <a:tailEnd/>
          </a:ln>
        </p:spPr>
        <p:txBody>
          <a:bodyPr/>
          <a:lstStyle/>
          <a:p>
            <a:endParaRPr lang="en-GB"/>
          </a:p>
        </p:txBody>
      </p:sp>
      <p:sp>
        <p:nvSpPr>
          <p:cNvPr id="44231" name="Freeform 398"/>
          <p:cNvSpPr>
            <a:spLocks/>
          </p:cNvSpPr>
          <p:nvPr/>
        </p:nvSpPr>
        <p:spPr bwMode="auto">
          <a:xfrm>
            <a:off x="4322763" y="5129213"/>
            <a:ext cx="323850" cy="341312"/>
          </a:xfrm>
          <a:custGeom>
            <a:avLst/>
            <a:gdLst>
              <a:gd name="T0" fmla="*/ 2147483647 w 614"/>
              <a:gd name="T1" fmla="*/ 2147483647 h 643"/>
              <a:gd name="T2" fmla="*/ 0 w 614"/>
              <a:gd name="T3" fmla="*/ 2147483647 h 643"/>
              <a:gd name="T4" fmla="*/ 2147483647 w 614"/>
              <a:gd name="T5" fmla="*/ 0 h 643"/>
              <a:gd name="T6" fmla="*/ 2147483647 w 614"/>
              <a:gd name="T7" fmla="*/ 2147483647 h 643"/>
              <a:gd name="T8" fmla="*/ 2147483647 w 614"/>
              <a:gd name="T9" fmla="*/ 2147483647 h 643"/>
              <a:gd name="T10" fmla="*/ 2147483647 w 614"/>
              <a:gd name="T11" fmla="*/ 2147483647 h 643"/>
              <a:gd name="T12" fmla="*/ 2147483647 w 614"/>
              <a:gd name="T13" fmla="*/ 2147483647 h 643"/>
              <a:gd name="T14" fmla="*/ 2147483647 w 614"/>
              <a:gd name="T15" fmla="*/ 2147483647 h 643"/>
              <a:gd name="T16" fmla="*/ 2147483647 w 614"/>
              <a:gd name="T17" fmla="*/ 2147483647 h 643"/>
              <a:gd name="T18" fmla="*/ 2147483647 w 614"/>
              <a:gd name="T19" fmla="*/ 2147483647 h 643"/>
              <a:gd name="T20" fmla="*/ 2147483647 w 614"/>
              <a:gd name="T21" fmla="*/ 2147483647 h 643"/>
              <a:gd name="T22" fmla="*/ 2147483647 w 614"/>
              <a:gd name="T23" fmla="*/ 2147483647 h 643"/>
              <a:gd name="T24" fmla="*/ 2147483647 w 614"/>
              <a:gd name="T25" fmla="*/ 2147483647 h 643"/>
              <a:gd name="T26" fmla="*/ 2147483647 w 614"/>
              <a:gd name="T27" fmla="*/ 2147483647 h 643"/>
              <a:gd name="T28" fmla="*/ 2147483647 w 614"/>
              <a:gd name="T29" fmla="*/ 2147483647 h 6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14"/>
              <a:gd name="T46" fmla="*/ 0 h 643"/>
              <a:gd name="T47" fmla="*/ 614 w 614"/>
              <a:gd name="T48" fmla="*/ 643 h 6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14" h="643">
                <a:moveTo>
                  <a:pt x="56" y="196"/>
                </a:moveTo>
                <a:lnTo>
                  <a:pt x="0" y="196"/>
                </a:lnTo>
                <a:lnTo>
                  <a:pt x="307" y="0"/>
                </a:lnTo>
                <a:lnTo>
                  <a:pt x="614" y="196"/>
                </a:lnTo>
                <a:lnTo>
                  <a:pt x="587" y="196"/>
                </a:lnTo>
                <a:lnTo>
                  <a:pt x="558" y="196"/>
                </a:lnTo>
                <a:lnTo>
                  <a:pt x="558" y="615"/>
                </a:lnTo>
                <a:lnTo>
                  <a:pt x="56" y="615"/>
                </a:lnTo>
                <a:lnTo>
                  <a:pt x="56" y="196"/>
                </a:lnTo>
                <a:lnTo>
                  <a:pt x="558" y="196"/>
                </a:lnTo>
                <a:lnTo>
                  <a:pt x="587" y="196"/>
                </a:lnTo>
                <a:lnTo>
                  <a:pt x="587" y="643"/>
                </a:lnTo>
                <a:lnTo>
                  <a:pt x="56" y="643"/>
                </a:lnTo>
                <a:lnTo>
                  <a:pt x="56" y="615"/>
                </a:lnTo>
                <a:lnTo>
                  <a:pt x="56" y="196"/>
                </a:lnTo>
                <a:close/>
              </a:path>
            </a:pathLst>
          </a:custGeom>
          <a:solidFill>
            <a:srgbClr val="008080"/>
          </a:solidFill>
          <a:ln w="0">
            <a:solidFill>
              <a:srgbClr val="000080"/>
            </a:solidFill>
            <a:round/>
            <a:headEnd/>
            <a:tailEnd/>
          </a:ln>
        </p:spPr>
        <p:txBody>
          <a:bodyPr/>
          <a:lstStyle/>
          <a:p>
            <a:endParaRPr lang="en-GB"/>
          </a:p>
        </p:txBody>
      </p:sp>
      <p:sp>
        <p:nvSpPr>
          <p:cNvPr id="44232" name="Rectangle 399"/>
          <p:cNvSpPr>
            <a:spLocks noChangeArrowheads="1"/>
          </p:cNvSpPr>
          <p:nvPr/>
        </p:nvSpPr>
        <p:spPr bwMode="auto">
          <a:xfrm>
            <a:off x="4352925" y="5233988"/>
            <a:ext cx="268288" cy="220662"/>
          </a:xfrm>
          <a:prstGeom prst="rect">
            <a:avLst/>
          </a:prstGeom>
          <a:solidFill>
            <a:srgbClr val="FFFF00"/>
          </a:solidFill>
          <a:ln w="0">
            <a:solidFill>
              <a:srgbClr val="000000"/>
            </a:solidFill>
            <a:miter lim="800000"/>
            <a:headEnd/>
            <a:tailEnd/>
          </a:ln>
        </p:spPr>
        <p:txBody>
          <a:bodyPr/>
          <a:lstStyle/>
          <a:p>
            <a:endParaRPr lang="fa-IR"/>
          </a:p>
        </p:txBody>
      </p:sp>
      <p:sp>
        <p:nvSpPr>
          <p:cNvPr id="44233" name="Rectangle 400"/>
          <p:cNvSpPr>
            <a:spLocks noChangeArrowheads="1"/>
          </p:cNvSpPr>
          <p:nvPr/>
        </p:nvSpPr>
        <p:spPr bwMode="auto">
          <a:xfrm>
            <a:off x="4395788" y="5286375"/>
            <a:ext cx="93662" cy="166688"/>
          </a:xfrm>
          <a:prstGeom prst="rect">
            <a:avLst/>
          </a:prstGeom>
          <a:solidFill>
            <a:srgbClr val="800000"/>
          </a:solidFill>
          <a:ln w="0">
            <a:solidFill>
              <a:srgbClr val="000040"/>
            </a:solidFill>
            <a:miter lim="800000"/>
            <a:headEnd/>
            <a:tailEnd/>
          </a:ln>
        </p:spPr>
        <p:txBody>
          <a:bodyPr/>
          <a:lstStyle/>
          <a:p>
            <a:endParaRPr lang="fa-IR"/>
          </a:p>
        </p:txBody>
      </p:sp>
      <p:sp>
        <p:nvSpPr>
          <p:cNvPr id="44234" name="Rectangle 401"/>
          <p:cNvSpPr>
            <a:spLocks noChangeArrowheads="1"/>
          </p:cNvSpPr>
          <p:nvPr/>
        </p:nvSpPr>
        <p:spPr bwMode="auto">
          <a:xfrm>
            <a:off x="4530725" y="5281613"/>
            <a:ext cx="63500" cy="80962"/>
          </a:xfrm>
          <a:prstGeom prst="rect">
            <a:avLst/>
          </a:prstGeom>
          <a:solidFill>
            <a:srgbClr val="80FFFF"/>
          </a:solidFill>
          <a:ln w="0">
            <a:solidFill>
              <a:srgbClr val="000040"/>
            </a:solidFill>
            <a:miter lim="800000"/>
            <a:headEnd/>
            <a:tailEnd/>
          </a:ln>
        </p:spPr>
        <p:txBody>
          <a:bodyPr/>
          <a:lstStyle/>
          <a:p>
            <a:endParaRPr lang="fa-IR"/>
          </a:p>
        </p:txBody>
      </p:sp>
      <p:sp>
        <p:nvSpPr>
          <p:cNvPr id="44235" name="Freeform 402"/>
          <p:cNvSpPr>
            <a:spLocks/>
          </p:cNvSpPr>
          <p:nvPr/>
        </p:nvSpPr>
        <p:spPr bwMode="auto">
          <a:xfrm>
            <a:off x="4464050" y="5362575"/>
            <a:ext cx="12700" cy="15875"/>
          </a:xfrm>
          <a:custGeom>
            <a:avLst/>
            <a:gdLst>
              <a:gd name="T0" fmla="*/ 2147483647 w 23"/>
              <a:gd name="T1" fmla="*/ 2147483647 h 30"/>
              <a:gd name="T2" fmla="*/ 2147483647 w 23"/>
              <a:gd name="T3" fmla="*/ 2147483647 h 30"/>
              <a:gd name="T4" fmla="*/ 2147483647 w 23"/>
              <a:gd name="T5" fmla="*/ 2147483647 h 30"/>
              <a:gd name="T6" fmla="*/ 2147483647 w 23"/>
              <a:gd name="T7" fmla="*/ 2147483647 h 30"/>
              <a:gd name="T8" fmla="*/ 2147483647 w 23"/>
              <a:gd name="T9" fmla="*/ 2147483647 h 30"/>
              <a:gd name="T10" fmla="*/ 2147483647 w 23"/>
              <a:gd name="T11" fmla="*/ 2147483647 h 30"/>
              <a:gd name="T12" fmla="*/ 2147483647 w 23"/>
              <a:gd name="T13" fmla="*/ 2147483647 h 30"/>
              <a:gd name="T14" fmla="*/ 2147483647 w 23"/>
              <a:gd name="T15" fmla="*/ 0 h 30"/>
              <a:gd name="T16" fmla="*/ 2147483647 w 23"/>
              <a:gd name="T17" fmla="*/ 0 h 30"/>
              <a:gd name="T18" fmla="*/ 2147483647 w 23"/>
              <a:gd name="T19" fmla="*/ 0 h 30"/>
              <a:gd name="T20" fmla="*/ 2147483647 w 23"/>
              <a:gd name="T21" fmla="*/ 0 h 30"/>
              <a:gd name="T22" fmla="*/ 2147483647 w 23"/>
              <a:gd name="T23" fmla="*/ 2147483647 h 30"/>
              <a:gd name="T24" fmla="*/ 2147483647 w 23"/>
              <a:gd name="T25" fmla="*/ 2147483647 h 30"/>
              <a:gd name="T26" fmla="*/ 2147483647 w 23"/>
              <a:gd name="T27" fmla="*/ 2147483647 h 30"/>
              <a:gd name="T28" fmla="*/ 2147483647 w 23"/>
              <a:gd name="T29" fmla="*/ 2147483647 h 30"/>
              <a:gd name="T30" fmla="*/ 2147483647 w 23"/>
              <a:gd name="T31" fmla="*/ 2147483647 h 30"/>
              <a:gd name="T32" fmla="*/ 0 w 23"/>
              <a:gd name="T33" fmla="*/ 2147483647 h 30"/>
              <a:gd name="T34" fmla="*/ 0 w 23"/>
              <a:gd name="T35" fmla="*/ 2147483647 h 30"/>
              <a:gd name="T36" fmla="*/ 0 w 23"/>
              <a:gd name="T37" fmla="*/ 2147483647 h 30"/>
              <a:gd name="T38" fmla="*/ 0 w 23"/>
              <a:gd name="T39" fmla="*/ 2147483647 h 30"/>
              <a:gd name="T40" fmla="*/ 2147483647 w 23"/>
              <a:gd name="T41" fmla="*/ 2147483647 h 30"/>
              <a:gd name="T42" fmla="*/ 2147483647 w 23"/>
              <a:gd name="T43" fmla="*/ 2147483647 h 30"/>
              <a:gd name="T44" fmla="*/ 2147483647 w 23"/>
              <a:gd name="T45" fmla="*/ 2147483647 h 30"/>
              <a:gd name="T46" fmla="*/ 2147483647 w 23"/>
              <a:gd name="T47" fmla="*/ 2147483647 h 30"/>
              <a:gd name="T48" fmla="*/ 2147483647 w 23"/>
              <a:gd name="T49" fmla="*/ 2147483647 h 30"/>
              <a:gd name="T50" fmla="*/ 2147483647 w 23"/>
              <a:gd name="T51" fmla="*/ 2147483647 h 30"/>
              <a:gd name="T52" fmla="*/ 2147483647 w 23"/>
              <a:gd name="T53" fmla="*/ 2147483647 h 30"/>
              <a:gd name="T54" fmla="*/ 2147483647 w 23"/>
              <a:gd name="T55" fmla="*/ 2147483647 h 30"/>
              <a:gd name="T56" fmla="*/ 2147483647 w 23"/>
              <a:gd name="T57" fmla="*/ 2147483647 h 30"/>
              <a:gd name="T58" fmla="*/ 2147483647 w 23"/>
              <a:gd name="T59" fmla="*/ 2147483647 h 30"/>
              <a:gd name="T60" fmla="*/ 2147483647 w 23"/>
              <a:gd name="T61" fmla="*/ 2147483647 h 30"/>
              <a:gd name="T62" fmla="*/ 2147483647 w 23"/>
              <a:gd name="T63" fmla="*/ 2147483647 h 30"/>
              <a:gd name="T64" fmla="*/ 2147483647 w 23"/>
              <a:gd name="T65" fmla="*/ 2147483647 h 30"/>
              <a:gd name="T66" fmla="*/ 2147483647 w 23"/>
              <a:gd name="T67" fmla="*/ 2147483647 h 30"/>
              <a:gd name="T68" fmla="*/ 2147483647 w 23"/>
              <a:gd name="T69" fmla="*/ 2147483647 h 30"/>
              <a:gd name="T70" fmla="*/ 2147483647 w 23"/>
              <a:gd name="T71" fmla="*/ 2147483647 h 3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3"/>
              <a:gd name="T109" fmla="*/ 0 h 30"/>
              <a:gd name="T110" fmla="*/ 23 w 23"/>
              <a:gd name="T111" fmla="*/ 30 h 3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3" h="30">
                <a:moveTo>
                  <a:pt x="23" y="15"/>
                </a:moveTo>
                <a:lnTo>
                  <a:pt x="23" y="14"/>
                </a:lnTo>
                <a:lnTo>
                  <a:pt x="23" y="12"/>
                </a:lnTo>
                <a:lnTo>
                  <a:pt x="23" y="11"/>
                </a:lnTo>
                <a:lnTo>
                  <a:pt x="21" y="10"/>
                </a:lnTo>
                <a:lnTo>
                  <a:pt x="20" y="9"/>
                </a:lnTo>
                <a:lnTo>
                  <a:pt x="20" y="8"/>
                </a:lnTo>
                <a:lnTo>
                  <a:pt x="20" y="7"/>
                </a:lnTo>
                <a:lnTo>
                  <a:pt x="19" y="6"/>
                </a:lnTo>
                <a:lnTo>
                  <a:pt x="18" y="5"/>
                </a:lnTo>
                <a:lnTo>
                  <a:pt x="18" y="4"/>
                </a:lnTo>
                <a:lnTo>
                  <a:pt x="17" y="3"/>
                </a:lnTo>
                <a:lnTo>
                  <a:pt x="16" y="1"/>
                </a:lnTo>
                <a:lnTo>
                  <a:pt x="15" y="0"/>
                </a:lnTo>
                <a:lnTo>
                  <a:pt x="14" y="0"/>
                </a:lnTo>
                <a:lnTo>
                  <a:pt x="13" y="0"/>
                </a:lnTo>
                <a:lnTo>
                  <a:pt x="12" y="0"/>
                </a:lnTo>
                <a:lnTo>
                  <a:pt x="10" y="0"/>
                </a:lnTo>
                <a:lnTo>
                  <a:pt x="9" y="0"/>
                </a:lnTo>
                <a:lnTo>
                  <a:pt x="8" y="0"/>
                </a:lnTo>
                <a:lnTo>
                  <a:pt x="7" y="0"/>
                </a:lnTo>
                <a:lnTo>
                  <a:pt x="6" y="1"/>
                </a:lnTo>
                <a:lnTo>
                  <a:pt x="5" y="1"/>
                </a:lnTo>
                <a:lnTo>
                  <a:pt x="4" y="3"/>
                </a:lnTo>
                <a:lnTo>
                  <a:pt x="3" y="4"/>
                </a:lnTo>
                <a:lnTo>
                  <a:pt x="3" y="5"/>
                </a:lnTo>
                <a:lnTo>
                  <a:pt x="2" y="6"/>
                </a:lnTo>
                <a:lnTo>
                  <a:pt x="1" y="7"/>
                </a:lnTo>
                <a:lnTo>
                  <a:pt x="1" y="8"/>
                </a:lnTo>
                <a:lnTo>
                  <a:pt x="1" y="9"/>
                </a:lnTo>
                <a:lnTo>
                  <a:pt x="0" y="10"/>
                </a:lnTo>
                <a:lnTo>
                  <a:pt x="0" y="11"/>
                </a:lnTo>
                <a:lnTo>
                  <a:pt x="0" y="12"/>
                </a:lnTo>
                <a:lnTo>
                  <a:pt x="0" y="14"/>
                </a:lnTo>
                <a:lnTo>
                  <a:pt x="0" y="15"/>
                </a:lnTo>
                <a:lnTo>
                  <a:pt x="0" y="17"/>
                </a:lnTo>
                <a:lnTo>
                  <a:pt x="0" y="18"/>
                </a:lnTo>
                <a:lnTo>
                  <a:pt x="0" y="19"/>
                </a:lnTo>
                <a:lnTo>
                  <a:pt x="0" y="20"/>
                </a:lnTo>
                <a:lnTo>
                  <a:pt x="1" y="22"/>
                </a:lnTo>
                <a:lnTo>
                  <a:pt x="1" y="23"/>
                </a:lnTo>
                <a:lnTo>
                  <a:pt x="1" y="24"/>
                </a:lnTo>
                <a:lnTo>
                  <a:pt x="2" y="24"/>
                </a:lnTo>
                <a:lnTo>
                  <a:pt x="3" y="26"/>
                </a:lnTo>
                <a:lnTo>
                  <a:pt x="3" y="27"/>
                </a:lnTo>
                <a:lnTo>
                  <a:pt x="4" y="28"/>
                </a:lnTo>
                <a:lnTo>
                  <a:pt x="5" y="29"/>
                </a:lnTo>
                <a:lnTo>
                  <a:pt x="6" y="29"/>
                </a:lnTo>
                <a:lnTo>
                  <a:pt x="7" y="30"/>
                </a:lnTo>
                <a:lnTo>
                  <a:pt x="8" y="30"/>
                </a:lnTo>
                <a:lnTo>
                  <a:pt x="9" y="30"/>
                </a:lnTo>
                <a:lnTo>
                  <a:pt x="10" y="30"/>
                </a:lnTo>
                <a:lnTo>
                  <a:pt x="12" y="30"/>
                </a:lnTo>
                <a:lnTo>
                  <a:pt x="13" y="30"/>
                </a:lnTo>
                <a:lnTo>
                  <a:pt x="14" y="30"/>
                </a:lnTo>
                <a:lnTo>
                  <a:pt x="15" y="30"/>
                </a:lnTo>
                <a:lnTo>
                  <a:pt x="16" y="29"/>
                </a:lnTo>
                <a:lnTo>
                  <a:pt x="17" y="28"/>
                </a:lnTo>
                <a:lnTo>
                  <a:pt x="18" y="27"/>
                </a:lnTo>
                <a:lnTo>
                  <a:pt x="18" y="26"/>
                </a:lnTo>
                <a:lnTo>
                  <a:pt x="19" y="24"/>
                </a:lnTo>
                <a:lnTo>
                  <a:pt x="20" y="24"/>
                </a:lnTo>
                <a:lnTo>
                  <a:pt x="20" y="23"/>
                </a:lnTo>
                <a:lnTo>
                  <a:pt x="20" y="22"/>
                </a:lnTo>
                <a:lnTo>
                  <a:pt x="21" y="20"/>
                </a:lnTo>
                <a:lnTo>
                  <a:pt x="23" y="19"/>
                </a:lnTo>
                <a:lnTo>
                  <a:pt x="23" y="18"/>
                </a:lnTo>
                <a:lnTo>
                  <a:pt x="23" y="17"/>
                </a:lnTo>
                <a:lnTo>
                  <a:pt x="23" y="15"/>
                </a:lnTo>
                <a:close/>
              </a:path>
            </a:pathLst>
          </a:custGeom>
          <a:solidFill>
            <a:srgbClr val="008080"/>
          </a:solidFill>
          <a:ln w="0">
            <a:solidFill>
              <a:srgbClr val="000040"/>
            </a:solidFill>
            <a:round/>
            <a:headEnd/>
            <a:tailEnd/>
          </a:ln>
        </p:spPr>
        <p:txBody>
          <a:bodyPr/>
          <a:lstStyle/>
          <a:p>
            <a:endParaRPr lang="en-GB"/>
          </a:p>
        </p:txBody>
      </p:sp>
      <p:sp>
        <p:nvSpPr>
          <p:cNvPr id="44236" name="Line 403"/>
          <p:cNvSpPr>
            <a:spLocks noChangeShapeType="1"/>
          </p:cNvSpPr>
          <p:nvPr/>
        </p:nvSpPr>
        <p:spPr bwMode="auto">
          <a:xfrm>
            <a:off x="4562475" y="5283200"/>
            <a:ext cx="1588" cy="79375"/>
          </a:xfrm>
          <a:prstGeom prst="line">
            <a:avLst/>
          </a:prstGeom>
          <a:noFill/>
          <a:ln w="6350">
            <a:solidFill>
              <a:srgbClr val="000040"/>
            </a:solidFill>
            <a:round/>
            <a:headEnd/>
            <a:tailEnd/>
          </a:ln>
        </p:spPr>
        <p:txBody>
          <a:bodyPr/>
          <a:lstStyle/>
          <a:p>
            <a:endParaRPr lang="en-GB"/>
          </a:p>
        </p:txBody>
      </p:sp>
      <p:sp>
        <p:nvSpPr>
          <p:cNvPr id="44237" name="Line 404"/>
          <p:cNvSpPr>
            <a:spLocks noChangeShapeType="1"/>
          </p:cNvSpPr>
          <p:nvPr/>
        </p:nvSpPr>
        <p:spPr bwMode="auto">
          <a:xfrm>
            <a:off x="4530725" y="5319713"/>
            <a:ext cx="61913" cy="1587"/>
          </a:xfrm>
          <a:prstGeom prst="line">
            <a:avLst/>
          </a:prstGeom>
          <a:noFill/>
          <a:ln w="6350">
            <a:solidFill>
              <a:srgbClr val="000040"/>
            </a:solidFill>
            <a:round/>
            <a:headEnd/>
            <a:tailEnd/>
          </a:ln>
        </p:spPr>
        <p:txBody>
          <a:bodyPr/>
          <a:lstStyle/>
          <a:p>
            <a:endParaRPr lang="en-GB"/>
          </a:p>
        </p:txBody>
      </p:sp>
      <p:sp>
        <p:nvSpPr>
          <p:cNvPr id="44238" name="Freeform 405"/>
          <p:cNvSpPr>
            <a:spLocks/>
          </p:cNvSpPr>
          <p:nvPr/>
        </p:nvSpPr>
        <p:spPr bwMode="auto">
          <a:xfrm>
            <a:off x="3930650" y="4611688"/>
            <a:ext cx="325438" cy="339725"/>
          </a:xfrm>
          <a:custGeom>
            <a:avLst/>
            <a:gdLst>
              <a:gd name="T0" fmla="*/ 2147483647 w 615"/>
              <a:gd name="T1" fmla="*/ 2147483647 h 643"/>
              <a:gd name="T2" fmla="*/ 0 w 615"/>
              <a:gd name="T3" fmla="*/ 2147483647 h 643"/>
              <a:gd name="T4" fmla="*/ 2147483647 w 615"/>
              <a:gd name="T5" fmla="*/ 0 h 643"/>
              <a:gd name="T6" fmla="*/ 2147483647 w 615"/>
              <a:gd name="T7" fmla="*/ 2147483647 h 643"/>
              <a:gd name="T8" fmla="*/ 2147483647 w 615"/>
              <a:gd name="T9" fmla="*/ 2147483647 h 643"/>
              <a:gd name="T10" fmla="*/ 2147483647 w 615"/>
              <a:gd name="T11" fmla="*/ 2147483647 h 643"/>
              <a:gd name="T12" fmla="*/ 2147483647 w 615"/>
              <a:gd name="T13" fmla="*/ 2147483647 h 643"/>
              <a:gd name="T14" fmla="*/ 2147483647 w 615"/>
              <a:gd name="T15" fmla="*/ 2147483647 h 643"/>
              <a:gd name="T16" fmla="*/ 2147483647 w 615"/>
              <a:gd name="T17" fmla="*/ 2147483647 h 643"/>
              <a:gd name="T18" fmla="*/ 2147483647 w 615"/>
              <a:gd name="T19" fmla="*/ 2147483647 h 643"/>
              <a:gd name="T20" fmla="*/ 2147483647 w 615"/>
              <a:gd name="T21" fmla="*/ 2147483647 h 643"/>
              <a:gd name="T22" fmla="*/ 2147483647 w 615"/>
              <a:gd name="T23" fmla="*/ 2147483647 h 643"/>
              <a:gd name="T24" fmla="*/ 2147483647 w 615"/>
              <a:gd name="T25" fmla="*/ 2147483647 h 643"/>
              <a:gd name="T26" fmla="*/ 2147483647 w 615"/>
              <a:gd name="T27" fmla="*/ 2147483647 h 643"/>
              <a:gd name="T28" fmla="*/ 2147483647 w 615"/>
              <a:gd name="T29" fmla="*/ 2147483647 h 6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15"/>
              <a:gd name="T46" fmla="*/ 0 h 643"/>
              <a:gd name="T47" fmla="*/ 615 w 615"/>
              <a:gd name="T48" fmla="*/ 643 h 6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15" h="643">
                <a:moveTo>
                  <a:pt x="56" y="196"/>
                </a:moveTo>
                <a:lnTo>
                  <a:pt x="0" y="196"/>
                </a:lnTo>
                <a:lnTo>
                  <a:pt x="307" y="0"/>
                </a:lnTo>
                <a:lnTo>
                  <a:pt x="615" y="196"/>
                </a:lnTo>
                <a:lnTo>
                  <a:pt x="587" y="196"/>
                </a:lnTo>
                <a:lnTo>
                  <a:pt x="559" y="196"/>
                </a:lnTo>
                <a:lnTo>
                  <a:pt x="559" y="615"/>
                </a:lnTo>
                <a:lnTo>
                  <a:pt x="56" y="615"/>
                </a:lnTo>
                <a:lnTo>
                  <a:pt x="56" y="196"/>
                </a:lnTo>
                <a:lnTo>
                  <a:pt x="559" y="196"/>
                </a:lnTo>
                <a:lnTo>
                  <a:pt x="587" y="196"/>
                </a:lnTo>
                <a:lnTo>
                  <a:pt x="587" y="643"/>
                </a:lnTo>
                <a:lnTo>
                  <a:pt x="56" y="643"/>
                </a:lnTo>
                <a:lnTo>
                  <a:pt x="56" y="615"/>
                </a:lnTo>
                <a:lnTo>
                  <a:pt x="56" y="196"/>
                </a:lnTo>
                <a:close/>
              </a:path>
            </a:pathLst>
          </a:custGeom>
          <a:solidFill>
            <a:srgbClr val="008080"/>
          </a:solidFill>
          <a:ln w="0">
            <a:solidFill>
              <a:srgbClr val="000080"/>
            </a:solidFill>
            <a:round/>
            <a:headEnd/>
            <a:tailEnd/>
          </a:ln>
        </p:spPr>
        <p:txBody>
          <a:bodyPr/>
          <a:lstStyle/>
          <a:p>
            <a:endParaRPr lang="en-GB"/>
          </a:p>
        </p:txBody>
      </p:sp>
      <p:sp>
        <p:nvSpPr>
          <p:cNvPr id="44239" name="Rectangle 406"/>
          <p:cNvSpPr>
            <a:spLocks noChangeArrowheads="1"/>
          </p:cNvSpPr>
          <p:nvPr/>
        </p:nvSpPr>
        <p:spPr bwMode="auto">
          <a:xfrm>
            <a:off x="3960813" y="4714875"/>
            <a:ext cx="268287" cy="222250"/>
          </a:xfrm>
          <a:prstGeom prst="rect">
            <a:avLst/>
          </a:prstGeom>
          <a:solidFill>
            <a:srgbClr val="FFFF00"/>
          </a:solidFill>
          <a:ln w="0">
            <a:solidFill>
              <a:srgbClr val="000000"/>
            </a:solidFill>
            <a:miter lim="800000"/>
            <a:headEnd/>
            <a:tailEnd/>
          </a:ln>
        </p:spPr>
        <p:txBody>
          <a:bodyPr/>
          <a:lstStyle/>
          <a:p>
            <a:endParaRPr lang="fa-IR"/>
          </a:p>
        </p:txBody>
      </p:sp>
      <p:sp>
        <p:nvSpPr>
          <p:cNvPr id="44240" name="Rectangle 407"/>
          <p:cNvSpPr>
            <a:spLocks noChangeArrowheads="1"/>
          </p:cNvSpPr>
          <p:nvPr/>
        </p:nvSpPr>
        <p:spPr bwMode="auto">
          <a:xfrm>
            <a:off x="4003675" y="4767263"/>
            <a:ext cx="93663" cy="168275"/>
          </a:xfrm>
          <a:prstGeom prst="rect">
            <a:avLst/>
          </a:prstGeom>
          <a:solidFill>
            <a:srgbClr val="800000"/>
          </a:solidFill>
          <a:ln w="0">
            <a:solidFill>
              <a:srgbClr val="000040"/>
            </a:solidFill>
            <a:miter lim="800000"/>
            <a:headEnd/>
            <a:tailEnd/>
          </a:ln>
        </p:spPr>
        <p:txBody>
          <a:bodyPr/>
          <a:lstStyle/>
          <a:p>
            <a:endParaRPr lang="fa-IR"/>
          </a:p>
        </p:txBody>
      </p:sp>
      <p:sp>
        <p:nvSpPr>
          <p:cNvPr id="44241" name="Rectangle 408"/>
          <p:cNvSpPr>
            <a:spLocks noChangeArrowheads="1"/>
          </p:cNvSpPr>
          <p:nvPr/>
        </p:nvSpPr>
        <p:spPr bwMode="auto">
          <a:xfrm>
            <a:off x="4138613" y="4764088"/>
            <a:ext cx="65087" cy="79375"/>
          </a:xfrm>
          <a:prstGeom prst="rect">
            <a:avLst/>
          </a:prstGeom>
          <a:solidFill>
            <a:srgbClr val="80FFFF"/>
          </a:solidFill>
          <a:ln w="0">
            <a:solidFill>
              <a:srgbClr val="000040"/>
            </a:solidFill>
            <a:miter lim="800000"/>
            <a:headEnd/>
            <a:tailEnd/>
          </a:ln>
        </p:spPr>
        <p:txBody>
          <a:bodyPr/>
          <a:lstStyle/>
          <a:p>
            <a:endParaRPr lang="fa-IR"/>
          </a:p>
        </p:txBody>
      </p:sp>
      <p:sp>
        <p:nvSpPr>
          <p:cNvPr id="44242" name="Freeform 409"/>
          <p:cNvSpPr>
            <a:spLocks/>
          </p:cNvSpPr>
          <p:nvPr/>
        </p:nvSpPr>
        <p:spPr bwMode="auto">
          <a:xfrm>
            <a:off x="4071938" y="4845050"/>
            <a:ext cx="12700" cy="15875"/>
          </a:xfrm>
          <a:custGeom>
            <a:avLst/>
            <a:gdLst>
              <a:gd name="T0" fmla="*/ 2147483647 w 23"/>
              <a:gd name="T1" fmla="*/ 2147483647 h 30"/>
              <a:gd name="T2" fmla="*/ 2147483647 w 23"/>
              <a:gd name="T3" fmla="*/ 2147483647 h 30"/>
              <a:gd name="T4" fmla="*/ 2147483647 w 23"/>
              <a:gd name="T5" fmla="*/ 2147483647 h 30"/>
              <a:gd name="T6" fmla="*/ 2147483647 w 23"/>
              <a:gd name="T7" fmla="*/ 2147483647 h 30"/>
              <a:gd name="T8" fmla="*/ 2147483647 w 23"/>
              <a:gd name="T9" fmla="*/ 2147483647 h 30"/>
              <a:gd name="T10" fmla="*/ 2147483647 w 23"/>
              <a:gd name="T11" fmla="*/ 2147483647 h 30"/>
              <a:gd name="T12" fmla="*/ 2147483647 w 23"/>
              <a:gd name="T13" fmla="*/ 2147483647 h 30"/>
              <a:gd name="T14" fmla="*/ 2147483647 w 23"/>
              <a:gd name="T15" fmla="*/ 0 h 30"/>
              <a:gd name="T16" fmla="*/ 2147483647 w 23"/>
              <a:gd name="T17" fmla="*/ 0 h 30"/>
              <a:gd name="T18" fmla="*/ 2147483647 w 23"/>
              <a:gd name="T19" fmla="*/ 0 h 30"/>
              <a:gd name="T20" fmla="*/ 2147483647 w 23"/>
              <a:gd name="T21" fmla="*/ 0 h 30"/>
              <a:gd name="T22" fmla="*/ 2147483647 w 23"/>
              <a:gd name="T23" fmla="*/ 2147483647 h 30"/>
              <a:gd name="T24" fmla="*/ 2147483647 w 23"/>
              <a:gd name="T25" fmla="*/ 2147483647 h 30"/>
              <a:gd name="T26" fmla="*/ 2147483647 w 23"/>
              <a:gd name="T27" fmla="*/ 2147483647 h 30"/>
              <a:gd name="T28" fmla="*/ 2147483647 w 23"/>
              <a:gd name="T29" fmla="*/ 2147483647 h 30"/>
              <a:gd name="T30" fmla="*/ 2147483647 w 23"/>
              <a:gd name="T31" fmla="*/ 2147483647 h 30"/>
              <a:gd name="T32" fmla="*/ 0 w 23"/>
              <a:gd name="T33" fmla="*/ 2147483647 h 30"/>
              <a:gd name="T34" fmla="*/ 0 w 23"/>
              <a:gd name="T35" fmla="*/ 2147483647 h 30"/>
              <a:gd name="T36" fmla="*/ 0 w 23"/>
              <a:gd name="T37" fmla="*/ 2147483647 h 30"/>
              <a:gd name="T38" fmla="*/ 0 w 23"/>
              <a:gd name="T39" fmla="*/ 2147483647 h 30"/>
              <a:gd name="T40" fmla="*/ 2147483647 w 23"/>
              <a:gd name="T41" fmla="*/ 2147483647 h 30"/>
              <a:gd name="T42" fmla="*/ 2147483647 w 23"/>
              <a:gd name="T43" fmla="*/ 2147483647 h 30"/>
              <a:gd name="T44" fmla="*/ 2147483647 w 23"/>
              <a:gd name="T45" fmla="*/ 2147483647 h 30"/>
              <a:gd name="T46" fmla="*/ 2147483647 w 23"/>
              <a:gd name="T47" fmla="*/ 2147483647 h 30"/>
              <a:gd name="T48" fmla="*/ 2147483647 w 23"/>
              <a:gd name="T49" fmla="*/ 2147483647 h 30"/>
              <a:gd name="T50" fmla="*/ 2147483647 w 23"/>
              <a:gd name="T51" fmla="*/ 2147483647 h 30"/>
              <a:gd name="T52" fmla="*/ 2147483647 w 23"/>
              <a:gd name="T53" fmla="*/ 2147483647 h 30"/>
              <a:gd name="T54" fmla="*/ 2147483647 w 23"/>
              <a:gd name="T55" fmla="*/ 2147483647 h 30"/>
              <a:gd name="T56" fmla="*/ 2147483647 w 23"/>
              <a:gd name="T57" fmla="*/ 2147483647 h 30"/>
              <a:gd name="T58" fmla="*/ 2147483647 w 23"/>
              <a:gd name="T59" fmla="*/ 2147483647 h 30"/>
              <a:gd name="T60" fmla="*/ 2147483647 w 23"/>
              <a:gd name="T61" fmla="*/ 2147483647 h 30"/>
              <a:gd name="T62" fmla="*/ 2147483647 w 23"/>
              <a:gd name="T63" fmla="*/ 2147483647 h 30"/>
              <a:gd name="T64" fmla="*/ 2147483647 w 23"/>
              <a:gd name="T65" fmla="*/ 2147483647 h 30"/>
              <a:gd name="T66" fmla="*/ 2147483647 w 23"/>
              <a:gd name="T67" fmla="*/ 2147483647 h 30"/>
              <a:gd name="T68" fmla="*/ 2147483647 w 23"/>
              <a:gd name="T69" fmla="*/ 2147483647 h 30"/>
              <a:gd name="T70" fmla="*/ 2147483647 w 23"/>
              <a:gd name="T71" fmla="*/ 2147483647 h 3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3"/>
              <a:gd name="T109" fmla="*/ 0 h 30"/>
              <a:gd name="T110" fmla="*/ 23 w 23"/>
              <a:gd name="T111" fmla="*/ 30 h 3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3" h="30">
                <a:moveTo>
                  <a:pt x="23" y="15"/>
                </a:moveTo>
                <a:lnTo>
                  <a:pt x="23" y="14"/>
                </a:lnTo>
                <a:lnTo>
                  <a:pt x="23" y="12"/>
                </a:lnTo>
                <a:lnTo>
                  <a:pt x="23" y="11"/>
                </a:lnTo>
                <a:lnTo>
                  <a:pt x="22" y="10"/>
                </a:lnTo>
                <a:lnTo>
                  <a:pt x="21" y="9"/>
                </a:lnTo>
                <a:lnTo>
                  <a:pt x="21" y="8"/>
                </a:lnTo>
                <a:lnTo>
                  <a:pt x="21" y="7"/>
                </a:lnTo>
                <a:lnTo>
                  <a:pt x="20" y="6"/>
                </a:lnTo>
                <a:lnTo>
                  <a:pt x="19" y="5"/>
                </a:lnTo>
                <a:lnTo>
                  <a:pt x="19" y="4"/>
                </a:lnTo>
                <a:lnTo>
                  <a:pt x="18" y="3"/>
                </a:lnTo>
                <a:lnTo>
                  <a:pt x="16" y="1"/>
                </a:lnTo>
                <a:lnTo>
                  <a:pt x="15" y="0"/>
                </a:lnTo>
                <a:lnTo>
                  <a:pt x="14" y="0"/>
                </a:lnTo>
                <a:lnTo>
                  <a:pt x="13" y="0"/>
                </a:lnTo>
                <a:lnTo>
                  <a:pt x="12" y="0"/>
                </a:lnTo>
                <a:lnTo>
                  <a:pt x="11" y="0"/>
                </a:lnTo>
                <a:lnTo>
                  <a:pt x="10" y="0"/>
                </a:lnTo>
                <a:lnTo>
                  <a:pt x="9" y="0"/>
                </a:lnTo>
                <a:lnTo>
                  <a:pt x="8" y="0"/>
                </a:lnTo>
                <a:lnTo>
                  <a:pt x="7" y="1"/>
                </a:lnTo>
                <a:lnTo>
                  <a:pt x="5" y="1"/>
                </a:lnTo>
                <a:lnTo>
                  <a:pt x="4" y="3"/>
                </a:lnTo>
                <a:lnTo>
                  <a:pt x="3" y="4"/>
                </a:lnTo>
                <a:lnTo>
                  <a:pt x="3" y="5"/>
                </a:lnTo>
                <a:lnTo>
                  <a:pt x="2" y="6"/>
                </a:lnTo>
                <a:lnTo>
                  <a:pt x="1" y="7"/>
                </a:lnTo>
                <a:lnTo>
                  <a:pt x="1" y="8"/>
                </a:lnTo>
                <a:lnTo>
                  <a:pt x="1" y="9"/>
                </a:lnTo>
                <a:lnTo>
                  <a:pt x="0" y="10"/>
                </a:lnTo>
                <a:lnTo>
                  <a:pt x="0" y="11"/>
                </a:lnTo>
                <a:lnTo>
                  <a:pt x="0" y="12"/>
                </a:lnTo>
                <a:lnTo>
                  <a:pt x="0" y="14"/>
                </a:lnTo>
                <a:lnTo>
                  <a:pt x="0" y="15"/>
                </a:lnTo>
                <a:lnTo>
                  <a:pt x="0" y="17"/>
                </a:lnTo>
                <a:lnTo>
                  <a:pt x="0" y="18"/>
                </a:lnTo>
                <a:lnTo>
                  <a:pt x="0" y="19"/>
                </a:lnTo>
                <a:lnTo>
                  <a:pt x="0" y="20"/>
                </a:lnTo>
                <a:lnTo>
                  <a:pt x="1" y="22"/>
                </a:lnTo>
                <a:lnTo>
                  <a:pt x="1" y="23"/>
                </a:lnTo>
                <a:lnTo>
                  <a:pt x="1" y="25"/>
                </a:lnTo>
                <a:lnTo>
                  <a:pt x="2" y="25"/>
                </a:lnTo>
                <a:lnTo>
                  <a:pt x="3" y="26"/>
                </a:lnTo>
                <a:lnTo>
                  <a:pt x="3" y="27"/>
                </a:lnTo>
                <a:lnTo>
                  <a:pt x="4" y="28"/>
                </a:lnTo>
                <a:lnTo>
                  <a:pt x="5" y="29"/>
                </a:lnTo>
                <a:lnTo>
                  <a:pt x="7" y="29"/>
                </a:lnTo>
                <a:lnTo>
                  <a:pt x="8" y="30"/>
                </a:lnTo>
                <a:lnTo>
                  <a:pt x="9" y="30"/>
                </a:lnTo>
                <a:lnTo>
                  <a:pt x="10" y="30"/>
                </a:lnTo>
                <a:lnTo>
                  <a:pt x="11" y="30"/>
                </a:lnTo>
                <a:lnTo>
                  <a:pt x="12" y="30"/>
                </a:lnTo>
                <a:lnTo>
                  <a:pt x="13" y="30"/>
                </a:lnTo>
                <a:lnTo>
                  <a:pt x="14" y="30"/>
                </a:lnTo>
                <a:lnTo>
                  <a:pt x="15" y="30"/>
                </a:lnTo>
                <a:lnTo>
                  <a:pt x="16" y="29"/>
                </a:lnTo>
                <a:lnTo>
                  <a:pt x="18" y="28"/>
                </a:lnTo>
                <a:lnTo>
                  <a:pt x="19" y="27"/>
                </a:lnTo>
                <a:lnTo>
                  <a:pt x="19" y="26"/>
                </a:lnTo>
                <a:lnTo>
                  <a:pt x="20" y="25"/>
                </a:lnTo>
                <a:lnTo>
                  <a:pt x="21" y="25"/>
                </a:lnTo>
                <a:lnTo>
                  <a:pt x="21" y="23"/>
                </a:lnTo>
                <a:lnTo>
                  <a:pt x="21" y="22"/>
                </a:lnTo>
                <a:lnTo>
                  <a:pt x="22" y="20"/>
                </a:lnTo>
                <a:lnTo>
                  <a:pt x="23" y="19"/>
                </a:lnTo>
                <a:lnTo>
                  <a:pt x="23" y="18"/>
                </a:lnTo>
                <a:lnTo>
                  <a:pt x="23" y="17"/>
                </a:lnTo>
                <a:lnTo>
                  <a:pt x="23" y="15"/>
                </a:lnTo>
                <a:close/>
              </a:path>
            </a:pathLst>
          </a:custGeom>
          <a:solidFill>
            <a:srgbClr val="008080"/>
          </a:solidFill>
          <a:ln w="0">
            <a:solidFill>
              <a:srgbClr val="000040"/>
            </a:solidFill>
            <a:round/>
            <a:headEnd/>
            <a:tailEnd/>
          </a:ln>
        </p:spPr>
        <p:txBody>
          <a:bodyPr/>
          <a:lstStyle/>
          <a:p>
            <a:endParaRPr lang="en-GB"/>
          </a:p>
        </p:txBody>
      </p:sp>
      <p:sp>
        <p:nvSpPr>
          <p:cNvPr id="44243" name="Line 410"/>
          <p:cNvSpPr>
            <a:spLocks noChangeShapeType="1"/>
          </p:cNvSpPr>
          <p:nvPr/>
        </p:nvSpPr>
        <p:spPr bwMode="auto">
          <a:xfrm>
            <a:off x="4170363" y="4764088"/>
            <a:ext cx="1587" cy="79375"/>
          </a:xfrm>
          <a:prstGeom prst="line">
            <a:avLst/>
          </a:prstGeom>
          <a:noFill/>
          <a:ln w="6350">
            <a:solidFill>
              <a:srgbClr val="000040"/>
            </a:solidFill>
            <a:round/>
            <a:headEnd/>
            <a:tailEnd/>
          </a:ln>
        </p:spPr>
        <p:txBody>
          <a:bodyPr/>
          <a:lstStyle/>
          <a:p>
            <a:endParaRPr lang="en-GB"/>
          </a:p>
        </p:txBody>
      </p:sp>
      <p:sp>
        <p:nvSpPr>
          <p:cNvPr id="44244" name="Line 411"/>
          <p:cNvSpPr>
            <a:spLocks noChangeShapeType="1"/>
          </p:cNvSpPr>
          <p:nvPr/>
        </p:nvSpPr>
        <p:spPr bwMode="auto">
          <a:xfrm>
            <a:off x="4138613" y="4802188"/>
            <a:ext cx="63500" cy="1587"/>
          </a:xfrm>
          <a:prstGeom prst="line">
            <a:avLst/>
          </a:prstGeom>
          <a:noFill/>
          <a:ln w="6350">
            <a:solidFill>
              <a:srgbClr val="000040"/>
            </a:solidFill>
            <a:round/>
            <a:headEnd/>
            <a:tailEnd/>
          </a:ln>
        </p:spPr>
        <p:txBody>
          <a:bodyPr/>
          <a:lstStyle/>
          <a:p>
            <a:endParaRPr lang="en-GB"/>
          </a:p>
        </p:txBody>
      </p:sp>
      <p:sp>
        <p:nvSpPr>
          <p:cNvPr id="44245" name="Freeform 412"/>
          <p:cNvSpPr>
            <a:spLocks/>
          </p:cNvSpPr>
          <p:nvPr/>
        </p:nvSpPr>
        <p:spPr bwMode="auto">
          <a:xfrm>
            <a:off x="3714750" y="3702050"/>
            <a:ext cx="325438" cy="341313"/>
          </a:xfrm>
          <a:custGeom>
            <a:avLst/>
            <a:gdLst>
              <a:gd name="T0" fmla="*/ 2147483647 w 615"/>
              <a:gd name="T1" fmla="*/ 2147483647 h 643"/>
              <a:gd name="T2" fmla="*/ 0 w 615"/>
              <a:gd name="T3" fmla="*/ 2147483647 h 643"/>
              <a:gd name="T4" fmla="*/ 2147483647 w 615"/>
              <a:gd name="T5" fmla="*/ 0 h 643"/>
              <a:gd name="T6" fmla="*/ 2147483647 w 615"/>
              <a:gd name="T7" fmla="*/ 2147483647 h 643"/>
              <a:gd name="T8" fmla="*/ 2147483647 w 615"/>
              <a:gd name="T9" fmla="*/ 2147483647 h 643"/>
              <a:gd name="T10" fmla="*/ 2147483647 w 615"/>
              <a:gd name="T11" fmla="*/ 2147483647 h 643"/>
              <a:gd name="T12" fmla="*/ 2147483647 w 615"/>
              <a:gd name="T13" fmla="*/ 2147483647 h 643"/>
              <a:gd name="T14" fmla="*/ 2147483647 w 615"/>
              <a:gd name="T15" fmla="*/ 2147483647 h 643"/>
              <a:gd name="T16" fmla="*/ 2147483647 w 615"/>
              <a:gd name="T17" fmla="*/ 2147483647 h 643"/>
              <a:gd name="T18" fmla="*/ 2147483647 w 615"/>
              <a:gd name="T19" fmla="*/ 2147483647 h 643"/>
              <a:gd name="T20" fmla="*/ 2147483647 w 615"/>
              <a:gd name="T21" fmla="*/ 2147483647 h 643"/>
              <a:gd name="T22" fmla="*/ 2147483647 w 615"/>
              <a:gd name="T23" fmla="*/ 2147483647 h 643"/>
              <a:gd name="T24" fmla="*/ 2147483647 w 615"/>
              <a:gd name="T25" fmla="*/ 2147483647 h 643"/>
              <a:gd name="T26" fmla="*/ 2147483647 w 615"/>
              <a:gd name="T27" fmla="*/ 2147483647 h 643"/>
              <a:gd name="T28" fmla="*/ 2147483647 w 615"/>
              <a:gd name="T29" fmla="*/ 2147483647 h 6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15"/>
              <a:gd name="T46" fmla="*/ 0 h 643"/>
              <a:gd name="T47" fmla="*/ 615 w 615"/>
              <a:gd name="T48" fmla="*/ 643 h 6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15" h="643">
                <a:moveTo>
                  <a:pt x="56" y="195"/>
                </a:moveTo>
                <a:lnTo>
                  <a:pt x="0" y="195"/>
                </a:lnTo>
                <a:lnTo>
                  <a:pt x="307" y="0"/>
                </a:lnTo>
                <a:lnTo>
                  <a:pt x="615" y="195"/>
                </a:lnTo>
                <a:lnTo>
                  <a:pt x="587" y="195"/>
                </a:lnTo>
                <a:lnTo>
                  <a:pt x="559" y="195"/>
                </a:lnTo>
                <a:lnTo>
                  <a:pt x="559" y="614"/>
                </a:lnTo>
                <a:lnTo>
                  <a:pt x="56" y="614"/>
                </a:lnTo>
                <a:lnTo>
                  <a:pt x="56" y="195"/>
                </a:lnTo>
                <a:lnTo>
                  <a:pt x="559" y="195"/>
                </a:lnTo>
                <a:lnTo>
                  <a:pt x="587" y="195"/>
                </a:lnTo>
                <a:lnTo>
                  <a:pt x="587" y="643"/>
                </a:lnTo>
                <a:lnTo>
                  <a:pt x="56" y="643"/>
                </a:lnTo>
                <a:lnTo>
                  <a:pt x="56" y="614"/>
                </a:lnTo>
                <a:lnTo>
                  <a:pt x="56" y="195"/>
                </a:lnTo>
                <a:close/>
              </a:path>
            </a:pathLst>
          </a:custGeom>
          <a:solidFill>
            <a:srgbClr val="008080"/>
          </a:solidFill>
          <a:ln w="0">
            <a:solidFill>
              <a:srgbClr val="000080"/>
            </a:solidFill>
            <a:round/>
            <a:headEnd/>
            <a:tailEnd/>
          </a:ln>
        </p:spPr>
        <p:txBody>
          <a:bodyPr/>
          <a:lstStyle/>
          <a:p>
            <a:endParaRPr lang="en-GB"/>
          </a:p>
        </p:txBody>
      </p:sp>
      <p:sp>
        <p:nvSpPr>
          <p:cNvPr id="44246" name="Rectangle 413"/>
          <p:cNvSpPr>
            <a:spLocks noChangeArrowheads="1"/>
          </p:cNvSpPr>
          <p:nvPr/>
        </p:nvSpPr>
        <p:spPr bwMode="auto">
          <a:xfrm>
            <a:off x="3744913" y="3805238"/>
            <a:ext cx="269875" cy="222250"/>
          </a:xfrm>
          <a:prstGeom prst="rect">
            <a:avLst/>
          </a:prstGeom>
          <a:solidFill>
            <a:srgbClr val="FFFF00"/>
          </a:solidFill>
          <a:ln w="0">
            <a:solidFill>
              <a:srgbClr val="000000"/>
            </a:solidFill>
            <a:miter lim="800000"/>
            <a:headEnd/>
            <a:tailEnd/>
          </a:ln>
        </p:spPr>
        <p:txBody>
          <a:bodyPr/>
          <a:lstStyle/>
          <a:p>
            <a:endParaRPr lang="fa-IR"/>
          </a:p>
        </p:txBody>
      </p:sp>
      <p:sp>
        <p:nvSpPr>
          <p:cNvPr id="44247" name="Rectangle 414"/>
          <p:cNvSpPr>
            <a:spLocks noChangeArrowheads="1"/>
          </p:cNvSpPr>
          <p:nvPr/>
        </p:nvSpPr>
        <p:spPr bwMode="auto">
          <a:xfrm>
            <a:off x="3789363" y="3859213"/>
            <a:ext cx="93662" cy="166687"/>
          </a:xfrm>
          <a:prstGeom prst="rect">
            <a:avLst/>
          </a:prstGeom>
          <a:solidFill>
            <a:srgbClr val="800000"/>
          </a:solidFill>
          <a:ln w="0">
            <a:solidFill>
              <a:srgbClr val="000040"/>
            </a:solidFill>
            <a:miter lim="800000"/>
            <a:headEnd/>
            <a:tailEnd/>
          </a:ln>
        </p:spPr>
        <p:txBody>
          <a:bodyPr/>
          <a:lstStyle/>
          <a:p>
            <a:endParaRPr lang="fa-IR"/>
          </a:p>
        </p:txBody>
      </p:sp>
      <p:sp>
        <p:nvSpPr>
          <p:cNvPr id="44248" name="Rectangle 415"/>
          <p:cNvSpPr>
            <a:spLocks noChangeArrowheads="1"/>
          </p:cNvSpPr>
          <p:nvPr/>
        </p:nvSpPr>
        <p:spPr bwMode="auto">
          <a:xfrm>
            <a:off x="3924300" y="3854450"/>
            <a:ext cx="63500" cy="80963"/>
          </a:xfrm>
          <a:prstGeom prst="rect">
            <a:avLst/>
          </a:prstGeom>
          <a:solidFill>
            <a:srgbClr val="80FFFF"/>
          </a:solidFill>
          <a:ln w="0">
            <a:solidFill>
              <a:srgbClr val="000040"/>
            </a:solidFill>
            <a:miter lim="800000"/>
            <a:headEnd/>
            <a:tailEnd/>
          </a:ln>
        </p:spPr>
        <p:txBody>
          <a:bodyPr/>
          <a:lstStyle/>
          <a:p>
            <a:endParaRPr lang="fa-IR"/>
          </a:p>
        </p:txBody>
      </p:sp>
      <p:sp>
        <p:nvSpPr>
          <p:cNvPr id="44249" name="Freeform 416"/>
          <p:cNvSpPr>
            <a:spLocks/>
          </p:cNvSpPr>
          <p:nvPr/>
        </p:nvSpPr>
        <p:spPr bwMode="auto">
          <a:xfrm>
            <a:off x="3857625" y="3935413"/>
            <a:ext cx="12700" cy="15875"/>
          </a:xfrm>
          <a:custGeom>
            <a:avLst/>
            <a:gdLst>
              <a:gd name="T0" fmla="*/ 2147483647 w 23"/>
              <a:gd name="T1" fmla="*/ 2147483647 h 29"/>
              <a:gd name="T2" fmla="*/ 2147483647 w 23"/>
              <a:gd name="T3" fmla="*/ 2147483647 h 29"/>
              <a:gd name="T4" fmla="*/ 2147483647 w 23"/>
              <a:gd name="T5" fmla="*/ 2147483647 h 29"/>
              <a:gd name="T6" fmla="*/ 2147483647 w 23"/>
              <a:gd name="T7" fmla="*/ 2147483647 h 29"/>
              <a:gd name="T8" fmla="*/ 2147483647 w 23"/>
              <a:gd name="T9" fmla="*/ 2147483647 h 29"/>
              <a:gd name="T10" fmla="*/ 2147483647 w 23"/>
              <a:gd name="T11" fmla="*/ 2147483647 h 29"/>
              <a:gd name="T12" fmla="*/ 2147483647 w 23"/>
              <a:gd name="T13" fmla="*/ 2147483647 h 29"/>
              <a:gd name="T14" fmla="*/ 2147483647 w 23"/>
              <a:gd name="T15" fmla="*/ 0 h 29"/>
              <a:gd name="T16" fmla="*/ 2147483647 w 23"/>
              <a:gd name="T17" fmla="*/ 0 h 29"/>
              <a:gd name="T18" fmla="*/ 2147483647 w 23"/>
              <a:gd name="T19" fmla="*/ 0 h 29"/>
              <a:gd name="T20" fmla="*/ 2147483647 w 23"/>
              <a:gd name="T21" fmla="*/ 0 h 29"/>
              <a:gd name="T22" fmla="*/ 2147483647 w 23"/>
              <a:gd name="T23" fmla="*/ 2147483647 h 29"/>
              <a:gd name="T24" fmla="*/ 2147483647 w 23"/>
              <a:gd name="T25" fmla="*/ 2147483647 h 29"/>
              <a:gd name="T26" fmla="*/ 2147483647 w 23"/>
              <a:gd name="T27" fmla="*/ 2147483647 h 29"/>
              <a:gd name="T28" fmla="*/ 2147483647 w 23"/>
              <a:gd name="T29" fmla="*/ 2147483647 h 29"/>
              <a:gd name="T30" fmla="*/ 2147483647 w 23"/>
              <a:gd name="T31" fmla="*/ 2147483647 h 29"/>
              <a:gd name="T32" fmla="*/ 0 w 23"/>
              <a:gd name="T33" fmla="*/ 2147483647 h 29"/>
              <a:gd name="T34" fmla="*/ 0 w 23"/>
              <a:gd name="T35" fmla="*/ 2147483647 h 29"/>
              <a:gd name="T36" fmla="*/ 0 w 23"/>
              <a:gd name="T37" fmla="*/ 2147483647 h 29"/>
              <a:gd name="T38" fmla="*/ 0 w 23"/>
              <a:gd name="T39" fmla="*/ 2147483647 h 29"/>
              <a:gd name="T40" fmla="*/ 2147483647 w 23"/>
              <a:gd name="T41" fmla="*/ 2147483647 h 29"/>
              <a:gd name="T42" fmla="*/ 2147483647 w 23"/>
              <a:gd name="T43" fmla="*/ 2147483647 h 29"/>
              <a:gd name="T44" fmla="*/ 2147483647 w 23"/>
              <a:gd name="T45" fmla="*/ 2147483647 h 29"/>
              <a:gd name="T46" fmla="*/ 2147483647 w 23"/>
              <a:gd name="T47" fmla="*/ 2147483647 h 29"/>
              <a:gd name="T48" fmla="*/ 2147483647 w 23"/>
              <a:gd name="T49" fmla="*/ 2147483647 h 29"/>
              <a:gd name="T50" fmla="*/ 2147483647 w 23"/>
              <a:gd name="T51" fmla="*/ 2147483647 h 29"/>
              <a:gd name="T52" fmla="*/ 2147483647 w 23"/>
              <a:gd name="T53" fmla="*/ 2147483647 h 29"/>
              <a:gd name="T54" fmla="*/ 2147483647 w 23"/>
              <a:gd name="T55" fmla="*/ 2147483647 h 29"/>
              <a:gd name="T56" fmla="*/ 2147483647 w 23"/>
              <a:gd name="T57" fmla="*/ 2147483647 h 29"/>
              <a:gd name="T58" fmla="*/ 2147483647 w 23"/>
              <a:gd name="T59" fmla="*/ 2147483647 h 29"/>
              <a:gd name="T60" fmla="*/ 2147483647 w 23"/>
              <a:gd name="T61" fmla="*/ 2147483647 h 29"/>
              <a:gd name="T62" fmla="*/ 2147483647 w 23"/>
              <a:gd name="T63" fmla="*/ 2147483647 h 29"/>
              <a:gd name="T64" fmla="*/ 2147483647 w 23"/>
              <a:gd name="T65" fmla="*/ 2147483647 h 29"/>
              <a:gd name="T66" fmla="*/ 2147483647 w 23"/>
              <a:gd name="T67" fmla="*/ 2147483647 h 29"/>
              <a:gd name="T68" fmla="*/ 2147483647 w 23"/>
              <a:gd name="T69" fmla="*/ 2147483647 h 29"/>
              <a:gd name="T70" fmla="*/ 2147483647 w 23"/>
              <a:gd name="T71" fmla="*/ 2147483647 h 2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3"/>
              <a:gd name="T109" fmla="*/ 0 h 29"/>
              <a:gd name="T110" fmla="*/ 23 w 23"/>
              <a:gd name="T111" fmla="*/ 29 h 2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3" h="29">
                <a:moveTo>
                  <a:pt x="23" y="14"/>
                </a:moveTo>
                <a:lnTo>
                  <a:pt x="23" y="13"/>
                </a:lnTo>
                <a:lnTo>
                  <a:pt x="23" y="12"/>
                </a:lnTo>
                <a:lnTo>
                  <a:pt x="23" y="11"/>
                </a:lnTo>
                <a:lnTo>
                  <a:pt x="22" y="10"/>
                </a:lnTo>
                <a:lnTo>
                  <a:pt x="21" y="9"/>
                </a:lnTo>
                <a:lnTo>
                  <a:pt x="21" y="7"/>
                </a:lnTo>
                <a:lnTo>
                  <a:pt x="21" y="6"/>
                </a:lnTo>
                <a:lnTo>
                  <a:pt x="20" y="5"/>
                </a:lnTo>
                <a:lnTo>
                  <a:pt x="19" y="4"/>
                </a:lnTo>
                <a:lnTo>
                  <a:pt x="19" y="3"/>
                </a:lnTo>
                <a:lnTo>
                  <a:pt x="18" y="2"/>
                </a:lnTo>
                <a:lnTo>
                  <a:pt x="17" y="1"/>
                </a:lnTo>
                <a:lnTo>
                  <a:pt x="15" y="0"/>
                </a:lnTo>
                <a:lnTo>
                  <a:pt x="14" y="0"/>
                </a:lnTo>
                <a:lnTo>
                  <a:pt x="13" y="0"/>
                </a:lnTo>
                <a:lnTo>
                  <a:pt x="12" y="0"/>
                </a:lnTo>
                <a:lnTo>
                  <a:pt x="11" y="0"/>
                </a:lnTo>
                <a:lnTo>
                  <a:pt x="10" y="0"/>
                </a:lnTo>
                <a:lnTo>
                  <a:pt x="9" y="0"/>
                </a:lnTo>
                <a:lnTo>
                  <a:pt x="8" y="0"/>
                </a:lnTo>
                <a:lnTo>
                  <a:pt x="7" y="1"/>
                </a:lnTo>
                <a:lnTo>
                  <a:pt x="6" y="1"/>
                </a:lnTo>
                <a:lnTo>
                  <a:pt x="4" y="2"/>
                </a:lnTo>
                <a:lnTo>
                  <a:pt x="3" y="3"/>
                </a:lnTo>
                <a:lnTo>
                  <a:pt x="3" y="4"/>
                </a:lnTo>
                <a:lnTo>
                  <a:pt x="2" y="5"/>
                </a:lnTo>
                <a:lnTo>
                  <a:pt x="1" y="6"/>
                </a:lnTo>
                <a:lnTo>
                  <a:pt x="1" y="7"/>
                </a:lnTo>
                <a:lnTo>
                  <a:pt x="1" y="9"/>
                </a:lnTo>
                <a:lnTo>
                  <a:pt x="0" y="10"/>
                </a:lnTo>
                <a:lnTo>
                  <a:pt x="0" y="11"/>
                </a:lnTo>
                <a:lnTo>
                  <a:pt x="0" y="12"/>
                </a:lnTo>
                <a:lnTo>
                  <a:pt x="0" y="13"/>
                </a:lnTo>
                <a:lnTo>
                  <a:pt x="0" y="14"/>
                </a:lnTo>
                <a:lnTo>
                  <a:pt x="0" y="16"/>
                </a:lnTo>
                <a:lnTo>
                  <a:pt x="0" y="17"/>
                </a:lnTo>
                <a:lnTo>
                  <a:pt x="0" y="18"/>
                </a:lnTo>
                <a:lnTo>
                  <a:pt x="0" y="20"/>
                </a:lnTo>
                <a:lnTo>
                  <a:pt x="1" y="22"/>
                </a:lnTo>
                <a:lnTo>
                  <a:pt x="1" y="23"/>
                </a:lnTo>
                <a:lnTo>
                  <a:pt x="1" y="24"/>
                </a:lnTo>
                <a:lnTo>
                  <a:pt x="2" y="24"/>
                </a:lnTo>
                <a:lnTo>
                  <a:pt x="3" y="25"/>
                </a:lnTo>
                <a:lnTo>
                  <a:pt x="3" y="26"/>
                </a:lnTo>
                <a:lnTo>
                  <a:pt x="4" y="27"/>
                </a:lnTo>
                <a:lnTo>
                  <a:pt x="6" y="28"/>
                </a:lnTo>
                <a:lnTo>
                  <a:pt x="7" y="28"/>
                </a:lnTo>
                <a:lnTo>
                  <a:pt x="8" y="29"/>
                </a:lnTo>
                <a:lnTo>
                  <a:pt x="9" y="29"/>
                </a:lnTo>
                <a:lnTo>
                  <a:pt x="10" y="29"/>
                </a:lnTo>
                <a:lnTo>
                  <a:pt x="11" y="29"/>
                </a:lnTo>
                <a:lnTo>
                  <a:pt x="12" y="29"/>
                </a:lnTo>
                <a:lnTo>
                  <a:pt x="13" y="29"/>
                </a:lnTo>
                <a:lnTo>
                  <a:pt x="14" y="29"/>
                </a:lnTo>
                <a:lnTo>
                  <a:pt x="15" y="29"/>
                </a:lnTo>
                <a:lnTo>
                  <a:pt x="17" y="28"/>
                </a:lnTo>
                <a:lnTo>
                  <a:pt x="18" y="27"/>
                </a:lnTo>
                <a:lnTo>
                  <a:pt x="19" y="26"/>
                </a:lnTo>
                <a:lnTo>
                  <a:pt x="19" y="25"/>
                </a:lnTo>
                <a:lnTo>
                  <a:pt x="20" y="24"/>
                </a:lnTo>
                <a:lnTo>
                  <a:pt x="21" y="24"/>
                </a:lnTo>
                <a:lnTo>
                  <a:pt x="21" y="23"/>
                </a:lnTo>
                <a:lnTo>
                  <a:pt x="21" y="22"/>
                </a:lnTo>
                <a:lnTo>
                  <a:pt x="22" y="20"/>
                </a:lnTo>
                <a:lnTo>
                  <a:pt x="23" y="18"/>
                </a:lnTo>
                <a:lnTo>
                  <a:pt x="23" y="17"/>
                </a:lnTo>
                <a:lnTo>
                  <a:pt x="23" y="16"/>
                </a:lnTo>
                <a:lnTo>
                  <a:pt x="23" y="14"/>
                </a:lnTo>
                <a:close/>
              </a:path>
            </a:pathLst>
          </a:custGeom>
          <a:solidFill>
            <a:srgbClr val="008080"/>
          </a:solidFill>
          <a:ln w="0">
            <a:solidFill>
              <a:srgbClr val="000040"/>
            </a:solidFill>
            <a:round/>
            <a:headEnd/>
            <a:tailEnd/>
          </a:ln>
        </p:spPr>
        <p:txBody>
          <a:bodyPr/>
          <a:lstStyle/>
          <a:p>
            <a:endParaRPr lang="en-GB"/>
          </a:p>
        </p:txBody>
      </p:sp>
      <p:sp>
        <p:nvSpPr>
          <p:cNvPr id="44250" name="Line 417"/>
          <p:cNvSpPr>
            <a:spLocks noChangeShapeType="1"/>
          </p:cNvSpPr>
          <p:nvPr/>
        </p:nvSpPr>
        <p:spPr bwMode="auto">
          <a:xfrm>
            <a:off x="3954463" y="3854450"/>
            <a:ext cx="1587" cy="80963"/>
          </a:xfrm>
          <a:prstGeom prst="line">
            <a:avLst/>
          </a:prstGeom>
          <a:noFill/>
          <a:ln w="6350">
            <a:solidFill>
              <a:srgbClr val="000040"/>
            </a:solidFill>
            <a:round/>
            <a:headEnd/>
            <a:tailEnd/>
          </a:ln>
        </p:spPr>
        <p:txBody>
          <a:bodyPr/>
          <a:lstStyle/>
          <a:p>
            <a:endParaRPr lang="en-GB"/>
          </a:p>
        </p:txBody>
      </p:sp>
      <p:sp>
        <p:nvSpPr>
          <p:cNvPr id="44251" name="Line 418"/>
          <p:cNvSpPr>
            <a:spLocks noChangeShapeType="1"/>
          </p:cNvSpPr>
          <p:nvPr/>
        </p:nvSpPr>
        <p:spPr bwMode="auto">
          <a:xfrm>
            <a:off x="3924300" y="3892550"/>
            <a:ext cx="61913" cy="1588"/>
          </a:xfrm>
          <a:prstGeom prst="line">
            <a:avLst/>
          </a:prstGeom>
          <a:noFill/>
          <a:ln w="6350">
            <a:solidFill>
              <a:srgbClr val="000040"/>
            </a:solidFill>
            <a:round/>
            <a:headEnd/>
            <a:tailEnd/>
          </a:ln>
        </p:spPr>
        <p:txBody>
          <a:bodyPr/>
          <a:lstStyle/>
          <a:p>
            <a:endParaRPr lang="en-GB"/>
          </a:p>
        </p:txBody>
      </p:sp>
      <p:sp>
        <p:nvSpPr>
          <p:cNvPr id="44252" name="Freeform 419"/>
          <p:cNvSpPr>
            <a:spLocks/>
          </p:cNvSpPr>
          <p:nvPr/>
        </p:nvSpPr>
        <p:spPr bwMode="auto">
          <a:xfrm>
            <a:off x="5345113" y="2589213"/>
            <a:ext cx="325437" cy="341312"/>
          </a:xfrm>
          <a:custGeom>
            <a:avLst/>
            <a:gdLst>
              <a:gd name="T0" fmla="*/ 2147483647 w 614"/>
              <a:gd name="T1" fmla="*/ 2147483647 h 643"/>
              <a:gd name="T2" fmla="*/ 0 w 614"/>
              <a:gd name="T3" fmla="*/ 2147483647 h 643"/>
              <a:gd name="T4" fmla="*/ 2147483647 w 614"/>
              <a:gd name="T5" fmla="*/ 0 h 643"/>
              <a:gd name="T6" fmla="*/ 2147483647 w 614"/>
              <a:gd name="T7" fmla="*/ 2147483647 h 643"/>
              <a:gd name="T8" fmla="*/ 2147483647 w 614"/>
              <a:gd name="T9" fmla="*/ 2147483647 h 643"/>
              <a:gd name="T10" fmla="*/ 2147483647 w 614"/>
              <a:gd name="T11" fmla="*/ 2147483647 h 643"/>
              <a:gd name="T12" fmla="*/ 2147483647 w 614"/>
              <a:gd name="T13" fmla="*/ 2147483647 h 643"/>
              <a:gd name="T14" fmla="*/ 2147483647 w 614"/>
              <a:gd name="T15" fmla="*/ 2147483647 h 643"/>
              <a:gd name="T16" fmla="*/ 2147483647 w 614"/>
              <a:gd name="T17" fmla="*/ 2147483647 h 643"/>
              <a:gd name="T18" fmla="*/ 2147483647 w 614"/>
              <a:gd name="T19" fmla="*/ 2147483647 h 643"/>
              <a:gd name="T20" fmla="*/ 2147483647 w 614"/>
              <a:gd name="T21" fmla="*/ 2147483647 h 643"/>
              <a:gd name="T22" fmla="*/ 2147483647 w 614"/>
              <a:gd name="T23" fmla="*/ 2147483647 h 643"/>
              <a:gd name="T24" fmla="*/ 2147483647 w 614"/>
              <a:gd name="T25" fmla="*/ 2147483647 h 643"/>
              <a:gd name="T26" fmla="*/ 2147483647 w 614"/>
              <a:gd name="T27" fmla="*/ 2147483647 h 643"/>
              <a:gd name="T28" fmla="*/ 2147483647 w 614"/>
              <a:gd name="T29" fmla="*/ 2147483647 h 6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14"/>
              <a:gd name="T46" fmla="*/ 0 h 643"/>
              <a:gd name="T47" fmla="*/ 614 w 614"/>
              <a:gd name="T48" fmla="*/ 643 h 6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14" h="643">
                <a:moveTo>
                  <a:pt x="56" y="195"/>
                </a:moveTo>
                <a:lnTo>
                  <a:pt x="0" y="195"/>
                </a:lnTo>
                <a:lnTo>
                  <a:pt x="307" y="0"/>
                </a:lnTo>
                <a:lnTo>
                  <a:pt x="614" y="195"/>
                </a:lnTo>
                <a:lnTo>
                  <a:pt x="587" y="195"/>
                </a:lnTo>
                <a:lnTo>
                  <a:pt x="558" y="195"/>
                </a:lnTo>
                <a:lnTo>
                  <a:pt x="558" y="614"/>
                </a:lnTo>
                <a:lnTo>
                  <a:pt x="56" y="614"/>
                </a:lnTo>
                <a:lnTo>
                  <a:pt x="56" y="195"/>
                </a:lnTo>
                <a:lnTo>
                  <a:pt x="558" y="195"/>
                </a:lnTo>
                <a:lnTo>
                  <a:pt x="587" y="195"/>
                </a:lnTo>
                <a:lnTo>
                  <a:pt x="587" y="643"/>
                </a:lnTo>
                <a:lnTo>
                  <a:pt x="56" y="643"/>
                </a:lnTo>
                <a:lnTo>
                  <a:pt x="56" y="614"/>
                </a:lnTo>
                <a:lnTo>
                  <a:pt x="56" y="195"/>
                </a:lnTo>
                <a:close/>
              </a:path>
            </a:pathLst>
          </a:custGeom>
          <a:solidFill>
            <a:srgbClr val="008080"/>
          </a:solidFill>
          <a:ln w="0">
            <a:solidFill>
              <a:srgbClr val="000080"/>
            </a:solidFill>
            <a:round/>
            <a:headEnd/>
            <a:tailEnd/>
          </a:ln>
        </p:spPr>
        <p:txBody>
          <a:bodyPr/>
          <a:lstStyle/>
          <a:p>
            <a:endParaRPr lang="en-GB"/>
          </a:p>
        </p:txBody>
      </p:sp>
      <p:sp>
        <p:nvSpPr>
          <p:cNvPr id="44253" name="Rectangle 420"/>
          <p:cNvSpPr>
            <a:spLocks noChangeArrowheads="1"/>
          </p:cNvSpPr>
          <p:nvPr/>
        </p:nvSpPr>
        <p:spPr bwMode="auto">
          <a:xfrm>
            <a:off x="5375275" y="2692400"/>
            <a:ext cx="268288" cy="222250"/>
          </a:xfrm>
          <a:prstGeom prst="rect">
            <a:avLst/>
          </a:prstGeom>
          <a:solidFill>
            <a:srgbClr val="FFFF00"/>
          </a:solidFill>
          <a:ln w="0">
            <a:solidFill>
              <a:srgbClr val="000000"/>
            </a:solidFill>
            <a:miter lim="800000"/>
            <a:headEnd/>
            <a:tailEnd/>
          </a:ln>
        </p:spPr>
        <p:txBody>
          <a:bodyPr/>
          <a:lstStyle/>
          <a:p>
            <a:endParaRPr lang="fa-IR"/>
          </a:p>
        </p:txBody>
      </p:sp>
      <p:sp>
        <p:nvSpPr>
          <p:cNvPr id="44254" name="Rectangle 421"/>
          <p:cNvSpPr>
            <a:spLocks noChangeArrowheads="1"/>
          </p:cNvSpPr>
          <p:nvPr/>
        </p:nvSpPr>
        <p:spPr bwMode="auto">
          <a:xfrm>
            <a:off x="5418138" y="2746375"/>
            <a:ext cx="93662" cy="166688"/>
          </a:xfrm>
          <a:prstGeom prst="rect">
            <a:avLst/>
          </a:prstGeom>
          <a:solidFill>
            <a:srgbClr val="800000"/>
          </a:solidFill>
          <a:ln w="0">
            <a:solidFill>
              <a:srgbClr val="000040"/>
            </a:solidFill>
            <a:miter lim="800000"/>
            <a:headEnd/>
            <a:tailEnd/>
          </a:ln>
        </p:spPr>
        <p:txBody>
          <a:bodyPr/>
          <a:lstStyle/>
          <a:p>
            <a:endParaRPr lang="fa-IR"/>
          </a:p>
        </p:txBody>
      </p:sp>
      <p:sp>
        <p:nvSpPr>
          <p:cNvPr id="44255" name="Rectangle 422"/>
          <p:cNvSpPr>
            <a:spLocks noChangeArrowheads="1"/>
          </p:cNvSpPr>
          <p:nvPr/>
        </p:nvSpPr>
        <p:spPr bwMode="auto">
          <a:xfrm>
            <a:off x="5553075" y="2741613"/>
            <a:ext cx="65088" cy="80962"/>
          </a:xfrm>
          <a:prstGeom prst="rect">
            <a:avLst/>
          </a:prstGeom>
          <a:solidFill>
            <a:srgbClr val="80FFFF"/>
          </a:solidFill>
          <a:ln w="0">
            <a:solidFill>
              <a:srgbClr val="000040"/>
            </a:solidFill>
            <a:miter lim="800000"/>
            <a:headEnd/>
            <a:tailEnd/>
          </a:ln>
        </p:spPr>
        <p:txBody>
          <a:bodyPr/>
          <a:lstStyle/>
          <a:p>
            <a:endParaRPr lang="fa-IR"/>
          </a:p>
        </p:txBody>
      </p:sp>
      <p:sp>
        <p:nvSpPr>
          <p:cNvPr id="44256" name="Freeform 423"/>
          <p:cNvSpPr>
            <a:spLocks/>
          </p:cNvSpPr>
          <p:nvPr/>
        </p:nvSpPr>
        <p:spPr bwMode="auto">
          <a:xfrm>
            <a:off x="5487988" y="2822575"/>
            <a:ext cx="11112" cy="15875"/>
          </a:xfrm>
          <a:custGeom>
            <a:avLst/>
            <a:gdLst>
              <a:gd name="T0" fmla="*/ 2147483647 w 23"/>
              <a:gd name="T1" fmla="*/ 2147483647 h 30"/>
              <a:gd name="T2" fmla="*/ 2147483647 w 23"/>
              <a:gd name="T3" fmla="*/ 2147483647 h 30"/>
              <a:gd name="T4" fmla="*/ 2147483647 w 23"/>
              <a:gd name="T5" fmla="*/ 2147483647 h 30"/>
              <a:gd name="T6" fmla="*/ 2147483647 w 23"/>
              <a:gd name="T7" fmla="*/ 2147483647 h 30"/>
              <a:gd name="T8" fmla="*/ 2147483647 w 23"/>
              <a:gd name="T9" fmla="*/ 2147483647 h 30"/>
              <a:gd name="T10" fmla="*/ 2147483647 w 23"/>
              <a:gd name="T11" fmla="*/ 2147483647 h 30"/>
              <a:gd name="T12" fmla="*/ 2147483647 w 23"/>
              <a:gd name="T13" fmla="*/ 2147483647 h 30"/>
              <a:gd name="T14" fmla="*/ 2147483647 w 23"/>
              <a:gd name="T15" fmla="*/ 0 h 30"/>
              <a:gd name="T16" fmla="*/ 2147483647 w 23"/>
              <a:gd name="T17" fmla="*/ 0 h 30"/>
              <a:gd name="T18" fmla="*/ 2147483647 w 23"/>
              <a:gd name="T19" fmla="*/ 0 h 30"/>
              <a:gd name="T20" fmla="*/ 2147483647 w 23"/>
              <a:gd name="T21" fmla="*/ 0 h 30"/>
              <a:gd name="T22" fmla="*/ 2147483647 w 23"/>
              <a:gd name="T23" fmla="*/ 2147483647 h 30"/>
              <a:gd name="T24" fmla="*/ 2147483647 w 23"/>
              <a:gd name="T25" fmla="*/ 2147483647 h 30"/>
              <a:gd name="T26" fmla="*/ 2147483647 w 23"/>
              <a:gd name="T27" fmla="*/ 2147483647 h 30"/>
              <a:gd name="T28" fmla="*/ 2147483647 w 23"/>
              <a:gd name="T29" fmla="*/ 2147483647 h 30"/>
              <a:gd name="T30" fmla="*/ 2147483647 w 23"/>
              <a:gd name="T31" fmla="*/ 2147483647 h 30"/>
              <a:gd name="T32" fmla="*/ 0 w 23"/>
              <a:gd name="T33" fmla="*/ 2147483647 h 30"/>
              <a:gd name="T34" fmla="*/ 0 w 23"/>
              <a:gd name="T35" fmla="*/ 2147483647 h 30"/>
              <a:gd name="T36" fmla="*/ 0 w 23"/>
              <a:gd name="T37" fmla="*/ 2147483647 h 30"/>
              <a:gd name="T38" fmla="*/ 0 w 23"/>
              <a:gd name="T39" fmla="*/ 2147483647 h 30"/>
              <a:gd name="T40" fmla="*/ 2147483647 w 23"/>
              <a:gd name="T41" fmla="*/ 2147483647 h 30"/>
              <a:gd name="T42" fmla="*/ 2147483647 w 23"/>
              <a:gd name="T43" fmla="*/ 2147483647 h 30"/>
              <a:gd name="T44" fmla="*/ 2147483647 w 23"/>
              <a:gd name="T45" fmla="*/ 2147483647 h 30"/>
              <a:gd name="T46" fmla="*/ 2147483647 w 23"/>
              <a:gd name="T47" fmla="*/ 2147483647 h 30"/>
              <a:gd name="T48" fmla="*/ 2147483647 w 23"/>
              <a:gd name="T49" fmla="*/ 2147483647 h 30"/>
              <a:gd name="T50" fmla="*/ 2147483647 w 23"/>
              <a:gd name="T51" fmla="*/ 2147483647 h 30"/>
              <a:gd name="T52" fmla="*/ 2147483647 w 23"/>
              <a:gd name="T53" fmla="*/ 2147483647 h 30"/>
              <a:gd name="T54" fmla="*/ 2147483647 w 23"/>
              <a:gd name="T55" fmla="*/ 2147483647 h 30"/>
              <a:gd name="T56" fmla="*/ 2147483647 w 23"/>
              <a:gd name="T57" fmla="*/ 2147483647 h 30"/>
              <a:gd name="T58" fmla="*/ 2147483647 w 23"/>
              <a:gd name="T59" fmla="*/ 2147483647 h 30"/>
              <a:gd name="T60" fmla="*/ 2147483647 w 23"/>
              <a:gd name="T61" fmla="*/ 2147483647 h 30"/>
              <a:gd name="T62" fmla="*/ 2147483647 w 23"/>
              <a:gd name="T63" fmla="*/ 2147483647 h 30"/>
              <a:gd name="T64" fmla="*/ 2147483647 w 23"/>
              <a:gd name="T65" fmla="*/ 2147483647 h 30"/>
              <a:gd name="T66" fmla="*/ 2147483647 w 23"/>
              <a:gd name="T67" fmla="*/ 2147483647 h 30"/>
              <a:gd name="T68" fmla="*/ 2147483647 w 23"/>
              <a:gd name="T69" fmla="*/ 2147483647 h 30"/>
              <a:gd name="T70" fmla="*/ 2147483647 w 23"/>
              <a:gd name="T71" fmla="*/ 2147483647 h 3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3"/>
              <a:gd name="T109" fmla="*/ 0 h 30"/>
              <a:gd name="T110" fmla="*/ 23 w 23"/>
              <a:gd name="T111" fmla="*/ 30 h 3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3" h="30">
                <a:moveTo>
                  <a:pt x="23" y="14"/>
                </a:moveTo>
                <a:lnTo>
                  <a:pt x="23" y="13"/>
                </a:lnTo>
                <a:lnTo>
                  <a:pt x="23" y="12"/>
                </a:lnTo>
                <a:lnTo>
                  <a:pt x="23" y="11"/>
                </a:lnTo>
                <a:lnTo>
                  <a:pt x="21" y="10"/>
                </a:lnTo>
                <a:lnTo>
                  <a:pt x="20" y="9"/>
                </a:lnTo>
                <a:lnTo>
                  <a:pt x="20" y="8"/>
                </a:lnTo>
                <a:lnTo>
                  <a:pt x="20" y="7"/>
                </a:lnTo>
                <a:lnTo>
                  <a:pt x="19" y="6"/>
                </a:lnTo>
                <a:lnTo>
                  <a:pt x="18" y="4"/>
                </a:lnTo>
                <a:lnTo>
                  <a:pt x="18" y="3"/>
                </a:lnTo>
                <a:lnTo>
                  <a:pt x="17" y="2"/>
                </a:lnTo>
                <a:lnTo>
                  <a:pt x="16" y="1"/>
                </a:lnTo>
                <a:lnTo>
                  <a:pt x="15" y="0"/>
                </a:lnTo>
                <a:lnTo>
                  <a:pt x="14" y="0"/>
                </a:lnTo>
                <a:lnTo>
                  <a:pt x="13" y="0"/>
                </a:lnTo>
                <a:lnTo>
                  <a:pt x="12" y="0"/>
                </a:lnTo>
                <a:lnTo>
                  <a:pt x="11" y="0"/>
                </a:lnTo>
                <a:lnTo>
                  <a:pt x="9" y="0"/>
                </a:lnTo>
                <a:lnTo>
                  <a:pt x="8" y="0"/>
                </a:lnTo>
                <a:lnTo>
                  <a:pt x="7" y="0"/>
                </a:lnTo>
                <a:lnTo>
                  <a:pt x="6" y="1"/>
                </a:lnTo>
                <a:lnTo>
                  <a:pt x="5" y="1"/>
                </a:lnTo>
                <a:lnTo>
                  <a:pt x="4" y="2"/>
                </a:lnTo>
                <a:lnTo>
                  <a:pt x="3" y="3"/>
                </a:lnTo>
                <a:lnTo>
                  <a:pt x="3" y="4"/>
                </a:lnTo>
                <a:lnTo>
                  <a:pt x="2" y="6"/>
                </a:lnTo>
                <a:lnTo>
                  <a:pt x="1" y="7"/>
                </a:lnTo>
                <a:lnTo>
                  <a:pt x="1" y="8"/>
                </a:lnTo>
                <a:lnTo>
                  <a:pt x="1" y="9"/>
                </a:lnTo>
                <a:lnTo>
                  <a:pt x="0" y="10"/>
                </a:lnTo>
                <a:lnTo>
                  <a:pt x="0" y="11"/>
                </a:lnTo>
                <a:lnTo>
                  <a:pt x="0" y="12"/>
                </a:lnTo>
                <a:lnTo>
                  <a:pt x="0" y="13"/>
                </a:lnTo>
                <a:lnTo>
                  <a:pt x="0" y="14"/>
                </a:lnTo>
                <a:lnTo>
                  <a:pt x="0" y="17"/>
                </a:lnTo>
                <a:lnTo>
                  <a:pt x="0" y="18"/>
                </a:lnTo>
                <a:lnTo>
                  <a:pt x="0" y="19"/>
                </a:lnTo>
                <a:lnTo>
                  <a:pt x="0" y="20"/>
                </a:lnTo>
                <a:lnTo>
                  <a:pt x="1" y="22"/>
                </a:lnTo>
                <a:lnTo>
                  <a:pt x="1" y="23"/>
                </a:lnTo>
                <a:lnTo>
                  <a:pt x="1" y="24"/>
                </a:lnTo>
                <a:lnTo>
                  <a:pt x="2" y="24"/>
                </a:lnTo>
                <a:lnTo>
                  <a:pt x="3" y="25"/>
                </a:lnTo>
                <a:lnTo>
                  <a:pt x="3" y="26"/>
                </a:lnTo>
                <a:lnTo>
                  <a:pt x="4" y="27"/>
                </a:lnTo>
                <a:lnTo>
                  <a:pt x="5" y="29"/>
                </a:lnTo>
                <a:lnTo>
                  <a:pt x="6" y="29"/>
                </a:lnTo>
                <a:lnTo>
                  <a:pt x="7" y="30"/>
                </a:lnTo>
                <a:lnTo>
                  <a:pt x="8" y="30"/>
                </a:lnTo>
                <a:lnTo>
                  <a:pt x="9" y="30"/>
                </a:lnTo>
                <a:lnTo>
                  <a:pt x="11" y="30"/>
                </a:lnTo>
                <a:lnTo>
                  <a:pt x="12" y="30"/>
                </a:lnTo>
                <a:lnTo>
                  <a:pt x="13" y="30"/>
                </a:lnTo>
                <a:lnTo>
                  <a:pt x="14" y="30"/>
                </a:lnTo>
                <a:lnTo>
                  <a:pt x="15" y="30"/>
                </a:lnTo>
                <a:lnTo>
                  <a:pt x="16" y="29"/>
                </a:lnTo>
                <a:lnTo>
                  <a:pt x="17" y="27"/>
                </a:lnTo>
                <a:lnTo>
                  <a:pt x="18" y="26"/>
                </a:lnTo>
                <a:lnTo>
                  <a:pt x="18" y="25"/>
                </a:lnTo>
                <a:lnTo>
                  <a:pt x="19" y="24"/>
                </a:lnTo>
                <a:lnTo>
                  <a:pt x="20" y="24"/>
                </a:lnTo>
                <a:lnTo>
                  <a:pt x="20" y="23"/>
                </a:lnTo>
                <a:lnTo>
                  <a:pt x="20" y="22"/>
                </a:lnTo>
                <a:lnTo>
                  <a:pt x="21" y="20"/>
                </a:lnTo>
                <a:lnTo>
                  <a:pt x="23" y="19"/>
                </a:lnTo>
                <a:lnTo>
                  <a:pt x="23" y="18"/>
                </a:lnTo>
                <a:lnTo>
                  <a:pt x="23" y="17"/>
                </a:lnTo>
                <a:lnTo>
                  <a:pt x="23" y="14"/>
                </a:lnTo>
                <a:close/>
              </a:path>
            </a:pathLst>
          </a:custGeom>
          <a:solidFill>
            <a:srgbClr val="008080"/>
          </a:solidFill>
          <a:ln w="0">
            <a:solidFill>
              <a:srgbClr val="000040"/>
            </a:solidFill>
            <a:round/>
            <a:headEnd/>
            <a:tailEnd/>
          </a:ln>
        </p:spPr>
        <p:txBody>
          <a:bodyPr/>
          <a:lstStyle/>
          <a:p>
            <a:endParaRPr lang="en-GB"/>
          </a:p>
        </p:txBody>
      </p:sp>
      <p:sp>
        <p:nvSpPr>
          <p:cNvPr id="44257" name="Line 424"/>
          <p:cNvSpPr>
            <a:spLocks noChangeShapeType="1"/>
          </p:cNvSpPr>
          <p:nvPr/>
        </p:nvSpPr>
        <p:spPr bwMode="auto">
          <a:xfrm>
            <a:off x="5584825" y="2743200"/>
            <a:ext cx="1588" cy="79375"/>
          </a:xfrm>
          <a:prstGeom prst="line">
            <a:avLst/>
          </a:prstGeom>
          <a:noFill/>
          <a:ln w="6350">
            <a:solidFill>
              <a:srgbClr val="000040"/>
            </a:solidFill>
            <a:round/>
            <a:headEnd/>
            <a:tailEnd/>
          </a:ln>
        </p:spPr>
        <p:txBody>
          <a:bodyPr/>
          <a:lstStyle/>
          <a:p>
            <a:endParaRPr lang="en-GB"/>
          </a:p>
        </p:txBody>
      </p:sp>
      <p:sp>
        <p:nvSpPr>
          <p:cNvPr id="44258" name="Line 425"/>
          <p:cNvSpPr>
            <a:spLocks noChangeShapeType="1"/>
          </p:cNvSpPr>
          <p:nvPr/>
        </p:nvSpPr>
        <p:spPr bwMode="auto">
          <a:xfrm>
            <a:off x="5553075" y="2779713"/>
            <a:ext cx="63500" cy="1587"/>
          </a:xfrm>
          <a:prstGeom prst="line">
            <a:avLst/>
          </a:prstGeom>
          <a:noFill/>
          <a:ln w="6350">
            <a:solidFill>
              <a:srgbClr val="000040"/>
            </a:solidFill>
            <a:round/>
            <a:headEnd/>
            <a:tailEnd/>
          </a:ln>
        </p:spPr>
        <p:txBody>
          <a:bodyPr/>
          <a:lstStyle/>
          <a:p>
            <a:endParaRPr lang="en-GB"/>
          </a:p>
        </p:txBody>
      </p:sp>
      <p:sp>
        <p:nvSpPr>
          <p:cNvPr id="44259" name="Freeform 426"/>
          <p:cNvSpPr>
            <a:spLocks/>
          </p:cNvSpPr>
          <p:nvPr/>
        </p:nvSpPr>
        <p:spPr bwMode="auto">
          <a:xfrm>
            <a:off x="1731963" y="3449638"/>
            <a:ext cx="325437" cy="339725"/>
          </a:xfrm>
          <a:custGeom>
            <a:avLst/>
            <a:gdLst>
              <a:gd name="T0" fmla="*/ 2147483647 w 614"/>
              <a:gd name="T1" fmla="*/ 2147483647 h 643"/>
              <a:gd name="T2" fmla="*/ 0 w 614"/>
              <a:gd name="T3" fmla="*/ 2147483647 h 643"/>
              <a:gd name="T4" fmla="*/ 2147483647 w 614"/>
              <a:gd name="T5" fmla="*/ 0 h 643"/>
              <a:gd name="T6" fmla="*/ 2147483647 w 614"/>
              <a:gd name="T7" fmla="*/ 2147483647 h 643"/>
              <a:gd name="T8" fmla="*/ 2147483647 w 614"/>
              <a:gd name="T9" fmla="*/ 2147483647 h 643"/>
              <a:gd name="T10" fmla="*/ 2147483647 w 614"/>
              <a:gd name="T11" fmla="*/ 2147483647 h 643"/>
              <a:gd name="T12" fmla="*/ 2147483647 w 614"/>
              <a:gd name="T13" fmla="*/ 2147483647 h 643"/>
              <a:gd name="T14" fmla="*/ 2147483647 w 614"/>
              <a:gd name="T15" fmla="*/ 2147483647 h 643"/>
              <a:gd name="T16" fmla="*/ 2147483647 w 614"/>
              <a:gd name="T17" fmla="*/ 2147483647 h 643"/>
              <a:gd name="T18" fmla="*/ 2147483647 w 614"/>
              <a:gd name="T19" fmla="*/ 2147483647 h 643"/>
              <a:gd name="T20" fmla="*/ 2147483647 w 614"/>
              <a:gd name="T21" fmla="*/ 2147483647 h 643"/>
              <a:gd name="T22" fmla="*/ 2147483647 w 614"/>
              <a:gd name="T23" fmla="*/ 2147483647 h 643"/>
              <a:gd name="T24" fmla="*/ 2147483647 w 614"/>
              <a:gd name="T25" fmla="*/ 2147483647 h 643"/>
              <a:gd name="T26" fmla="*/ 2147483647 w 614"/>
              <a:gd name="T27" fmla="*/ 2147483647 h 643"/>
              <a:gd name="T28" fmla="*/ 2147483647 w 614"/>
              <a:gd name="T29" fmla="*/ 2147483647 h 6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14"/>
              <a:gd name="T46" fmla="*/ 0 h 643"/>
              <a:gd name="T47" fmla="*/ 614 w 614"/>
              <a:gd name="T48" fmla="*/ 643 h 6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14" h="643">
                <a:moveTo>
                  <a:pt x="56" y="195"/>
                </a:moveTo>
                <a:lnTo>
                  <a:pt x="0" y="195"/>
                </a:lnTo>
                <a:lnTo>
                  <a:pt x="307" y="0"/>
                </a:lnTo>
                <a:lnTo>
                  <a:pt x="614" y="195"/>
                </a:lnTo>
                <a:lnTo>
                  <a:pt x="587" y="195"/>
                </a:lnTo>
                <a:lnTo>
                  <a:pt x="558" y="195"/>
                </a:lnTo>
                <a:lnTo>
                  <a:pt x="558" y="615"/>
                </a:lnTo>
                <a:lnTo>
                  <a:pt x="56" y="615"/>
                </a:lnTo>
                <a:lnTo>
                  <a:pt x="56" y="195"/>
                </a:lnTo>
                <a:lnTo>
                  <a:pt x="558" y="195"/>
                </a:lnTo>
                <a:lnTo>
                  <a:pt x="587" y="195"/>
                </a:lnTo>
                <a:lnTo>
                  <a:pt x="587" y="643"/>
                </a:lnTo>
                <a:lnTo>
                  <a:pt x="56" y="643"/>
                </a:lnTo>
                <a:lnTo>
                  <a:pt x="56" y="615"/>
                </a:lnTo>
                <a:lnTo>
                  <a:pt x="56" y="195"/>
                </a:lnTo>
                <a:close/>
              </a:path>
            </a:pathLst>
          </a:custGeom>
          <a:solidFill>
            <a:srgbClr val="008080"/>
          </a:solidFill>
          <a:ln w="0">
            <a:solidFill>
              <a:srgbClr val="000080"/>
            </a:solidFill>
            <a:round/>
            <a:headEnd/>
            <a:tailEnd/>
          </a:ln>
        </p:spPr>
        <p:txBody>
          <a:bodyPr/>
          <a:lstStyle/>
          <a:p>
            <a:endParaRPr lang="en-GB"/>
          </a:p>
        </p:txBody>
      </p:sp>
      <p:sp>
        <p:nvSpPr>
          <p:cNvPr id="44260" name="Rectangle 427"/>
          <p:cNvSpPr>
            <a:spLocks noChangeArrowheads="1"/>
          </p:cNvSpPr>
          <p:nvPr/>
        </p:nvSpPr>
        <p:spPr bwMode="auto">
          <a:xfrm>
            <a:off x="1762125" y="3552825"/>
            <a:ext cx="268288" cy="220663"/>
          </a:xfrm>
          <a:prstGeom prst="rect">
            <a:avLst/>
          </a:prstGeom>
          <a:solidFill>
            <a:srgbClr val="FFFF00"/>
          </a:solidFill>
          <a:ln w="0">
            <a:solidFill>
              <a:srgbClr val="000000"/>
            </a:solidFill>
            <a:miter lim="800000"/>
            <a:headEnd/>
            <a:tailEnd/>
          </a:ln>
        </p:spPr>
        <p:txBody>
          <a:bodyPr/>
          <a:lstStyle/>
          <a:p>
            <a:endParaRPr lang="fa-IR"/>
          </a:p>
        </p:txBody>
      </p:sp>
      <p:sp>
        <p:nvSpPr>
          <p:cNvPr id="44261" name="Rectangle 428"/>
          <p:cNvSpPr>
            <a:spLocks noChangeArrowheads="1"/>
          </p:cNvSpPr>
          <p:nvPr/>
        </p:nvSpPr>
        <p:spPr bwMode="auto">
          <a:xfrm>
            <a:off x="1804988" y="3605213"/>
            <a:ext cx="93662" cy="166687"/>
          </a:xfrm>
          <a:prstGeom prst="rect">
            <a:avLst/>
          </a:prstGeom>
          <a:solidFill>
            <a:srgbClr val="800000"/>
          </a:solidFill>
          <a:ln w="0">
            <a:solidFill>
              <a:srgbClr val="000040"/>
            </a:solidFill>
            <a:miter lim="800000"/>
            <a:headEnd/>
            <a:tailEnd/>
          </a:ln>
        </p:spPr>
        <p:txBody>
          <a:bodyPr/>
          <a:lstStyle/>
          <a:p>
            <a:endParaRPr lang="fa-IR"/>
          </a:p>
        </p:txBody>
      </p:sp>
      <p:sp>
        <p:nvSpPr>
          <p:cNvPr id="44262" name="Rectangle 429"/>
          <p:cNvSpPr>
            <a:spLocks noChangeArrowheads="1"/>
          </p:cNvSpPr>
          <p:nvPr/>
        </p:nvSpPr>
        <p:spPr bwMode="auto">
          <a:xfrm>
            <a:off x="1939925" y="3602038"/>
            <a:ext cx="65088" cy="79375"/>
          </a:xfrm>
          <a:prstGeom prst="rect">
            <a:avLst/>
          </a:prstGeom>
          <a:solidFill>
            <a:srgbClr val="80FFFF"/>
          </a:solidFill>
          <a:ln w="0">
            <a:solidFill>
              <a:srgbClr val="000040"/>
            </a:solidFill>
            <a:miter lim="800000"/>
            <a:headEnd/>
            <a:tailEnd/>
          </a:ln>
        </p:spPr>
        <p:txBody>
          <a:bodyPr/>
          <a:lstStyle/>
          <a:p>
            <a:endParaRPr lang="fa-IR"/>
          </a:p>
        </p:txBody>
      </p:sp>
      <p:sp>
        <p:nvSpPr>
          <p:cNvPr id="44263" name="Freeform 430"/>
          <p:cNvSpPr>
            <a:spLocks/>
          </p:cNvSpPr>
          <p:nvPr/>
        </p:nvSpPr>
        <p:spPr bwMode="auto">
          <a:xfrm>
            <a:off x="1873250" y="3683000"/>
            <a:ext cx="12700" cy="15875"/>
          </a:xfrm>
          <a:custGeom>
            <a:avLst/>
            <a:gdLst>
              <a:gd name="T0" fmla="*/ 2147483647 w 23"/>
              <a:gd name="T1" fmla="*/ 2147483647 h 30"/>
              <a:gd name="T2" fmla="*/ 2147483647 w 23"/>
              <a:gd name="T3" fmla="*/ 2147483647 h 30"/>
              <a:gd name="T4" fmla="*/ 2147483647 w 23"/>
              <a:gd name="T5" fmla="*/ 2147483647 h 30"/>
              <a:gd name="T6" fmla="*/ 2147483647 w 23"/>
              <a:gd name="T7" fmla="*/ 2147483647 h 30"/>
              <a:gd name="T8" fmla="*/ 2147483647 w 23"/>
              <a:gd name="T9" fmla="*/ 2147483647 h 30"/>
              <a:gd name="T10" fmla="*/ 2147483647 w 23"/>
              <a:gd name="T11" fmla="*/ 2147483647 h 30"/>
              <a:gd name="T12" fmla="*/ 2147483647 w 23"/>
              <a:gd name="T13" fmla="*/ 2147483647 h 30"/>
              <a:gd name="T14" fmla="*/ 2147483647 w 23"/>
              <a:gd name="T15" fmla="*/ 0 h 30"/>
              <a:gd name="T16" fmla="*/ 2147483647 w 23"/>
              <a:gd name="T17" fmla="*/ 0 h 30"/>
              <a:gd name="T18" fmla="*/ 2147483647 w 23"/>
              <a:gd name="T19" fmla="*/ 0 h 30"/>
              <a:gd name="T20" fmla="*/ 2147483647 w 23"/>
              <a:gd name="T21" fmla="*/ 0 h 30"/>
              <a:gd name="T22" fmla="*/ 2147483647 w 23"/>
              <a:gd name="T23" fmla="*/ 2147483647 h 30"/>
              <a:gd name="T24" fmla="*/ 2147483647 w 23"/>
              <a:gd name="T25" fmla="*/ 2147483647 h 30"/>
              <a:gd name="T26" fmla="*/ 2147483647 w 23"/>
              <a:gd name="T27" fmla="*/ 2147483647 h 30"/>
              <a:gd name="T28" fmla="*/ 2147483647 w 23"/>
              <a:gd name="T29" fmla="*/ 2147483647 h 30"/>
              <a:gd name="T30" fmla="*/ 2147483647 w 23"/>
              <a:gd name="T31" fmla="*/ 2147483647 h 30"/>
              <a:gd name="T32" fmla="*/ 0 w 23"/>
              <a:gd name="T33" fmla="*/ 2147483647 h 30"/>
              <a:gd name="T34" fmla="*/ 0 w 23"/>
              <a:gd name="T35" fmla="*/ 2147483647 h 30"/>
              <a:gd name="T36" fmla="*/ 0 w 23"/>
              <a:gd name="T37" fmla="*/ 2147483647 h 30"/>
              <a:gd name="T38" fmla="*/ 0 w 23"/>
              <a:gd name="T39" fmla="*/ 2147483647 h 30"/>
              <a:gd name="T40" fmla="*/ 2147483647 w 23"/>
              <a:gd name="T41" fmla="*/ 2147483647 h 30"/>
              <a:gd name="T42" fmla="*/ 2147483647 w 23"/>
              <a:gd name="T43" fmla="*/ 2147483647 h 30"/>
              <a:gd name="T44" fmla="*/ 2147483647 w 23"/>
              <a:gd name="T45" fmla="*/ 2147483647 h 30"/>
              <a:gd name="T46" fmla="*/ 2147483647 w 23"/>
              <a:gd name="T47" fmla="*/ 2147483647 h 30"/>
              <a:gd name="T48" fmla="*/ 2147483647 w 23"/>
              <a:gd name="T49" fmla="*/ 2147483647 h 30"/>
              <a:gd name="T50" fmla="*/ 2147483647 w 23"/>
              <a:gd name="T51" fmla="*/ 2147483647 h 30"/>
              <a:gd name="T52" fmla="*/ 2147483647 w 23"/>
              <a:gd name="T53" fmla="*/ 2147483647 h 30"/>
              <a:gd name="T54" fmla="*/ 2147483647 w 23"/>
              <a:gd name="T55" fmla="*/ 2147483647 h 30"/>
              <a:gd name="T56" fmla="*/ 2147483647 w 23"/>
              <a:gd name="T57" fmla="*/ 2147483647 h 30"/>
              <a:gd name="T58" fmla="*/ 2147483647 w 23"/>
              <a:gd name="T59" fmla="*/ 2147483647 h 30"/>
              <a:gd name="T60" fmla="*/ 2147483647 w 23"/>
              <a:gd name="T61" fmla="*/ 2147483647 h 30"/>
              <a:gd name="T62" fmla="*/ 2147483647 w 23"/>
              <a:gd name="T63" fmla="*/ 2147483647 h 30"/>
              <a:gd name="T64" fmla="*/ 2147483647 w 23"/>
              <a:gd name="T65" fmla="*/ 2147483647 h 30"/>
              <a:gd name="T66" fmla="*/ 2147483647 w 23"/>
              <a:gd name="T67" fmla="*/ 2147483647 h 30"/>
              <a:gd name="T68" fmla="*/ 2147483647 w 23"/>
              <a:gd name="T69" fmla="*/ 2147483647 h 30"/>
              <a:gd name="T70" fmla="*/ 2147483647 w 23"/>
              <a:gd name="T71" fmla="*/ 2147483647 h 3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3"/>
              <a:gd name="T109" fmla="*/ 0 h 30"/>
              <a:gd name="T110" fmla="*/ 23 w 23"/>
              <a:gd name="T111" fmla="*/ 30 h 3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3" h="30">
                <a:moveTo>
                  <a:pt x="23" y="15"/>
                </a:moveTo>
                <a:lnTo>
                  <a:pt x="23" y="13"/>
                </a:lnTo>
                <a:lnTo>
                  <a:pt x="23" y="12"/>
                </a:lnTo>
                <a:lnTo>
                  <a:pt x="23" y="11"/>
                </a:lnTo>
                <a:lnTo>
                  <a:pt x="22" y="10"/>
                </a:lnTo>
                <a:lnTo>
                  <a:pt x="21" y="9"/>
                </a:lnTo>
                <a:lnTo>
                  <a:pt x="21" y="8"/>
                </a:lnTo>
                <a:lnTo>
                  <a:pt x="21" y="7"/>
                </a:lnTo>
                <a:lnTo>
                  <a:pt x="20" y="6"/>
                </a:lnTo>
                <a:lnTo>
                  <a:pt x="19" y="5"/>
                </a:lnTo>
                <a:lnTo>
                  <a:pt x="19" y="4"/>
                </a:lnTo>
                <a:lnTo>
                  <a:pt x="18" y="2"/>
                </a:lnTo>
                <a:lnTo>
                  <a:pt x="17" y="1"/>
                </a:lnTo>
                <a:lnTo>
                  <a:pt x="16" y="0"/>
                </a:lnTo>
                <a:lnTo>
                  <a:pt x="15" y="0"/>
                </a:lnTo>
                <a:lnTo>
                  <a:pt x="14" y="0"/>
                </a:lnTo>
                <a:lnTo>
                  <a:pt x="12" y="0"/>
                </a:lnTo>
                <a:lnTo>
                  <a:pt x="11" y="0"/>
                </a:lnTo>
                <a:lnTo>
                  <a:pt x="10" y="0"/>
                </a:lnTo>
                <a:lnTo>
                  <a:pt x="9" y="0"/>
                </a:lnTo>
                <a:lnTo>
                  <a:pt x="8" y="0"/>
                </a:lnTo>
                <a:lnTo>
                  <a:pt x="7" y="1"/>
                </a:lnTo>
                <a:lnTo>
                  <a:pt x="6" y="1"/>
                </a:lnTo>
                <a:lnTo>
                  <a:pt x="5" y="2"/>
                </a:lnTo>
                <a:lnTo>
                  <a:pt x="4" y="4"/>
                </a:lnTo>
                <a:lnTo>
                  <a:pt x="4" y="5"/>
                </a:lnTo>
                <a:lnTo>
                  <a:pt x="3" y="6"/>
                </a:lnTo>
                <a:lnTo>
                  <a:pt x="1" y="7"/>
                </a:lnTo>
                <a:lnTo>
                  <a:pt x="1" y="8"/>
                </a:lnTo>
                <a:lnTo>
                  <a:pt x="1" y="9"/>
                </a:lnTo>
                <a:lnTo>
                  <a:pt x="0" y="10"/>
                </a:lnTo>
                <a:lnTo>
                  <a:pt x="0" y="11"/>
                </a:lnTo>
                <a:lnTo>
                  <a:pt x="0" y="12"/>
                </a:lnTo>
                <a:lnTo>
                  <a:pt x="0" y="13"/>
                </a:lnTo>
                <a:lnTo>
                  <a:pt x="0" y="15"/>
                </a:lnTo>
                <a:lnTo>
                  <a:pt x="0" y="17"/>
                </a:lnTo>
                <a:lnTo>
                  <a:pt x="0" y="18"/>
                </a:lnTo>
                <a:lnTo>
                  <a:pt x="0" y="19"/>
                </a:lnTo>
                <a:lnTo>
                  <a:pt x="0" y="20"/>
                </a:lnTo>
                <a:lnTo>
                  <a:pt x="1" y="22"/>
                </a:lnTo>
                <a:lnTo>
                  <a:pt x="1" y="23"/>
                </a:lnTo>
                <a:lnTo>
                  <a:pt x="1" y="24"/>
                </a:lnTo>
                <a:lnTo>
                  <a:pt x="3" y="24"/>
                </a:lnTo>
                <a:lnTo>
                  <a:pt x="4" y="26"/>
                </a:lnTo>
                <a:lnTo>
                  <a:pt x="4" y="27"/>
                </a:lnTo>
                <a:lnTo>
                  <a:pt x="5" y="28"/>
                </a:lnTo>
                <a:lnTo>
                  <a:pt x="6" y="29"/>
                </a:lnTo>
                <a:lnTo>
                  <a:pt x="7" y="29"/>
                </a:lnTo>
                <a:lnTo>
                  <a:pt x="8" y="30"/>
                </a:lnTo>
                <a:lnTo>
                  <a:pt x="9" y="30"/>
                </a:lnTo>
                <a:lnTo>
                  <a:pt x="10" y="30"/>
                </a:lnTo>
                <a:lnTo>
                  <a:pt x="11" y="30"/>
                </a:lnTo>
                <a:lnTo>
                  <a:pt x="12" y="30"/>
                </a:lnTo>
                <a:lnTo>
                  <a:pt x="14" y="30"/>
                </a:lnTo>
                <a:lnTo>
                  <a:pt x="15" y="30"/>
                </a:lnTo>
                <a:lnTo>
                  <a:pt x="16" y="30"/>
                </a:lnTo>
                <a:lnTo>
                  <a:pt x="17" y="29"/>
                </a:lnTo>
                <a:lnTo>
                  <a:pt x="18" y="28"/>
                </a:lnTo>
                <a:lnTo>
                  <a:pt x="19" y="27"/>
                </a:lnTo>
                <a:lnTo>
                  <a:pt x="19" y="26"/>
                </a:lnTo>
                <a:lnTo>
                  <a:pt x="20" y="24"/>
                </a:lnTo>
                <a:lnTo>
                  <a:pt x="21" y="24"/>
                </a:lnTo>
                <a:lnTo>
                  <a:pt x="21" y="23"/>
                </a:lnTo>
                <a:lnTo>
                  <a:pt x="21" y="22"/>
                </a:lnTo>
                <a:lnTo>
                  <a:pt x="22" y="20"/>
                </a:lnTo>
                <a:lnTo>
                  <a:pt x="23" y="19"/>
                </a:lnTo>
                <a:lnTo>
                  <a:pt x="23" y="18"/>
                </a:lnTo>
                <a:lnTo>
                  <a:pt x="23" y="17"/>
                </a:lnTo>
                <a:lnTo>
                  <a:pt x="23" y="15"/>
                </a:lnTo>
                <a:close/>
              </a:path>
            </a:pathLst>
          </a:custGeom>
          <a:solidFill>
            <a:srgbClr val="008080"/>
          </a:solidFill>
          <a:ln w="0">
            <a:solidFill>
              <a:srgbClr val="000040"/>
            </a:solidFill>
            <a:round/>
            <a:headEnd/>
            <a:tailEnd/>
          </a:ln>
        </p:spPr>
        <p:txBody>
          <a:bodyPr/>
          <a:lstStyle/>
          <a:p>
            <a:endParaRPr lang="en-GB"/>
          </a:p>
        </p:txBody>
      </p:sp>
      <p:sp>
        <p:nvSpPr>
          <p:cNvPr id="44264" name="Line 431"/>
          <p:cNvSpPr>
            <a:spLocks noChangeShapeType="1"/>
          </p:cNvSpPr>
          <p:nvPr/>
        </p:nvSpPr>
        <p:spPr bwMode="auto">
          <a:xfrm>
            <a:off x="1971675" y="3602038"/>
            <a:ext cx="1588" cy="79375"/>
          </a:xfrm>
          <a:prstGeom prst="line">
            <a:avLst/>
          </a:prstGeom>
          <a:noFill/>
          <a:ln w="6350">
            <a:solidFill>
              <a:srgbClr val="000040"/>
            </a:solidFill>
            <a:round/>
            <a:headEnd/>
            <a:tailEnd/>
          </a:ln>
        </p:spPr>
        <p:txBody>
          <a:bodyPr/>
          <a:lstStyle/>
          <a:p>
            <a:endParaRPr lang="en-GB"/>
          </a:p>
        </p:txBody>
      </p:sp>
      <p:sp>
        <p:nvSpPr>
          <p:cNvPr id="44265" name="Line 432"/>
          <p:cNvSpPr>
            <a:spLocks noChangeShapeType="1"/>
          </p:cNvSpPr>
          <p:nvPr/>
        </p:nvSpPr>
        <p:spPr bwMode="auto">
          <a:xfrm>
            <a:off x="1939925" y="3640138"/>
            <a:ext cx="63500" cy="1587"/>
          </a:xfrm>
          <a:prstGeom prst="line">
            <a:avLst/>
          </a:prstGeom>
          <a:noFill/>
          <a:ln w="6350">
            <a:solidFill>
              <a:srgbClr val="000040"/>
            </a:solidFill>
            <a:round/>
            <a:headEnd/>
            <a:tailEnd/>
          </a:ln>
        </p:spPr>
        <p:txBody>
          <a:bodyPr/>
          <a:lstStyle/>
          <a:p>
            <a:endParaRPr lang="en-GB"/>
          </a:p>
        </p:txBody>
      </p:sp>
      <p:sp>
        <p:nvSpPr>
          <p:cNvPr id="44266" name="Freeform 433"/>
          <p:cNvSpPr>
            <a:spLocks/>
          </p:cNvSpPr>
          <p:nvPr/>
        </p:nvSpPr>
        <p:spPr bwMode="auto">
          <a:xfrm>
            <a:off x="2540000" y="3386138"/>
            <a:ext cx="325438" cy="339725"/>
          </a:xfrm>
          <a:custGeom>
            <a:avLst/>
            <a:gdLst>
              <a:gd name="T0" fmla="*/ 2147483647 w 614"/>
              <a:gd name="T1" fmla="*/ 2147483647 h 644"/>
              <a:gd name="T2" fmla="*/ 0 w 614"/>
              <a:gd name="T3" fmla="*/ 2147483647 h 644"/>
              <a:gd name="T4" fmla="*/ 2147483647 w 614"/>
              <a:gd name="T5" fmla="*/ 0 h 644"/>
              <a:gd name="T6" fmla="*/ 2147483647 w 614"/>
              <a:gd name="T7" fmla="*/ 2147483647 h 644"/>
              <a:gd name="T8" fmla="*/ 2147483647 w 614"/>
              <a:gd name="T9" fmla="*/ 2147483647 h 644"/>
              <a:gd name="T10" fmla="*/ 2147483647 w 614"/>
              <a:gd name="T11" fmla="*/ 2147483647 h 644"/>
              <a:gd name="T12" fmla="*/ 2147483647 w 614"/>
              <a:gd name="T13" fmla="*/ 2147483647 h 644"/>
              <a:gd name="T14" fmla="*/ 2147483647 w 614"/>
              <a:gd name="T15" fmla="*/ 2147483647 h 644"/>
              <a:gd name="T16" fmla="*/ 2147483647 w 614"/>
              <a:gd name="T17" fmla="*/ 2147483647 h 644"/>
              <a:gd name="T18" fmla="*/ 2147483647 w 614"/>
              <a:gd name="T19" fmla="*/ 2147483647 h 644"/>
              <a:gd name="T20" fmla="*/ 2147483647 w 614"/>
              <a:gd name="T21" fmla="*/ 2147483647 h 644"/>
              <a:gd name="T22" fmla="*/ 2147483647 w 614"/>
              <a:gd name="T23" fmla="*/ 2147483647 h 644"/>
              <a:gd name="T24" fmla="*/ 2147483647 w 614"/>
              <a:gd name="T25" fmla="*/ 2147483647 h 644"/>
              <a:gd name="T26" fmla="*/ 2147483647 w 614"/>
              <a:gd name="T27" fmla="*/ 2147483647 h 644"/>
              <a:gd name="T28" fmla="*/ 2147483647 w 614"/>
              <a:gd name="T29" fmla="*/ 2147483647 h 64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14"/>
              <a:gd name="T46" fmla="*/ 0 h 644"/>
              <a:gd name="T47" fmla="*/ 614 w 614"/>
              <a:gd name="T48" fmla="*/ 644 h 64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14" h="644">
                <a:moveTo>
                  <a:pt x="56" y="196"/>
                </a:moveTo>
                <a:lnTo>
                  <a:pt x="0" y="196"/>
                </a:lnTo>
                <a:lnTo>
                  <a:pt x="307" y="0"/>
                </a:lnTo>
                <a:lnTo>
                  <a:pt x="614" y="196"/>
                </a:lnTo>
                <a:lnTo>
                  <a:pt x="587" y="196"/>
                </a:lnTo>
                <a:lnTo>
                  <a:pt x="558" y="196"/>
                </a:lnTo>
                <a:lnTo>
                  <a:pt x="558" y="615"/>
                </a:lnTo>
                <a:lnTo>
                  <a:pt x="56" y="615"/>
                </a:lnTo>
                <a:lnTo>
                  <a:pt x="56" y="196"/>
                </a:lnTo>
                <a:lnTo>
                  <a:pt x="558" y="196"/>
                </a:lnTo>
                <a:lnTo>
                  <a:pt x="587" y="196"/>
                </a:lnTo>
                <a:lnTo>
                  <a:pt x="587" y="644"/>
                </a:lnTo>
                <a:lnTo>
                  <a:pt x="56" y="644"/>
                </a:lnTo>
                <a:lnTo>
                  <a:pt x="56" y="615"/>
                </a:lnTo>
                <a:lnTo>
                  <a:pt x="56" y="196"/>
                </a:lnTo>
                <a:close/>
              </a:path>
            </a:pathLst>
          </a:custGeom>
          <a:solidFill>
            <a:srgbClr val="008080"/>
          </a:solidFill>
          <a:ln w="0">
            <a:solidFill>
              <a:srgbClr val="000080"/>
            </a:solidFill>
            <a:round/>
            <a:headEnd/>
            <a:tailEnd/>
          </a:ln>
        </p:spPr>
        <p:txBody>
          <a:bodyPr/>
          <a:lstStyle/>
          <a:p>
            <a:endParaRPr lang="en-GB"/>
          </a:p>
        </p:txBody>
      </p:sp>
      <p:sp>
        <p:nvSpPr>
          <p:cNvPr id="44267" name="Rectangle 434"/>
          <p:cNvSpPr>
            <a:spLocks noChangeArrowheads="1"/>
          </p:cNvSpPr>
          <p:nvPr/>
        </p:nvSpPr>
        <p:spPr bwMode="auto">
          <a:xfrm>
            <a:off x="2570163" y="3489325"/>
            <a:ext cx="269875" cy="220663"/>
          </a:xfrm>
          <a:prstGeom prst="rect">
            <a:avLst/>
          </a:prstGeom>
          <a:solidFill>
            <a:srgbClr val="FFFF00"/>
          </a:solidFill>
          <a:ln w="0">
            <a:solidFill>
              <a:srgbClr val="000000"/>
            </a:solidFill>
            <a:miter lim="800000"/>
            <a:headEnd/>
            <a:tailEnd/>
          </a:ln>
        </p:spPr>
        <p:txBody>
          <a:bodyPr/>
          <a:lstStyle/>
          <a:p>
            <a:endParaRPr lang="fa-IR"/>
          </a:p>
        </p:txBody>
      </p:sp>
      <p:sp>
        <p:nvSpPr>
          <p:cNvPr id="44268" name="Rectangle 435"/>
          <p:cNvSpPr>
            <a:spLocks noChangeArrowheads="1"/>
          </p:cNvSpPr>
          <p:nvPr/>
        </p:nvSpPr>
        <p:spPr bwMode="auto">
          <a:xfrm>
            <a:off x="2613025" y="3541713"/>
            <a:ext cx="95250" cy="168275"/>
          </a:xfrm>
          <a:prstGeom prst="rect">
            <a:avLst/>
          </a:prstGeom>
          <a:solidFill>
            <a:srgbClr val="800000"/>
          </a:solidFill>
          <a:ln w="0">
            <a:solidFill>
              <a:srgbClr val="000040"/>
            </a:solidFill>
            <a:miter lim="800000"/>
            <a:headEnd/>
            <a:tailEnd/>
          </a:ln>
        </p:spPr>
        <p:txBody>
          <a:bodyPr/>
          <a:lstStyle/>
          <a:p>
            <a:endParaRPr lang="fa-IR"/>
          </a:p>
        </p:txBody>
      </p:sp>
      <p:sp>
        <p:nvSpPr>
          <p:cNvPr id="44269" name="Rectangle 436"/>
          <p:cNvSpPr>
            <a:spLocks noChangeArrowheads="1"/>
          </p:cNvSpPr>
          <p:nvPr/>
        </p:nvSpPr>
        <p:spPr bwMode="auto">
          <a:xfrm>
            <a:off x="2749550" y="3538538"/>
            <a:ext cx="63500" cy="79375"/>
          </a:xfrm>
          <a:prstGeom prst="rect">
            <a:avLst/>
          </a:prstGeom>
          <a:solidFill>
            <a:srgbClr val="80FFFF"/>
          </a:solidFill>
          <a:ln w="0">
            <a:solidFill>
              <a:srgbClr val="000040"/>
            </a:solidFill>
            <a:miter lim="800000"/>
            <a:headEnd/>
            <a:tailEnd/>
          </a:ln>
        </p:spPr>
        <p:txBody>
          <a:bodyPr/>
          <a:lstStyle/>
          <a:p>
            <a:endParaRPr lang="fa-IR"/>
          </a:p>
        </p:txBody>
      </p:sp>
      <p:sp>
        <p:nvSpPr>
          <p:cNvPr id="44270" name="Freeform 437"/>
          <p:cNvSpPr>
            <a:spLocks/>
          </p:cNvSpPr>
          <p:nvPr/>
        </p:nvSpPr>
        <p:spPr bwMode="auto">
          <a:xfrm>
            <a:off x="2682875" y="3619500"/>
            <a:ext cx="12700" cy="15875"/>
          </a:xfrm>
          <a:custGeom>
            <a:avLst/>
            <a:gdLst>
              <a:gd name="T0" fmla="*/ 2147483647 w 23"/>
              <a:gd name="T1" fmla="*/ 2147483647 h 29"/>
              <a:gd name="T2" fmla="*/ 2147483647 w 23"/>
              <a:gd name="T3" fmla="*/ 2147483647 h 29"/>
              <a:gd name="T4" fmla="*/ 2147483647 w 23"/>
              <a:gd name="T5" fmla="*/ 2147483647 h 29"/>
              <a:gd name="T6" fmla="*/ 2147483647 w 23"/>
              <a:gd name="T7" fmla="*/ 2147483647 h 29"/>
              <a:gd name="T8" fmla="*/ 2147483647 w 23"/>
              <a:gd name="T9" fmla="*/ 2147483647 h 29"/>
              <a:gd name="T10" fmla="*/ 2147483647 w 23"/>
              <a:gd name="T11" fmla="*/ 2147483647 h 29"/>
              <a:gd name="T12" fmla="*/ 2147483647 w 23"/>
              <a:gd name="T13" fmla="*/ 2147483647 h 29"/>
              <a:gd name="T14" fmla="*/ 2147483647 w 23"/>
              <a:gd name="T15" fmla="*/ 0 h 29"/>
              <a:gd name="T16" fmla="*/ 2147483647 w 23"/>
              <a:gd name="T17" fmla="*/ 0 h 29"/>
              <a:gd name="T18" fmla="*/ 2147483647 w 23"/>
              <a:gd name="T19" fmla="*/ 0 h 29"/>
              <a:gd name="T20" fmla="*/ 2147483647 w 23"/>
              <a:gd name="T21" fmla="*/ 0 h 29"/>
              <a:gd name="T22" fmla="*/ 2147483647 w 23"/>
              <a:gd name="T23" fmla="*/ 2147483647 h 29"/>
              <a:gd name="T24" fmla="*/ 2147483647 w 23"/>
              <a:gd name="T25" fmla="*/ 2147483647 h 29"/>
              <a:gd name="T26" fmla="*/ 2147483647 w 23"/>
              <a:gd name="T27" fmla="*/ 2147483647 h 29"/>
              <a:gd name="T28" fmla="*/ 2147483647 w 23"/>
              <a:gd name="T29" fmla="*/ 2147483647 h 29"/>
              <a:gd name="T30" fmla="*/ 2147483647 w 23"/>
              <a:gd name="T31" fmla="*/ 2147483647 h 29"/>
              <a:gd name="T32" fmla="*/ 0 w 23"/>
              <a:gd name="T33" fmla="*/ 2147483647 h 29"/>
              <a:gd name="T34" fmla="*/ 0 w 23"/>
              <a:gd name="T35" fmla="*/ 2147483647 h 29"/>
              <a:gd name="T36" fmla="*/ 0 w 23"/>
              <a:gd name="T37" fmla="*/ 2147483647 h 29"/>
              <a:gd name="T38" fmla="*/ 0 w 23"/>
              <a:gd name="T39" fmla="*/ 2147483647 h 29"/>
              <a:gd name="T40" fmla="*/ 2147483647 w 23"/>
              <a:gd name="T41" fmla="*/ 2147483647 h 29"/>
              <a:gd name="T42" fmla="*/ 2147483647 w 23"/>
              <a:gd name="T43" fmla="*/ 2147483647 h 29"/>
              <a:gd name="T44" fmla="*/ 2147483647 w 23"/>
              <a:gd name="T45" fmla="*/ 2147483647 h 29"/>
              <a:gd name="T46" fmla="*/ 2147483647 w 23"/>
              <a:gd name="T47" fmla="*/ 2147483647 h 29"/>
              <a:gd name="T48" fmla="*/ 2147483647 w 23"/>
              <a:gd name="T49" fmla="*/ 2147483647 h 29"/>
              <a:gd name="T50" fmla="*/ 2147483647 w 23"/>
              <a:gd name="T51" fmla="*/ 2147483647 h 29"/>
              <a:gd name="T52" fmla="*/ 2147483647 w 23"/>
              <a:gd name="T53" fmla="*/ 2147483647 h 29"/>
              <a:gd name="T54" fmla="*/ 2147483647 w 23"/>
              <a:gd name="T55" fmla="*/ 2147483647 h 29"/>
              <a:gd name="T56" fmla="*/ 2147483647 w 23"/>
              <a:gd name="T57" fmla="*/ 2147483647 h 29"/>
              <a:gd name="T58" fmla="*/ 2147483647 w 23"/>
              <a:gd name="T59" fmla="*/ 2147483647 h 29"/>
              <a:gd name="T60" fmla="*/ 2147483647 w 23"/>
              <a:gd name="T61" fmla="*/ 2147483647 h 29"/>
              <a:gd name="T62" fmla="*/ 2147483647 w 23"/>
              <a:gd name="T63" fmla="*/ 2147483647 h 29"/>
              <a:gd name="T64" fmla="*/ 2147483647 w 23"/>
              <a:gd name="T65" fmla="*/ 2147483647 h 29"/>
              <a:gd name="T66" fmla="*/ 2147483647 w 23"/>
              <a:gd name="T67" fmla="*/ 2147483647 h 29"/>
              <a:gd name="T68" fmla="*/ 2147483647 w 23"/>
              <a:gd name="T69" fmla="*/ 2147483647 h 29"/>
              <a:gd name="T70" fmla="*/ 2147483647 w 23"/>
              <a:gd name="T71" fmla="*/ 2147483647 h 2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3"/>
              <a:gd name="T109" fmla="*/ 0 h 29"/>
              <a:gd name="T110" fmla="*/ 23 w 23"/>
              <a:gd name="T111" fmla="*/ 29 h 2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3" h="29">
                <a:moveTo>
                  <a:pt x="23" y="14"/>
                </a:moveTo>
                <a:lnTo>
                  <a:pt x="23" y="13"/>
                </a:lnTo>
                <a:lnTo>
                  <a:pt x="23" y="12"/>
                </a:lnTo>
                <a:lnTo>
                  <a:pt x="23" y="11"/>
                </a:lnTo>
                <a:lnTo>
                  <a:pt x="22" y="10"/>
                </a:lnTo>
                <a:lnTo>
                  <a:pt x="20" y="8"/>
                </a:lnTo>
                <a:lnTo>
                  <a:pt x="20" y="7"/>
                </a:lnTo>
                <a:lnTo>
                  <a:pt x="20" y="6"/>
                </a:lnTo>
                <a:lnTo>
                  <a:pt x="19" y="5"/>
                </a:lnTo>
                <a:lnTo>
                  <a:pt x="18" y="4"/>
                </a:lnTo>
                <a:lnTo>
                  <a:pt x="18" y="3"/>
                </a:lnTo>
                <a:lnTo>
                  <a:pt x="17" y="2"/>
                </a:lnTo>
                <a:lnTo>
                  <a:pt x="16" y="1"/>
                </a:lnTo>
                <a:lnTo>
                  <a:pt x="15" y="0"/>
                </a:lnTo>
                <a:lnTo>
                  <a:pt x="14" y="0"/>
                </a:lnTo>
                <a:lnTo>
                  <a:pt x="13" y="0"/>
                </a:lnTo>
                <a:lnTo>
                  <a:pt x="12" y="0"/>
                </a:lnTo>
                <a:lnTo>
                  <a:pt x="11" y="0"/>
                </a:lnTo>
                <a:lnTo>
                  <a:pt x="9" y="0"/>
                </a:lnTo>
                <a:lnTo>
                  <a:pt x="8" y="0"/>
                </a:lnTo>
                <a:lnTo>
                  <a:pt x="7" y="0"/>
                </a:lnTo>
                <a:lnTo>
                  <a:pt x="6" y="1"/>
                </a:lnTo>
                <a:lnTo>
                  <a:pt x="5" y="1"/>
                </a:lnTo>
                <a:lnTo>
                  <a:pt x="4" y="2"/>
                </a:lnTo>
                <a:lnTo>
                  <a:pt x="3" y="3"/>
                </a:lnTo>
                <a:lnTo>
                  <a:pt x="3" y="4"/>
                </a:lnTo>
                <a:lnTo>
                  <a:pt x="2" y="5"/>
                </a:lnTo>
                <a:lnTo>
                  <a:pt x="1" y="6"/>
                </a:lnTo>
                <a:lnTo>
                  <a:pt x="1" y="7"/>
                </a:lnTo>
                <a:lnTo>
                  <a:pt x="1" y="8"/>
                </a:lnTo>
                <a:lnTo>
                  <a:pt x="0" y="10"/>
                </a:lnTo>
                <a:lnTo>
                  <a:pt x="0" y="11"/>
                </a:lnTo>
                <a:lnTo>
                  <a:pt x="0" y="12"/>
                </a:lnTo>
                <a:lnTo>
                  <a:pt x="0" y="13"/>
                </a:lnTo>
                <a:lnTo>
                  <a:pt x="0" y="14"/>
                </a:lnTo>
                <a:lnTo>
                  <a:pt x="0" y="16"/>
                </a:lnTo>
                <a:lnTo>
                  <a:pt x="0" y="17"/>
                </a:lnTo>
                <a:lnTo>
                  <a:pt x="0" y="18"/>
                </a:lnTo>
                <a:lnTo>
                  <a:pt x="0" y="19"/>
                </a:lnTo>
                <a:lnTo>
                  <a:pt x="1" y="22"/>
                </a:lnTo>
                <a:lnTo>
                  <a:pt x="1" y="23"/>
                </a:lnTo>
                <a:lnTo>
                  <a:pt x="1" y="24"/>
                </a:lnTo>
                <a:lnTo>
                  <a:pt x="2" y="24"/>
                </a:lnTo>
                <a:lnTo>
                  <a:pt x="3" y="25"/>
                </a:lnTo>
                <a:lnTo>
                  <a:pt x="3" y="26"/>
                </a:lnTo>
                <a:lnTo>
                  <a:pt x="4" y="27"/>
                </a:lnTo>
                <a:lnTo>
                  <a:pt x="5" y="28"/>
                </a:lnTo>
                <a:lnTo>
                  <a:pt x="6" y="28"/>
                </a:lnTo>
                <a:lnTo>
                  <a:pt x="7" y="29"/>
                </a:lnTo>
                <a:lnTo>
                  <a:pt x="8" y="29"/>
                </a:lnTo>
                <a:lnTo>
                  <a:pt x="9" y="29"/>
                </a:lnTo>
                <a:lnTo>
                  <a:pt x="11" y="29"/>
                </a:lnTo>
                <a:lnTo>
                  <a:pt x="12" y="29"/>
                </a:lnTo>
                <a:lnTo>
                  <a:pt x="13" y="29"/>
                </a:lnTo>
                <a:lnTo>
                  <a:pt x="14" y="29"/>
                </a:lnTo>
                <a:lnTo>
                  <a:pt x="15" y="29"/>
                </a:lnTo>
                <a:lnTo>
                  <a:pt x="16" y="28"/>
                </a:lnTo>
                <a:lnTo>
                  <a:pt x="17" y="27"/>
                </a:lnTo>
                <a:lnTo>
                  <a:pt x="18" y="26"/>
                </a:lnTo>
                <a:lnTo>
                  <a:pt x="18" y="25"/>
                </a:lnTo>
                <a:lnTo>
                  <a:pt x="19" y="24"/>
                </a:lnTo>
                <a:lnTo>
                  <a:pt x="20" y="24"/>
                </a:lnTo>
                <a:lnTo>
                  <a:pt x="20" y="23"/>
                </a:lnTo>
                <a:lnTo>
                  <a:pt x="20" y="22"/>
                </a:lnTo>
                <a:lnTo>
                  <a:pt x="22" y="19"/>
                </a:lnTo>
                <a:lnTo>
                  <a:pt x="23" y="18"/>
                </a:lnTo>
                <a:lnTo>
                  <a:pt x="23" y="17"/>
                </a:lnTo>
                <a:lnTo>
                  <a:pt x="23" y="16"/>
                </a:lnTo>
                <a:lnTo>
                  <a:pt x="23" y="14"/>
                </a:lnTo>
                <a:close/>
              </a:path>
            </a:pathLst>
          </a:custGeom>
          <a:solidFill>
            <a:srgbClr val="008080"/>
          </a:solidFill>
          <a:ln w="0">
            <a:solidFill>
              <a:srgbClr val="000040"/>
            </a:solidFill>
            <a:round/>
            <a:headEnd/>
            <a:tailEnd/>
          </a:ln>
        </p:spPr>
        <p:txBody>
          <a:bodyPr/>
          <a:lstStyle/>
          <a:p>
            <a:endParaRPr lang="en-GB"/>
          </a:p>
        </p:txBody>
      </p:sp>
      <p:sp>
        <p:nvSpPr>
          <p:cNvPr id="44271" name="Line 438"/>
          <p:cNvSpPr>
            <a:spLocks noChangeShapeType="1"/>
          </p:cNvSpPr>
          <p:nvPr/>
        </p:nvSpPr>
        <p:spPr bwMode="auto">
          <a:xfrm>
            <a:off x="2779713" y="3538538"/>
            <a:ext cx="1587" cy="79375"/>
          </a:xfrm>
          <a:prstGeom prst="line">
            <a:avLst/>
          </a:prstGeom>
          <a:noFill/>
          <a:ln w="6350">
            <a:solidFill>
              <a:srgbClr val="000040"/>
            </a:solidFill>
            <a:round/>
            <a:headEnd/>
            <a:tailEnd/>
          </a:ln>
        </p:spPr>
        <p:txBody>
          <a:bodyPr/>
          <a:lstStyle/>
          <a:p>
            <a:endParaRPr lang="en-GB"/>
          </a:p>
        </p:txBody>
      </p:sp>
      <p:sp>
        <p:nvSpPr>
          <p:cNvPr id="44272" name="Line 439"/>
          <p:cNvSpPr>
            <a:spLocks noChangeShapeType="1"/>
          </p:cNvSpPr>
          <p:nvPr/>
        </p:nvSpPr>
        <p:spPr bwMode="auto">
          <a:xfrm>
            <a:off x="2749550" y="3576638"/>
            <a:ext cx="61913" cy="1587"/>
          </a:xfrm>
          <a:prstGeom prst="line">
            <a:avLst/>
          </a:prstGeom>
          <a:noFill/>
          <a:ln w="6350">
            <a:solidFill>
              <a:srgbClr val="000040"/>
            </a:solidFill>
            <a:round/>
            <a:headEnd/>
            <a:tailEnd/>
          </a:ln>
        </p:spPr>
        <p:txBody>
          <a:bodyPr/>
          <a:lstStyle/>
          <a:p>
            <a:endParaRPr lang="en-GB"/>
          </a:p>
        </p:txBody>
      </p:sp>
      <p:sp>
        <p:nvSpPr>
          <p:cNvPr id="44273" name="Freeform 440"/>
          <p:cNvSpPr>
            <a:spLocks/>
          </p:cNvSpPr>
          <p:nvPr/>
        </p:nvSpPr>
        <p:spPr bwMode="auto">
          <a:xfrm>
            <a:off x="2944813" y="3878263"/>
            <a:ext cx="325437" cy="341312"/>
          </a:xfrm>
          <a:custGeom>
            <a:avLst/>
            <a:gdLst>
              <a:gd name="T0" fmla="*/ 2147483647 w 615"/>
              <a:gd name="T1" fmla="*/ 2147483647 h 643"/>
              <a:gd name="T2" fmla="*/ 0 w 615"/>
              <a:gd name="T3" fmla="*/ 2147483647 h 643"/>
              <a:gd name="T4" fmla="*/ 2147483647 w 615"/>
              <a:gd name="T5" fmla="*/ 0 h 643"/>
              <a:gd name="T6" fmla="*/ 2147483647 w 615"/>
              <a:gd name="T7" fmla="*/ 2147483647 h 643"/>
              <a:gd name="T8" fmla="*/ 2147483647 w 615"/>
              <a:gd name="T9" fmla="*/ 2147483647 h 643"/>
              <a:gd name="T10" fmla="*/ 2147483647 w 615"/>
              <a:gd name="T11" fmla="*/ 2147483647 h 643"/>
              <a:gd name="T12" fmla="*/ 2147483647 w 615"/>
              <a:gd name="T13" fmla="*/ 2147483647 h 643"/>
              <a:gd name="T14" fmla="*/ 2147483647 w 615"/>
              <a:gd name="T15" fmla="*/ 2147483647 h 643"/>
              <a:gd name="T16" fmla="*/ 2147483647 w 615"/>
              <a:gd name="T17" fmla="*/ 2147483647 h 643"/>
              <a:gd name="T18" fmla="*/ 2147483647 w 615"/>
              <a:gd name="T19" fmla="*/ 2147483647 h 643"/>
              <a:gd name="T20" fmla="*/ 2147483647 w 615"/>
              <a:gd name="T21" fmla="*/ 2147483647 h 643"/>
              <a:gd name="T22" fmla="*/ 2147483647 w 615"/>
              <a:gd name="T23" fmla="*/ 2147483647 h 643"/>
              <a:gd name="T24" fmla="*/ 2147483647 w 615"/>
              <a:gd name="T25" fmla="*/ 2147483647 h 643"/>
              <a:gd name="T26" fmla="*/ 2147483647 w 615"/>
              <a:gd name="T27" fmla="*/ 2147483647 h 643"/>
              <a:gd name="T28" fmla="*/ 2147483647 w 615"/>
              <a:gd name="T29" fmla="*/ 2147483647 h 6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15"/>
              <a:gd name="T46" fmla="*/ 0 h 643"/>
              <a:gd name="T47" fmla="*/ 615 w 615"/>
              <a:gd name="T48" fmla="*/ 643 h 6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15" h="643">
                <a:moveTo>
                  <a:pt x="56" y="196"/>
                </a:moveTo>
                <a:lnTo>
                  <a:pt x="0" y="196"/>
                </a:lnTo>
                <a:lnTo>
                  <a:pt x="308" y="0"/>
                </a:lnTo>
                <a:lnTo>
                  <a:pt x="615" y="196"/>
                </a:lnTo>
                <a:lnTo>
                  <a:pt x="587" y="196"/>
                </a:lnTo>
                <a:lnTo>
                  <a:pt x="559" y="196"/>
                </a:lnTo>
                <a:lnTo>
                  <a:pt x="559" y="615"/>
                </a:lnTo>
                <a:lnTo>
                  <a:pt x="56" y="615"/>
                </a:lnTo>
                <a:lnTo>
                  <a:pt x="56" y="196"/>
                </a:lnTo>
                <a:lnTo>
                  <a:pt x="559" y="196"/>
                </a:lnTo>
                <a:lnTo>
                  <a:pt x="587" y="196"/>
                </a:lnTo>
                <a:lnTo>
                  <a:pt x="587" y="643"/>
                </a:lnTo>
                <a:lnTo>
                  <a:pt x="56" y="643"/>
                </a:lnTo>
                <a:lnTo>
                  <a:pt x="56" y="615"/>
                </a:lnTo>
                <a:lnTo>
                  <a:pt x="56" y="196"/>
                </a:lnTo>
                <a:close/>
              </a:path>
            </a:pathLst>
          </a:custGeom>
          <a:solidFill>
            <a:srgbClr val="008080"/>
          </a:solidFill>
          <a:ln w="0">
            <a:solidFill>
              <a:srgbClr val="000080"/>
            </a:solidFill>
            <a:round/>
            <a:headEnd/>
            <a:tailEnd/>
          </a:ln>
        </p:spPr>
        <p:txBody>
          <a:bodyPr/>
          <a:lstStyle/>
          <a:p>
            <a:endParaRPr lang="en-GB"/>
          </a:p>
        </p:txBody>
      </p:sp>
      <p:sp>
        <p:nvSpPr>
          <p:cNvPr id="44274" name="Rectangle 441"/>
          <p:cNvSpPr>
            <a:spLocks noChangeArrowheads="1"/>
          </p:cNvSpPr>
          <p:nvPr/>
        </p:nvSpPr>
        <p:spPr bwMode="auto">
          <a:xfrm>
            <a:off x="2974975" y="3983038"/>
            <a:ext cx="268288" cy="220662"/>
          </a:xfrm>
          <a:prstGeom prst="rect">
            <a:avLst/>
          </a:prstGeom>
          <a:solidFill>
            <a:srgbClr val="FFFF00"/>
          </a:solidFill>
          <a:ln w="0">
            <a:solidFill>
              <a:srgbClr val="000000"/>
            </a:solidFill>
            <a:miter lim="800000"/>
            <a:headEnd/>
            <a:tailEnd/>
          </a:ln>
        </p:spPr>
        <p:txBody>
          <a:bodyPr/>
          <a:lstStyle/>
          <a:p>
            <a:endParaRPr lang="fa-IR"/>
          </a:p>
        </p:txBody>
      </p:sp>
      <p:sp>
        <p:nvSpPr>
          <p:cNvPr id="44275" name="Rectangle 442"/>
          <p:cNvSpPr>
            <a:spLocks noChangeArrowheads="1"/>
          </p:cNvSpPr>
          <p:nvPr/>
        </p:nvSpPr>
        <p:spPr bwMode="auto">
          <a:xfrm>
            <a:off x="3017838" y="4035425"/>
            <a:ext cx="93662" cy="166688"/>
          </a:xfrm>
          <a:prstGeom prst="rect">
            <a:avLst/>
          </a:prstGeom>
          <a:solidFill>
            <a:srgbClr val="800000"/>
          </a:solidFill>
          <a:ln w="0">
            <a:solidFill>
              <a:srgbClr val="000040"/>
            </a:solidFill>
            <a:miter lim="800000"/>
            <a:headEnd/>
            <a:tailEnd/>
          </a:ln>
        </p:spPr>
        <p:txBody>
          <a:bodyPr/>
          <a:lstStyle/>
          <a:p>
            <a:endParaRPr lang="fa-IR"/>
          </a:p>
        </p:txBody>
      </p:sp>
      <p:sp>
        <p:nvSpPr>
          <p:cNvPr id="44276" name="Rectangle 443"/>
          <p:cNvSpPr>
            <a:spLocks noChangeArrowheads="1"/>
          </p:cNvSpPr>
          <p:nvPr/>
        </p:nvSpPr>
        <p:spPr bwMode="auto">
          <a:xfrm>
            <a:off x="3152775" y="4030663"/>
            <a:ext cx="65088" cy="80962"/>
          </a:xfrm>
          <a:prstGeom prst="rect">
            <a:avLst/>
          </a:prstGeom>
          <a:solidFill>
            <a:srgbClr val="80FFFF"/>
          </a:solidFill>
          <a:ln w="0">
            <a:solidFill>
              <a:srgbClr val="000040"/>
            </a:solidFill>
            <a:miter lim="800000"/>
            <a:headEnd/>
            <a:tailEnd/>
          </a:ln>
        </p:spPr>
        <p:txBody>
          <a:bodyPr/>
          <a:lstStyle/>
          <a:p>
            <a:endParaRPr lang="fa-IR"/>
          </a:p>
        </p:txBody>
      </p:sp>
      <p:sp>
        <p:nvSpPr>
          <p:cNvPr id="44277" name="Freeform 444"/>
          <p:cNvSpPr>
            <a:spLocks/>
          </p:cNvSpPr>
          <p:nvPr/>
        </p:nvSpPr>
        <p:spPr bwMode="auto">
          <a:xfrm>
            <a:off x="3086100" y="4111625"/>
            <a:ext cx="12700" cy="15875"/>
          </a:xfrm>
          <a:custGeom>
            <a:avLst/>
            <a:gdLst>
              <a:gd name="T0" fmla="*/ 2147483647 w 23"/>
              <a:gd name="T1" fmla="*/ 2147483647 h 30"/>
              <a:gd name="T2" fmla="*/ 2147483647 w 23"/>
              <a:gd name="T3" fmla="*/ 2147483647 h 30"/>
              <a:gd name="T4" fmla="*/ 2147483647 w 23"/>
              <a:gd name="T5" fmla="*/ 2147483647 h 30"/>
              <a:gd name="T6" fmla="*/ 2147483647 w 23"/>
              <a:gd name="T7" fmla="*/ 2147483647 h 30"/>
              <a:gd name="T8" fmla="*/ 2147483647 w 23"/>
              <a:gd name="T9" fmla="*/ 2147483647 h 30"/>
              <a:gd name="T10" fmla="*/ 2147483647 w 23"/>
              <a:gd name="T11" fmla="*/ 2147483647 h 30"/>
              <a:gd name="T12" fmla="*/ 2147483647 w 23"/>
              <a:gd name="T13" fmla="*/ 2147483647 h 30"/>
              <a:gd name="T14" fmla="*/ 2147483647 w 23"/>
              <a:gd name="T15" fmla="*/ 0 h 30"/>
              <a:gd name="T16" fmla="*/ 2147483647 w 23"/>
              <a:gd name="T17" fmla="*/ 0 h 30"/>
              <a:gd name="T18" fmla="*/ 2147483647 w 23"/>
              <a:gd name="T19" fmla="*/ 0 h 30"/>
              <a:gd name="T20" fmla="*/ 2147483647 w 23"/>
              <a:gd name="T21" fmla="*/ 0 h 30"/>
              <a:gd name="T22" fmla="*/ 2147483647 w 23"/>
              <a:gd name="T23" fmla="*/ 2147483647 h 30"/>
              <a:gd name="T24" fmla="*/ 2147483647 w 23"/>
              <a:gd name="T25" fmla="*/ 2147483647 h 30"/>
              <a:gd name="T26" fmla="*/ 2147483647 w 23"/>
              <a:gd name="T27" fmla="*/ 2147483647 h 30"/>
              <a:gd name="T28" fmla="*/ 2147483647 w 23"/>
              <a:gd name="T29" fmla="*/ 2147483647 h 30"/>
              <a:gd name="T30" fmla="*/ 2147483647 w 23"/>
              <a:gd name="T31" fmla="*/ 2147483647 h 30"/>
              <a:gd name="T32" fmla="*/ 0 w 23"/>
              <a:gd name="T33" fmla="*/ 2147483647 h 30"/>
              <a:gd name="T34" fmla="*/ 0 w 23"/>
              <a:gd name="T35" fmla="*/ 2147483647 h 30"/>
              <a:gd name="T36" fmla="*/ 0 w 23"/>
              <a:gd name="T37" fmla="*/ 2147483647 h 30"/>
              <a:gd name="T38" fmla="*/ 0 w 23"/>
              <a:gd name="T39" fmla="*/ 2147483647 h 30"/>
              <a:gd name="T40" fmla="*/ 2147483647 w 23"/>
              <a:gd name="T41" fmla="*/ 2147483647 h 30"/>
              <a:gd name="T42" fmla="*/ 2147483647 w 23"/>
              <a:gd name="T43" fmla="*/ 2147483647 h 30"/>
              <a:gd name="T44" fmla="*/ 2147483647 w 23"/>
              <a:gd name="T45" fmla="*/ 2147483647 h 30"/>
              <a:gd name="T46" fmla="*/ 2147483647 w 23"/>
              <a:gd name="T47" fmla="*/ 2147483647 h 30"/>
              <a:gd name="T48" fmla="*/ 2147483647 w 23"/>
              <a:gd name="T49" fmla="*/ 2147483647 h 30"/>
              <a:gd name="T50" fmla="*/ 2147483647 w 23"/>
              <a:gd name="T51" fmla="*/ 2147483647 h 30"/>
              <a:gd name="T52" fmla="*/ 2147483647 w 23"/>
              <a:gd name="T53" fmla="*/ 2147483647 h 30"/>
              <a:gd name="T54" fmla="*/ 2147483647 w 23"/>
              <a:gd name="T55" fmla="*/ 2147483647 h 30"/>
              <a:gd name="T56" fmla="*/ 2147483647 w 23"/>
              <a:gd name="T57" fmla="*/ 2147483647 h 30"/>
              <a:gd name="T58" fmla="*/ 2147483647 w 23"/>
              <a:gd name="T59" fmla="*/ 2147483647 h 30"/>
              <a:gd name="T60" fmla="*/ 2147483647 w 23"/>
              <a:gd name="T61" fmla="*/ 2147483647 h 30"/>
              <a:gd name="T62" fmla="*/ 2147483647 w 23"/>
              <a:gd name="T63" fmla="*/ 2147483647 h 30"/>
              <a:gd name="T64" fmla="*/ 2147483647 w 23"/>
              <a:gd name="T65" fmla="*/ 2147483647 h 30"/>
              <a:gd name="T66" fmla="*/ 2147483647 w 23"/>
              <a:gd name="T67" fmla="*/ 2147483647 h 30"/>
              <a:gd name="T68" fmla="*/ 2147483647 w 23"/>
              <a:gd name="T69" fmla="*/ 2147483647 h 30"/>
              <a:gd name="T70" fmla="*/ 2147483647 w 23"/>
              <a:gd name="T71" fmla="*/ 2147483647 h 3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3"/>
              <a:gd name="T109" fmla="*/ 0 h 30"/>
              <a:gd name="T110" fmla="*/ 23 w 23"/>
              <a:gd name="T111" fmla="*/ 30 h 3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3" h="30">
                <a:moveTo>
                  <a:pt x="23" y="15"/>
                </a:moveTo>
                <a:lnTo>
                  <a:pt x="23" y="14"/>
                </a:lnTo>
                <a:lnTo>
                  <a:pt x="23" y="12"/>
                </a:lnTo>
                <a:lnTo>
                  <a:pt x="23" y="11"/>
                </a:lnTo>
                <a:lnTo>
                  <a:pt x="22" y="10"/>
                </a:lnTo>
                <a:lnTo>
                  <a:pt x="21" y="9"/>
                </a:lnTo>
                <a:lnTo>
                  <a:pt x="21" y="8"/>
                </a:lnTo>
                <a:lnTo>
                  <a:pt x="21" y="7"/>
                </a:lnTo>
                <a:lnTo>
                  <a:pt x="20" y="6"/>
                </a:lnTo>
                <a:lnTo>
                  <a:pt x="19" y="5"/>
                </a:lnTo>
                <a:lnTo>
                  <a:pt x="19" y="4"/>
                </a:lnTo>
                <a:lnTo>
                  <a:pt x="18" y="3"/>
                </a:lnTo>
                <a:lnTo>
                  <a:pt x="17" y="2"/>
                </a:lnTo>
                <a:lnTo>
                  <a:pt x="16" y="0"/>
                </a:lnTo>
                <a:lnTo>
                  <a:pt x="14" y="0"/>
                </a:lnTo>
                <a:lnTo>
                  <a:pt x="13" y="0"/>
                </a:lnTo>
                <a:lnTo>
                  <a:pt x="12" y="0"/>
                </a:lnTo>
                <a:lnTo>
                  <a:pt x="11" y="0"/>
                </a:lnTo>
                <a:lnTo>
                  <a:pt x="10" y="0"/>
                </a:lnTo>
                <a:lnTo>
                  <a:pt x="9" y="0"/>
                </a:lnTo>
                <a:lnTo>
                  <a:pt x="8" y="0"/>
                </a:lnTo>
                <a:lnTo>
                  <a:pt x="7" y="2"/>
                </a:lnTo>
                <a:lnTo>
                  <a:pt x="6" y="2"/>
                </a:lnTo>
                <a:lnTo>
                  <a:pt x="5" y="3"/>
                </a:lnTo>
                <a:lnTo>
                  <a:pt x="3" y="4"/>
                </a:lnTo>
                <a:lnTo>
                  <a:pt x="3" y="5"/>
                </a:lnTo>
                <a:lnTo>
                  <a:pt x="2" y="6"/>
                </a:lnTo>
                <a:lnTo>
                  <a:pt x="1" y="7"/>
                </a:lnTo>
                <a:lnTo>
                  <a:pt x="1" y="8"/>
                </a:lnTo>
                <a:lnTo>
                  <a:pt x="1" y="9"/>
                </a:lnTo>
                <a:lnTo>
                  <a:pt x="0" y="10"/>
                </a:lnTo>
                <a:lnTo>
                  <a:pt x="0" y="11"/>
                </a:lnTo>
                <a:lnTo>
                  <a:pt x="0" y="12"/>
                </a:lnTo>
                <a:lnTo>
                  <a:pt x="0" y="14"/>
                </a:lnTo>
                <a:lnTo>
                  <a:pt x="0" y="15"/>
                </a:lnTo>
                <a:lnTo>
                  <a:pt x="0" y="17"/>
                </a:lnTo>
                <a:lnTo>
                  <a:pt x="0" y="18"/>
                </a:lnTo>
                <a:lnTo>
                  <a:pt x="0" y="19"/>
                </a:lnTo>
                <a:lnTo>
                  <a:pt x="0" y="20"/>
                </a:lnTo>
                <a:lnTo>
                  <a:pt x="1" y="22"/>
                </a:lnTo>
                <a:lnTo>
                  <a:pt x="1" y="23"/>
                </a:lnTo>
                <a:lnTo>
                  <a:pt x="1" y="25"/>
                </a:lnTo>
                <a:lnTo>
                  <a:pt x="2" y="25"/>
                </a:lnTo>
                <a:lnTo>
                  <a:pt x="3" y="26"/>
                </a:lnTo>
                <a:lnTo>
                  <a:pt x="3" y="27"/>
                </a:lnTo>
                <a:lnTo>
                  <a:pt x="5" y="28"/>
                </a:lnTo>
                <a:lnTo>
                  <a:pt x="6" y="29"/>
                </a:lnTo>
                <a:lnTo>
                  <a:pt x="7" y="29"/>
                </a:lnTo>
                <a:lnTo>
                  <a:pt x="8" y="30"/>
                </a:lnTo>
                <a:lnTo>
                  <a:pt x="9" y="30"/>
                </a:lnTo>
                <a:lnTo>
                  <a:pt x="10" y="30"/>
                </a:lnTo>
                <a:lnTo>
                  <a:pt x="11" y="30"/>
                </a:lnTo>
                <a:lnTo>
                  <a:pt x="12" y="30"/>
                </a:lnTo>
                <a:lnTo>
                  <a:pt x="13" y="30"/>
                </a:lnTo>
                <a:lnTo>
                  <a:pt x="14" y="30"/>
                </a:lnTo>
                <a:lnTo>
                  <a:pt x="16" y="30"/>
                </a:lnTo>
                <a:lnTo>
                  <a:pt x="17" y="29"/>
                </a:lnTo>
                <a:lnTo>
                  <a:pt x="18" y="28"/>
                </a:lnTo>
                <a:lnTo>
                  <a:pt x="19" y="27"/>
                </a:lnTo>
                <a:lnTo>
                  <a:pt x="19" y="26"/>
                </a:lnTo>
                <a:lnTo>
                  <a:pt x="20" y="25"/>
                </a:lnTo>
                <a:lnTo>
                  <a:pt x="21" y="25"/>
                </a:lnTo>
                <a:lnTo>
                  <a:pt x="21" y="23"/>
                </a:lnTo>
                <a:lnTo>
                  <a:pt x="21" y="22"/>
                </a:lnTo>
                <a:lnTo>
                  <a:pt x="22" y="20"/>
                </a:lnTo>
                <a:lnTo>
                  <a:pt x="23" y="19"/>
                </a:lnTo>
                <a:lnTo>
                  <a:pt x="23" y="18"/>
                </a:lnTo>
                <a:lnTo>
                  <a:pt x="23" y="17"/>
                </a:lnTo>
                <a:lnTo>
                  <a:pt x="23" y="15"/>
                </a:lnTo>
                <a:close/>
              </a:path>
            </a:pathLst>
          </a:custGeom>
          <a:solidFill>
            <a:srgbClr val="008080"/>
          </a:solidFill>
          <a:ln w="0">
            <a:solidFill>
              <a:srgbClr val="000040"/>
            </a:solidFill>
            <a:round/>
            <a:headEnd/>
            <a:tailEnd/>
          </a:ln>
        </p:spPr>
        <p:txBody>
          <a:bodyPr/>
          <a:lstStyle/>
          <a:p>
            <a:endParaRPr lang="en-GB"/>
          </a:p>
        </p:txBody>
      </p:sp>
      <p:sp>
        <p:nvSpPr>
          <p:cNvPr id="44278" name="Line 445"/>
          <p:cNvSpPr>
            <a:spLocks noChangeShapeType="1"/>
          </p:cNvSpPr>
          <p:nvPr/>
        </p:nvSpPr>
        <p:spPr bwMode="auto">
          <a:xfrm>
            <a:off x="3184525" y="4032250"/>
            <a:ext cx="1588" cy="79375"/>
          </a:xfrm>
          <a:prstGeom prst="line">
            <a:avLst/>
          </a:prstGeom>
          <a:noFill/>
          <a:ln w="6350">
            <a:solidFill>
              <a:srgbClr val="000040"/>
            </a:solidFill>
            <a:round/>
            <a:headEnd/>
            <a:tailEnd/>
          </a:ln>
        </p:spPr>
        <p:txBody>
          <a:bodyPr/>
          <a:lstStyle/>
          <a:p>
            <a:endParaRPr lang="en-GB"/>
          </a:p>
        </p:txBody>
      </p:sp>
      <p:sp>
        <p:nvSpPr>
          <p:cNvPr id="44279" name="Line 446"/>
          <p:cNvSpPr>
            <a:spLocks noChangeShapeType="1"/>
          </p:cNvSpPr>
          <p:nvPr/>
        </p:nvSpPr>
        <p:spPr bwMode="auto">
          <a:xfrm>
            <a:off x="3152775" y="4068763"/>
            <a:ext cx="63500" cy="1587"/>
          </a:xfrm>
          <a:prstGeom prst="line">
            <a:avLst/>
          </a:prstGeom>
          <a:noFill/>
          <a:ln w="6350">
            <a:solidFill>
              <a:srgbClr val="000040"/>
            </a:solidFill>
            <a:round/>
            <a:headEnd/>
            <a:tailEnd/>
          </a:ln>
        </p:spPr>
        <p:txBody>
          <a:bodyPr/>
          <a:lstStyle/>
          <a:p>
            <a:endParaRPr lang="en-GB"/>
          </a:p>
        </p:txBody>
      </p:sp>
      <p:sp>
        <p:nvSpPr>
          <p:cNvPr id="44280" name="Freeform 447"/>
          <p:cNvSpPr>
            <a:spLocks/>
          </p:cNvSpPr>
          <p:nvPr/>
        </p:nvSpPr>
        <p:spPr bwMode="auto">
          <a:xfrm>
            <a:off x="2274888" y="3878263"/>
            <a:ext cx="325437" cy="341312"/>
          </a:xfrm>
          <a:custGeom>
            <a:avLst/>
            <a:gdLst>
              <a:gd name="T0" fmla="*/ 2147483647 w 615"/>
              <a:gd name="T1" fmla="*/ 2147483647 h 643"/>
              <a:gd name="T2" fmla="*/ 0 w 615"/>
              <a:gd name="T3" fmla="*/ 2147483647 h 643"/>
              <a:gd name="T4" fmla="*/ 2147483647 w 615"/>
              <a:gd name="T5" fmla="*/ 0 h 643"/>
              <a:gd name="T6" fmla="*/ 2147483647 w 615"/>
              <a:gd name="T7" fmla="*/ 2147483647 h 643"/>
              <a:gd name="T8" fmla="*/ 2147483647 w 615"/>
              <a:gd name="T9" fmla="*/ 2147483647 h 643"/>
              <a:gd name="T10" fmla="*/ 2147483647 w 615"/>
              <a:gd name="T11" fmla="*/ 2147483647 h 643"/>
              <a:gd name="T12" fmla="*/ 2147483647 w 615"/>
              <a:gd name="T13" fmla="*/ 2147483647 h 643"/>
              <a:gd name="T14" fmla="*/ 2147483647 w 615"/>
              <a:gd name="T15" fmla="*/ 2147483647 h 643"/>
              <a:gd name="T16" fmla="*/ 2147483647 w 615"/>
              <a:gd name="T17" fmla="*/ 2147483647 h 643"/>
              <a:gd name="T18" fmla="*/ 2147483647 w 615"/>
              <a:gd name="T19" fmla="*/ 2147483647 h 643"/>
              <a:gd name="T20" fmla="*/ 2147483647 w 615"/>
              <a:gd name="T21" fmla="*/ 2147483647 h 643"/>
              <a:gd name="T22" fmla="*/ 2147483647 w 615"/>
              <a:gd name="T23" fmla="*/ 2147483647 h 643"/>
              <a:gd name="T24" fmla="*/ 2147483647 w 615"/>
              <a:gd name="T25" fmla="*/ 2147483647 h 643"/>
              <a:gd name="T26" fmla="*/ 2147483647 w 615"/>
              <a:gd name="T27" fmla="*/ 2147483647 h 643"/>
              <a:gd name="T28" fmla="*/ 2147483647 w 615"/>
              <a:gd name="T29" fmla="*/ 2147483647 h 6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15"/>
              <a:gd name="T46" fmla="*/ 0 h 643"/>
              <a:gd name="T47" fmla="*/ 615 w 615"/>
              <a:gd name="T48" fmla="*/ 643 h 6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15" h="643">
                <a:moveTo>
                  <a:pt x="56" y="196"/>
                </a:moveTo>
                <a:lnTo>
                  <a:pt x="0" y="196"/>
                </a:lnTo>
                <a:lnTo>
                  <a:pt x="308" y="0"/>
                </a:lnTo>
                <a:lnTo>
                  <a:pt x="615" y="196"/>
                </a:lnTo>
                <a:lnTo>
                  <a:pt x="587" y="196"/>
                </a:lnTo>
                <a:lnTo>
                  <a:pt x="559" y="196"/>
                </a:lnTo>
                <a:lnTo>
                  <a:pt x="559" y="615"/>
                </a:lnTo>
                <a:lnTo>
                  <a:pt x="56" y="615"/>
                </a:lnTo>
                <a:lnTo>
                  <a:pt x="56" y="196"/>
                </a:lnTo>
                <a:lnTo>
                  <a:pt x="559" y="196"/>
                </a:lnTo>
                <a:lnTo>
                  <a:pt x="587" y="196"/>
                </a:lnTo>
                <a:lnTo>
                  <a:pt x="587" y="643"/>
                </a:lnTo>
                <a:lnTo>
                  <a:pt x="56" y="643"/>
                </a:lnTo>
                <a:lnTo>
                  <a:pt x="56" y="615"/>
                </a:lnTo>
                <a:lnTo>
                  <a:pt x="56" y="196"/>
                </a:lnTo>
                <a:close/>
              </a:path>
            </a:pathLst>
          </a:custGeom>
          <a:solidFill>
            <a:srgbClr val="008080"/>
          </a:solidFill>
          <a:ln w="0">
            <a:solidFill>
              <a:srgbClr val="000080"/>
            </a:solidFill>
            <a:round/>
            <a:headEnd/>
            <a:tailEnd/>
          </a:ln>
        </p:spPr>
        <p:txBody>
          <a:bodyPr/>
          <a:lstStyle/>
          <a:p>
            <a:endParaRPr lang="en-GB"/>
          </a:p>
        </p:txBody>
      </p:sp>
      <p:sp>
        <p:nvSpPr>
          <p:cNvPr id="44281" name="Rectangle 448"/>
          <p:cNvSpPr>
            <a:spLocks noChangeArrowheads="1"/>
          </p:cNvSpPr>
          <p:nvPr/>
        </p:nvSpPr>
        <p:spPr bwMode="auto">
          <a:xfrm>
            <a:off x="2305050" y="3983038"/>
            <a:ext cx="268288" cy="220662"/>
          </a:xfrm>
          <a:prstGeom prst="rect">
            <a:avLst/>
          </a:prstGeom>
          <a:solidFill>
            <a:srgbClr val="FFFF00"/>
          </a:solidFill>
          <a:ln w="0">
            <a:solidFill>
              <a:srgbClr val="000000"/>
            </a:solidFill>
            <a:miter lim="800000"/>
            <a:headEnd/>
            <a:tailEnd/>
          </a:ln>
        </p:spPr>
        <p:txBody>
          <a:bodyPr/>
          <a:lstStyle/>
          <a:p>
            <a:endParaRPr lang="fa-IR"/>
          </a:p>
        </p:txBody>
      </p:sp>
      <p:sp>
        <p:nvSpPr>
          <p:cNvPr id="44282" name="Rectangle 449"/>
          <p:cNvSpPr>
            <a:spLocks noChangeArrowheads="1"/>
          </p:cNvSpPr>
          <p:nvPr/>
        </p:nvSpPr>
        <p:spPr bwMode="auto">
          <a:xfrm>
            <a:off x="2347913" y="4035425"/>
            <a:ext cx="93662" cy="166688"/>
          </a:xfrm>
          <a:prstGeom prst="rect">
            <a:avLst/>
          </a:prstGeom>
          <a:solidFill>
            <a:srgbClr val="800000"/>
          </a:solidFill>
          <a:ln w="0">
            <a:solidFill>
              <a:srgbClr val="000040"/>
            </a:solidFill>
            <a:miter lim="800000"/>
            <a:headEnd/>
            <a:tailEnd/>
          </a:ln>
        </p:spPr>
        <p:txBody>
          <a:bodyPr/>
          <a:lstStyle/>
          <a:p>
            <a:endParaRPr lang="fa-IR"/>
          </a:p>
        </p:txBody>
      </p:sp>
      <p:sp>
        <p:nvSpPr>
          <p:cNvPr id="44283" name="Rectangle 450"/>
          <p:cNvSpPr>
            <a:spLocks noChangeArrowheads="1"/>
          </p:cNvSpPr>
          <p:nvPr/>
        </p:nvSpPr>
        <p:spPr bwMode="auto">
          <a:xfrm>
            <a:off x="2482850" y="4030663"/>
            <a:ext cx="65088" cy="80962"/>
          </a:xfrm>
          <a:prstGeom prst="rect">
            <a:avLst/>
          </a:prstGeom>
          <a:solidFill>
            <a:srgbClr val="80FFFF"/>
          </a:solidFill>
          <a:ln w="0">
            <a:solidFill>
              <a:srgbClr val="000040"/>
            </a:solidFill>
            <a:miter lim="800000"/>
            <a:headEnd/>
            <a:tailEnd/>
          </a:ln>
        </p:spPr>
        <p:txBody>
          <a:bodyPr/>
          <a:lstStyle/>
          <a:p>
            <a:endParaRPr lang="fa-IR"/>
          </a:p>
        </p:txBody>
      </p:sp>
      <p:sp>
        <p:nvSpPr>
          <p:cNvPr id="44284" name="Freeform 451"/>
          <p:cNvSpPr>
            <a:spLocks/>
          </p:cNvSpPr>
          <p:nvPr/>
        </p:nvSpPr>
        <p:spPr bwMode="auto">
          <a:xfrm>
            <a:off x="2416175" y="4111625"/>
            <a:ext cx="12700" cy="15875"/>
          </a:xfrm>
          <a:custGeom>
            <a:avLst/>
            <a:gdLst>
              <a:gd name="T0" fmla="*/ 2147483647 w 23"/>
              <a:gd name="T1" fmla="*/ 2147483647 h 30"/>
              <a:gd name="T2" fmla="*/ 2147483647 w 23"/>
              <a:gd name="T3" fmla="*/ 2147483647 h 30"/>
              <a:gd name="T4" fmla="*/ 2147483647 w 23"/>
              <a:gd name="T5" fmla="*/ 2147483647 h 30"/>
              <a:gd name="T6" fmla="*/ 2147483647 w 23"/>
              <a:gd name="T7" fmla="*/ 2147483647 h 30"/>
              <a:gd name="T8" fmla="*/ 2147483647 w 23"/>
              <a:gd name="T9" fmla="*/ 2147483647 h 30"/>
              <a:gd name="T10" fmla="*/ 2147483647 w 23"/>
              <a:gd name="T11" fmla="*/ 2147483647 h 30"/>
              <a:gd name="T12" fmla="*/ 2147483647 w 23"/>
              <a:gd name="T13" fmla="*/ 2147483647 h 30"/>
              <a:gd name="T14" fmla="*/ 2147483647 w 23"/>
              <a:gd name="T15" fmla="*/ 0 h 30"/>
              <a:gd name="T16" fmla="*/ 2147483647 w 23"/>
              <a:gd name="T17" fmla="*/ 0 h 30"/>
              <a:gd name="T18" fmla="*/ 2147483647 w 23"/>
              <a:gd name="T19" fmla="*/ 0 h 30"/>
              <a:gd name="T20" fmla="*/ 2147483647 w 23"/>
              <a:gd name="T21" fmla="*/ 0 h 30"/>
              <a:gd name="T22" fmla="*/ 2147483647 w 23"/>
              <a:gd name="T23" fmla="*/ 2147483647 h 30"/>
              <a:gd name="T24" fmla="*/ 2147483647 w 23"/>
              <a:gd name="T25" fmla="*/ 2147483647 h 30"/>
              <a:gd name="T26" fmla="*/ 2147483647 w 23"/>
              <a:gd name="T27" fmla="*/ 2147483647 h 30"/>
              <a:gd name="T28" fmla="*/ 2147483647 w 23"/>
              <a:gd name="T29" fmla="*/ 2147483647 h 30"/>
              <a:gd name="T30" fmla="*/ 2147483647 w 23"/>
              <a:gd name="T31" fmla="*/ 2147483647 h 30"/>
              <a:gd name="T32" fmla="*/ 0 w 23"/>
              <a:gd name="T33" fmla="*/ 2147483647 h 30"/>
              <a:gd name="T34" fmla="*/ 0 w 23"/>
              <a:gd name="T35" fmla="*/ 2147483647 h 30"/>
              <a:gd name="T36" fmla="*/ 0 w 23"/>
              <a:gd name="T37" fmla="*/ 2147483647 h 30"/>
              <a:gd name="T38" fmla="*/ 0 w 23"/>
              <a:gd name="T39" fmla="*/ 2147483647 h 30"/>
              <a:gd name="T40" fmla="*/ 2147483647 w 23"/>
              <a:gd name="T41" fmla="*/ 2147483647 h 30"/>
              <a:gd name="T42" fmla="*/ 2147483647 w 23"/>
              <a:gd name="T43" fmla="*/ 2147483647 h 30"/>
              <a:gd name="T44" fmla="*/ 2147483647 w 23"/>
              <a:gd name="T45" fmla="*/ 2147483647 h 30"/>
              <a:gd name="T46" fmla="*/ 2147483647 w 23"/>
              <a:gd name="T47" fmla="*/ 2147483647 h 30"/>
              <a:gd name="T48" fmla="*/ 2147483647 w 23"/>
              <a:gd name="T49" fmla="*/ 2147483647 h 30"/>
              <a:gd name="T50" fmla="*/ 2147483647 w 23"/>
              <a:gd name="T51" fmla="*/ 2147483647 h 30"/>
              <a:gd name="T52" fmla="*/ 2147483647 w 23"/>
              <a:gd name="T53" fmla="*/ 2147483647 h 30"/>
              <a:gd name="T54" fmla="*/ 2147483647 w 23"/>
              <a:gd name="T55" fmla="*/ 2147483647 h 30"/>
              <a:gd name="T56" fmla="*/ 2147483647 w 23"/>
              <a:gd name="T57" fmla="*/ 2147483647 h 30"/>
              <a:gd name="T58" fmla="*/ 2147483647 w 23"/>
              <a:gd name="T59" fmla="*/ 2147483647 h 30"/>
              <a:gd name="T60" fmla="*/ 2147483647 w 23"/>
              <a:gd name="T61" fmla="*/ 2147483647 h 30"/>
              <a:gd name="T62" fmla="*/ 2147483647 w 23"/>
              <a:gd name="T63" fmla="*/ 2147483647 h 30"/>
              <a:gd name="T64" fmla="*/ 2147483647 w 23"/>
              <a:gd name="T65" fmla="*/ 2147483647 h 30"/>
              <a:gd name="T66" fmla="*/ 2147483647 w 23"/>
              <a:gd name="T67" fmla="*/ 2147483647 h 30"/>
              <a:gd name="T68" fmla="*/ 2147483647 w 23"/>
              <a:gd name="T69" fmla="*/ 2147483647 h 30"/>
              <a:gd name="T70" fmla="*/ 2147483647 w 23"/>
              <a:gd name="T71" fmla="*/ 2147483647 h 3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3"/>
              <a:gd name="T109" fmla="*/ 0 h 30"/>
              <a:gd name="T110" fmla="*/ 23 w 23"/>
              <a:gd name="T111" fmla="*/ 30 h 3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3" h="30">
                <a:moveTo>
                  <a:pt x="23" y="15"/>
                </a:moveTo>
                <a:lnTo>
                  <a:pt x="23" y="14"/>
                </a:lnTo>
                <a:lnTo>
                  <a:pt x="23" y="12"/>
                </a:lnTo>
                <a:lnTo>
                  <a:pt x="23" y="11"/>
                </a:lnTo>
                <a:lnTo>
                  <a:pt x="22" y="10"/>
                </a:lnTo>
                <a:lnTo>
                  <a:pt x="21" y="9"/>
                </a:lnTo>
                <a:lnTo>
                  <a:pt x="21" y="8"/>
                </a:lnTo>
                <a:lnTo>
                  <a:pt x="21" y="7"/>
                </a:lnTo>
                <a:lnTo>
                  <a:pt x="20" y="6"/>
                </a:lnTo>
                <a:lnTo>
                  <a:pt x="19" y="5"/>
                </a:lnTo>
                <a:lnTo>
                  <a:pt x="19" y="4"/>
                </a:lnTo>
                <a:lnTo>
                  <a:pt x="18" y="3"/>
                </a:lnTo>
                <a:lnTo>
                  <a:pt x="17" y="2"/>
                </a:lnTo>
                <a:lnTo>
                  <a:pt x="16" y="0"/>
                </a:lnTo>
                <a:lnTo>
                  <a:pt x="14" y="0"/>
                </a:lnTo>
                <a:lnTo>
                  <a:pt x="13" y="0"/>
                </a:lnTo>
                <a:lnTo>
                  <a:pt x="12" y="0"/>
                </a:lnTo>
                <a:lnTo>
                  <a:pt x="11" y="0"/>
                </a:lnTo>
                <a:lnTo>
                  <a:pt x="10" y="0"/>
                </a:lnTo>
                <a:lnTo>
                  <a:pt x="9" y="0"/>
                </a:lnTo>
                <a:lnTo>
                  <a:pt x="8" y="0"/>
                </a:lnTo>
                <a:lnTo>
                  <a:pt x="7" y="2"/>
                </a:lnTo>
                <a:lnTo>
                  <a:pt x="6" y="2"/>
                </a:lnTo>
                <a:lnTo>
                  <a:pt x="5" y="3"/>
                </a:lnTo>
                <a:lnTo>
                  <a:pt x="3" y="4"/>
                </a:lnTo>
                <a:lnTo>
                  <a:pt x="3" y="5"/>
                </a:lnTo>
                <a:lnTo>
                  <a:pt x="2" y="6"/>
                </a:lnTo>
                <a:lnTo>
                  <a:pt x="1" y="7"/>
                </a:lnTo>
                <a:lnTo>
                  <a:pt x="1" y="8"/>
                </a:lnTo>
                <a:lnTo>
                  <a:pt x="1" y="9"/>
                </a:lnTo>
                <a:lnTo>
                  <a:pt x="0" y="10"/>
                </a:lnTo>
                <a:lnTo>
                  <a:pt x="0" y="11"/>
                </a:lnTo>
                <a:lnTo>
                  <a:pt x="0" y="12"/>
                </a:lnTo>
                <a:lnTo>
                  <a:pt x="0" y="14"/>
                </a:lnTo>
                <a:lnTo>
                  <a:pt x="0" y="15"/>
                </a:lnTo>
                <a:lnTo>
                  <a:pt x="0" y="17"/>
                </a:lnTo>
                <a:lnTo>
                  <a:pt x="0" y="18"/>
                </a:lnTo>
                <a:lnTo>
                  <a:pt x="0" y="19"/>
                </a:lnTo>
                <a:lnTo>
                  <a:pt x="0" y="20"/>
                </a:lnTo>
                <a:lnTo>
                  <a:pt x="1" y="22"/>
                </a:lnTo>
                <a:lnTo>
                  <a:pt x="1" y="23"/>
                </a:lnTo>
                <a:lnTo>
                  <a:pt x="1" y="25"/>
                </a:lnTo>
                <a:lnTo>
                  <a:pt x="2" y="25"/>
                </a:lnTo>
                <a:lnTo>
                  <a:pt x="3" y="26"/>
                </a:lnTo>
                <a:lnTo>
                  <a:pt x="3" y="27"/>
                </a:lnTo>
                <a:lnTo>
                  <a:pt x="5" y="28"/>
                </a:lnTo>
                <a:lnTo>
                  <a:pt x="6" y="29"/>
                </a:lnTo>
                <a:lnTo>
                  <a:pt x="7" y="29"/>
                </a:lnTo>
                <a:lnTo>
                  <a:pt x="8" y="30"/>
                </a:lnTo>
                <a:lnTo>
                  <a:pt x="9" y="30"/>
                </a:lnTo>
                <a:lnTo>
                  <a:pt x="10" y="30"/>
                </a:lnTo>
                <a:lnTo>
                  <a:pt x="11" y="30"/>
                </a:lnTo>
                <a:lnTo>
                  <a:pt x="12" y="30"/>
                </a:lnTo>
                <a:lnTo>
                  <a:pt x="13" y="30"/>
                </a:lnTo>
                <a:lnTo>
                  <a:pt x="14" y="30"/>
                </a:lnTo>
                <a:lnTo>
                  <a:pt x="16" y="30"/>
                </a:lnTo>
                <a:lnTo>
                  <a:pt x="17" y="29"/>
                </a:lnTo>
                <a:lnTo>
                  <a:pt x="18" y="28"/>
                </a:lnTo>
                <a:lnTo>
                  <a:pt x="19" y="27"/>
                </a:lnTo>
                <a:lnTo>
                  <a:pt x="19" y="26"/>
                </a:lnTo>
                <a:lnTo>
                  <a:pt x="20" y="25"/>
                </a:lnTo>
                <a:lnTo>
                  <a:pt x="21" y="25"/>
                </a:lnTo>
                <a:lnTo>
                  <a:pt x="21" y="23"/>
                </a:lnTo>
                <a:lnTo>
                  <a:pt x="21" y="22"/>
                </a:lnTo>
                <a:lnTo>
                  <a:pt x="22" y="20"/>
                </a:lnTo>
                <a:lnTo>
                  <a:pt x="23" y="19"/>
                </a:lnTo>
                <a:lnTo>
                  <a:pt x="23" y="18"/>
                </a:lnTo>
                <a:lnTo>
                  <a:pt x="23" y="17"/>
                </a:lnTo>
                <a:lnTo>
                  <a:pt x="23" y="15"/>
                </a:lnTo>
                <a:close/>
              </a:path>
            </a:pathLst>
          </a:custGeom>
          <a:solidFill>
            <a:srgbClr val="008080"/>
          </a:solidFill>
          <a:ln w="0">
            <a:solidFill>
              <a:srgbClr val="000040"/>
            </a:solidFill>
            <a:round/>
            <a:headEnd/>
            <a:tailEnd/>
          </a:ln>
        </p:spPr>
        <p:txBody>
          <a:bodyPr/>
          <a:lstStyle/>
          <a:p>
            <a:endParaRPr lang="en-GB"/>
          </a:p>
        </p:txBody>
      </p:sp>
      <p:sp>
        <p:nvSpPr>
          <p:cNvPr id="44285" name="Line 452"/>
          <p:cNvSpPr>
            <a:spLocks noChangeShapeType="1"/>
          </p:cNvSpPr>
          <p:nvPr/>
        </p:nvSpPr>
        <p:spPr bwMode="auto">
          <a:xfrm>
            <a:off x="2514600" y="4032250"/>
            <a:ext cx="1588" cy="79375"/>
          </a:xfrm>
          <a:prstGeom prst="line">
            <a:avLst/>
          </a:prstGeom>
          <a:noFill/>
          <a:ln w="6350">
            <a:solidFill>
              <a:srgbClr val="000040"/>
            </a:solidFill>
            <a:round/>
            <a:headEnd/>
            <a:tailEnd/>
          </a:ln>
        </p:spPr>
        <p:txBody>
          <a:bodyPr/>
          <a:lstStyle/>
          <a:p>
            <a:endParaRPr lang="en-GB"/>
          </a:p>
        </p:txBody>
      </p:sp>
      <p:sp>
        <p:nvSpPr>
          <p:cNvPr id="44286" name="Line 453"/>
          <p:cNvSpPr>
            <a:spLocks noChangeShapeType="1"/>
          </p:cNvSpPr>
          <p:nvPr/>
        </p:nvSpPr>
        <p:spPr bwMode="auto">
          <a:xfrm>
            <a:off x="2482850" y="4068763"/>
            <a:ext cx="63500" cy="1587"/>
          </a:xfrm>
          <a:prstGeom prst="line">
            <a:avLst/>
          </a:prstGeom>
          <a:noFill/>
          <a:ln w="6350">
            <a:solidFill>
              <a:srgbClr val="000040"/>
            </a:solidFill>
            <a:round/>
            <a:headEnd/>
            <a:tailEnd/>
          </a:ln>
        </p:spPr>
        <p:txBody>
          <a:bodyPr/>
          <a:lstStyle/>
          <a:p>
            <a:endParaRPr lang="en-GB"/>
          </a:p>
        </p:txBody>
      </p:sp>
      <p:sp>
        <p:nvSpPr>
          <p:cNvPr id="44287" name="Freeform 454"/>
          <p:cNvSpPr>
            <a:spLocks/>
          </p:cNvSpPr>
          <p:nvPr/>
        </p:nvSpPr>
        <p:spPr bwMode="auto">
          <a:xfrm>
            <a:off x="1554163" y="4094163"/>
            <a:ext cx="325437" cy="339725"/>
          </a:xfrm>
          <a:custGeom>
            <a:avLst/>
            <a:gdLst>
              <a:gd name="T0" fmla="*/ 2147483647 w 614"/>
              <a:gd name="T1" fmla="*/ 2147483647 h 643"/>
              <a:gd name="T2" fmla="*/ 0 w 614"/>
              <a:gd name="T3" fmla="*/ 2147483647 h 643"/>
              <a:gd name="T4" fmla="*/ 2147483647 w 614"/>
              <a:gd name="T5" fmla="*/ 0 h 643"/>
              <a:gd name="T6" fmla="*/ 2147483647 w 614"/>
              <a:gd name="T7" fmla="*/ 2147483647 h 643"/>
              <a:gd name="T8" fmla="*/ 2147483647 w 614"/>
              <a:gd name="T9" fmla="*/ 2147483647 h 643"/>
              <a:gd name="T10" fmla="*/ 2147483647 w 614"/>
              <a:gd name="T11" fmla="*/ 2147483647 h 643"/>
              <a:gd name="T12" fmla="*/ 2147483647 w 614"/>
              <a:gd name="T13" fmla="*/ 2147483647 h 643"/>
              <a:gd name="T14" fmla="*/ 2147483647 w 614"/>
              <a:gd name="T15" fmla="*/ 2147483647 h 643"/>
              <a:gd name="T16" fmla="*/ 2147483647 w 614"/>
              <a:gd name="T17" fmla="*/ 2147483647 h 643"/>
              <a:gd name="T18" fmla="*/ 2147483647 w 614"/>
              <a:gd name="T19" fmla="*/ 2147483647 h 643"/>
              <a:gd name="T20" fmla="*/ 2147483647 w 614"/>
              <a:gd name="T21" fmla="*/ 2147483647 h 643"/>
              <a:gd name="T22" fmla="*/ 2147483647 w 614"/>
              <a:gd name="T23" fmla="*/ 2147483647 h 643"/>
              <a:gd name="T24" fmla="*/ 2147483647 w 614"/>
              <a:gd name="T25" fmla="*/ 2147483647 h 643"/>
              <a:gd name="T26" fmla="*/ 2147483647 w 614"/>
              <a:gd name="T27" fmla="*/ 2147483647 h 643"/>
              <a:gd name="T28" fmla="*/ 2147483647 w 614"/>
              <a:gd name="T29" fmla="*/ 2147483647 h 6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14"/>
              <a:gd name="T46" fmla="*/ 0 h 643"/>
              <a:gd name="T47" fmla="*/ 614 w 614"/>
              <a:gd name="T48" fmla="*/ 643 h 6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14" h="643">
                <a:moveTo>
                  <a:pt x="56" y="196"/>
                </a:moveTo>
                <a:lnTo>
                  <a:pt x="0" y="196"/>
                </a:lnTo>
                <a:lnTo>
                  <a:pt x="307" y="0"/>
                </a:lnTo>
                <a:lnTo>
                  <a:pt x="614" y="196"/>
                </a:lnTo>
                <a:lnTo>
                  <a:pt x="587" y="196"/>
                </a:lnTo>
                <a:lnTo>
                  <a:pt x="558" y="196"/>
                </a:lnTo>
                <a:lnTo>
                  <a:pt x="558" y="615"/>
                </a:lnTo>
                <a:lnTo>
                  <a:pt x="56" y="615"/>
                </a:lnTo>
                <a:lnTo>
                  <a:pt x="56" y="196"/>
                </a:lnTo>
                <a:lnTo>
                  <a:pt x="558" y="196"/>
                </a:lnTo>
                <a:lnTo>
                  <a:pt x="587" y="196"/>
                </a:lnTo>
                <a:lnTo>
                  <a:pt x="587" y="643"/>
                </a:lnTo>
                <a:lnTo>
                  <a:pt x="56" y="643"/>
                </a:lnTo>
                <a:lnTo>
                  <a:pt x="56" y="615"/>
                </a:lnTo>
                <a:lnTo>
                  <a:pt x="56" y="196"/>
                </a:lnTo>
                <a:close/>
              </a:path>
            </a:pathLst>
          </a:custGeom>
          <a:solidFill>
            <a:srgbClr val="008080"/>
          </a:solidFill>
          <a:ln w="0">
            <a:solidFill>
              <a:srgbClr val="000080"/>
            </a:solidFill>
            <a:round/>
            <a:headEnd/>
            <a:tailEnd/>
          </a:ln>
        </p:spPr>
        <p:txBody>
          <a:bodyPr/>
          <a:lstStyle/>
          <a:p>
            <a:endParaRPr lang="en-GB"/>
          </a:p>
        </p:txBody>
      </p:sp>
      <p:sp>
        <p:nvSpPr>
          <p:cNvPr id="44288" name="Rectangle 455"/>
          <p:cNvSpPr>
            <a:spLocks noChangeArrowheads="1"/>
          </p:cNvSpPr>
          <p:nvPr/>
        </p:nvSpPr>
        <p:spPr bwMode="auto">
          <a:xfrm>
            <a:off x="1584325" y="4197350"/>
            <a:ext cx="269875" cy="220663"/>
          </a:xfrm>
          <a:prstGeom prst="rect">
            <a:avLst/>
          </a:prstGeom>
          <a:solidFill>
            <a:srgbClr val="FFFF00"/>
          </a:solidFill>
          <a:ln w="0">
            <a:solidFill>
              <a:srgbClr val="000000"/>
            </a:solidFill>
            <a:miter lim="800000"/>
            <a:headEnd/>
            <a:tailEnd/>
          </a:ln>
        </p:spPr>
        <p:txBody>
          <a:bodyPr/>
          <a:lstStyle/>
          <a:p>
            <a:endParaRPr lang="fa-IR"/>
          </a:p>
        </p:txBody>
      </p:sp>
      <p:sp>
        <p:nvSpPr>
          <p:cNvPr id="44289" name="Rectangle 456"/>
          <p:cNvSpPr>
            <a:spLocks noChangeArrowheads="1"/>
          </p:cNvSpPr>
          <p:nvPr/>
        </p:nvSpPr>
        <p:spPr bwMode="auto">
          <a:xfrm>
            <a:off x="1627188" y="4249738"/>
            <a:ext cx="95250" cy="168275"/>
          </a:xfrm>
          <a:prstGeom prst="rect">
            <a:avLst/>
          </a:prstGeom>
          <a:solidFill>
            <a:srgbClr val="800000"/>
          </a:solidFill>
          <a:ln w="0">
            <a:solidFill>
              <a:srgbClr val="000040"/>
            </a:solidFill>
            <a:miter lim="800000"/>
            <a:headEnd/>
            <a:tailEnd/>
          </a:ln>
        </p:spPr>
        <p:txBody>
          <a:bodyPr/>
          <a:lstStyle/>
          <a:p>
            <a:endParaRPr lang="fa-IR"/>
          </a:p>
        </p:txBody>
      </p:sp>
      <p:sp>
        <p:nvSpPr>
          <p:cNvPr id="44290" name="Rectangle 457"/>
          <p:cNvSpPr>
            <a:spLocks noChangeArrowheads="1"/>
          </p:cNvSpPr>
          <p:nvPr/>
        </p:nvSpPr>
        <p:spPr bwMode="auto">
          <a:xfrm>
            <a:off x="1763713" y="4246563"/>
            <a:ext cx="63500" cy="79375"/>
          </a:xfrm>
          <a:prstGeom prst="rect">
            <a:avLst/>
          </a:prstGeom>
          <a:solidFill>
            <a:srgbClr val="80FFFF"/>
          </a:solidFill>
          <a:ln w="0">
            <a:solidFill>
              <a:srgbClr val="000040"/>
            </a:solidFill>
            <a:miter lim="800000"/>
            <a:headEnd/>
            <a:tailEnd/>
          </a:ln>
        </p:spPr>
        <p:txBody>
          <a:bodyPr/>
          <a:lstStyle/>
          <a:p>
            <a:endParaRPr lang="fa-IR"/>
          </a:p>
        </p:txBody>
      </p:sp>
      <p:sp>
        <p:nvSpPr>
          <p:cNvPr id="44291" name="Freeform 458"/>
          <p:cNvSpPr>
            <a:spLocks/>
          </p:cNvSpPr>
          <p:nvPr/>
        </p:nvSpPr>
        <p:spPr bwMode="auto">
          <a:xfrm>
            <a:off x="1697038" y="4327525"/>
            <a:ext cx="12700" cy="15875"/>
          </a:xfrm>
          <a:custGeom>
            <a:avLst/>
            <a:gdLst>
              <a:gd name="T0" fmla="*/ 2147483647 w 23"/>
              <a:gd name="T1" fmla="*/ 2147483647 h 30"/>
              <a:gd name="T2" fmla="*/ 2147483647 w 23"/>
              <a:gd name="T3" fmla="*/ 2147483647 h 30"/>
              <a:gd name="T4" fmla="*/ 2147483647 w 23"/>
              <a:gd name="T5" fmla="*/ 2147483647 h 30"/>
              <a:gd name="T6" fmla="*/ 2147483647 w 23"/>
              <a:gd name="T7" fmla="*/ 2147483647 h 30"/>
              <a:gd name="T8" fmla="*/ 2147483647 w 23"/>
              <a:gd name="T9" fmla="*/ 2147483647 h 30"/>
              <a:gd name="T10" fmla="*/ 2147483647 w 23"/>
              <a:gd name="T11" fmla="*/ 2147483647 h 30"/>
              <a:gd name="T12" fmla="*/ 2147483647 w 23"/>
              <a:gd name="T13" fmla="*/ 2147483647 h 30"/>
              <a:gd name="T14" fmla="*/ 2147483647 w 23"/>
              <a:gd name="T15" fmla="*/ 0 h 30"/>
              <a:gd name="T16" fmla="*/ 2147483647 w 23"/>
              <a:gd name="T17" fmla="*/ 0 h 30"/>
              <a:gd name="T18" fmla="*/ 2147483647 w 23"/>
              <a:gd name="T19" fmla="*/ 0 h 30"/>
              <a:gd name="T20" fmla="*/ 2147483647 w 23"/>
              <a:gd name="T21" fmla="*/ 0 h 30"/>
              <a:gd name="T22" fmla="*/ 2147483647 w 23"/>
              <a:gd name="T23" fmla="*/ 2147483647 h 30"/>
              <a:gd name="T24" fmla="*/ 2147483647 w 23"/>
              <a:gd name="T25" fmla="*/ 2147483647 h 30"/>
              <a:gd name="T26" fmla="*/ 2147483647 w 23"/>
              <a:gd name="T27" fmla="*/ 2147483647 h 30"/>
              <a:gd name="T28" fmla="*/ 2147483647 w 23"/>
              <a:gd name="T29" fmla="*/ 2147483647 h 30"/>
              <a:gd name="T30" fmla="*/ 2147483647 w 23"/>
              <a:gd name="T31" fmla="*/ 2147483647 h 30"/>
              <a:gd name="T32" fmla="*/ 0 w 23"/>
              <a:gd name="T33" fmla="*/ 2147483647 h 30"/>
              <a:gd name="T34" fmla="*/ 0 w 23"/>
              <a:gd name="T35" fmla="*/ 2147483647 h 30"/>
              <a:gd name="T36" fmla="*/ 0 w 23"/>
              <a:gd name="T37" fmla="*/ 2147483647 h 30"/>
              <a:gd name="T38" fmla="*/ 0 w 23"/>
              <a:gd name="T39" fmla="*/ 2147483647 h 30"/>
              <a:gd name="T40" fmla="*/ 2147483647 w 23"/>
              <a:gd name="T41" fmla="*/ 2147483647 h 30"/>
              <a:gd name="T42" fmla="*/ 2147483647 w 23"/>
              <a:gd name="T43" fmla="*/ 2147483647 h 30"/>
              <a:gd name="T44" fmla="*/ 2147483647 w 23"/>
              <a:gd name="T45" fmla="*/ 2147483647 h 30"/>
              <a:gd name="T46" fmla="*/ 2147483647 w 23"/>
              <a:gd name="T47" fmla="*/ 2147483647 h 30"/>
              <a:gd name="T48" fmla="*/ 2147483647 w 23"/>
              <a:gd name="T49" fmla="*/ 2147483647 h 30"/>
              <a:gd name="T50" fmla="*/ 2147483647 w 23"/>
              <a:gd name="T51" fmla="*/ 2147483647 h 30"/>
              <a:gd name="T52" fmla="*/ 2147483647 w 23"/>
              <a:gd name="T53" fmla="*/ 2147483647 h 30"/>
              <a:gd name="T54" fmla="*/ 2147483647 w 23"/>
              <a:gd name="T55" fmla="*/ 2147483647 h 30"/>
              <a:gd name="T56" fmla="*/ 2147483647 w 23"/>
              <a:gd name="T57" fmla="*/ 2147483647 h 30"/>
              <a:gd name="T58" fmla="*/ 2147483647 w 23"/>
              <a:gd name="T59" fmla="*/ 2147483647 h 30"/>
              <a:gd name="T60" fmla="*/ 2147483647 w 23"/>
              <a:gd name="T61" fmla="*/ 2147483647 h 30"/>
              <a:gd name="T62" fmla="*/ 2147483647 w 23"/>
              <a:gd name="T63" fmla="*/ 2147483647 h 30"/>
              <a:gd name="T64" fmla="*/ 2147483647 w 23"/>
              <a:gd name="T65" fmla="*/ 2147483647 h 30"/>
              <a:gd name="T66" fmla="*/ 2147483647 w 23"/>
              <a:gd name="T67" fmla="*/ 2147483647 h 30"/>
              <a:gd name="T68" fmla="*/ 2147483647 w 23"/>
              <a:gd name="T69" fmla="*/ 2147483647 h 30"/>
              <a:gd name="T70" fmla="*/ 2147483647 w 23"/>
              <a:gd name="T71" fmla="*/ 2147483647 h 3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3"/>
              <a:gd name="T109" fmla="*/ 0 h 30"/>
              <a:gd name="T110" fmla="*/ 23 w 23"/>
              <a:gd name="T111" fmla="*/ 30 h 3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3" h="30">
                <a:moveTo>
                  <a:pt x="23" y="15"/>
                </a:moveTo>
                <a:lnTo>
                  <a:pt x="23" y="14"/>
                </a:lnTo>
                <a:lnTo>
                  <a:pt x="23" y="13"/>
                </a:lnTo>
                <a:lnTo>
                  <a:pt x="23" y="11"/>
                </a:lnTo>
                <a:lnTo>
                  <a:pt x="22" y="10"/>
                </a:lnTo>
                <a:lnTo>
                  <a:pt x="21" y="9"/>
                </a:lnTo>
                <a:lnTo>
                  <a:pt x="21" y="8"/>
                </a:lnTo>
                <a:lnTo>
                  <a:pt x="21" y="7"/>
                </a:lnTo>
                <a:lnTo>
                  <a:pt x="20" y="6"/>
                </a:lnTo>
                <a:lnTo>
                  <a:pt x="18" y="5"/>
                </a:lnTo>
                <a:lnTo>
                  <a:pt x="18" y="4"/>
                </a:lnTo>
                <a:lnTo>
                  <a:pt x="17" y="3"/>
                </a:lnTo>
                <a:lnTo>
                  <a:pt x="16" y="2"/>
                </a:lnTo>
                <a:lnTo>
                  <a:pt x="15" y="0"/>
                </a:lnTo>
                <a:lnTo>
                  <a:pt x="14" y="0"/>
                </a:lnTo>
                <a:lnTo>
                  <a:pt x="13" y="0"/>
                </a:lnTo>
                <a:lnTo>
                  <a:pt x="12" y="0"/>
                </a:lnTo>
                <a:lnTo>
                  <a:pt x="11" y="0"/>
                </a:lnTo>
                <a:lnTo>
                  <a:pt x="10" y="0"/>
                </a:lnTo>
                <a:lnTo>
                  <a:pt x="9" y="0"/>
                </a:lnTo>
                <a:lnTo>
                  <a:pt x="7" y="0"/>
                </a:lnTo>
                <a:lnTo>
                  <a:pt x="6" y="2"/>
                </a:lnTo>
                <a:lnTo>
                  <a:pt x="5" y="2"/>
                </a:lnTo>
                <a:lnTo>
                  <a:pt x="4" y="3"/>
                </a:lnTo>
                <a:lnTo>
                  <a:pt x="3" y="4"/>
                </a:lnTo>
                <a:lnTo>
                  <a:pt x="3" y="5"/>
                </a:lnTo>
                <a:lnTo>
                  <a:pt x="2" y="6"/>
                </a:lnTo>
                <a:lnTo>
                  <a:pt x="1" y="7"/>
                </a:lnTo>
                <a:lnTo>
                  <a:pt x="1" y="8"/>
                </a:lnTo>
                <a:lnTo>
                  <a:pt x="1" y="9"/>
                </a:lnTo>
                <a:lnTo>
                  <a:pt x="0" y="10"/>
                </a:lnTo>
                <a:lnTo>
                  <a:pt x="0" y="11"/>
                </a:lnTo>
                <a:lnTo>
                  <a:pt x="0" y="13"/>
                </a:lnTo>
                <a:lnTo>
                  <a:pt x="0" y="14"/>
                </a:lnTo>
                <a:lnTo>
                  <a:pt x="0" y="15"/>
                </a:lnTo>
                <a:lnTo>
                  <a:pt x="0" y="17"/>
                </a:lnTo>
                <a:lnTo>
                  <a:pt x="0" y="18"/>
                </a:lnTo>
                <a:lnTo>
                  <a:pt x="0" y="19"/>
                </a:lnTo>
                <a:lnTo>
                  <a:pt x="0" y="20"/>
                </a:lnTo>
                <a:lnTo>
                  <a:pt x="1" y="22"/>
                </a:lnTo>
                <a:lnTo>
                  <a:pt x="1" y="24"/>
                </a:lnTo>
                <a:lnTo>
                  <a:pt x="1" y="25"/>
                </a:lnTo>
                <a:lnTo>
                  <a:pt x="2" y="25"/>
                </a:lnTo>
                <a:lnTo>
                  <a:pt x="3" y="26"/>
                </a:lnTo>
                <a:lnTo>
                  <a:pt x="3" y="27"/>
                </a:lnTo>
                <a:lnTo>
                  <a:pt x="4" y="28"/>
                </a:lnTo>
                <a:lnTo>
                  <a:pt x="5" y="29"/>
                </a:lnTo>
                <a:lnTo>
                  <a:pt x="6" y="29"/>
                </a:lnTo>
                <a:lnTo>
                  <a:pt x="7" y="30"/>
                </a:lnTo>
                <a:lnTo>
                  <a:pt x="9" y="30"/>
                </a:lnTo>
                <a:lnTo>
                  <a:pt x="10" y="30"/>
                </a:lnTo>
                <a:lnTo>
                  <a:pt x="11" y="30"/>
                </a:lnTo>
                <a:lnTo>
                  <a:pt x="12" y="30"/>
                </a:lnTo>
                <a:lnTo>
                  <a:pt x="13" y="30"/>
                </a:lnTo>
                <a:lnTo>
                  <a:pt x="14" y="30"/>
                </a:lnTo>
                <a:lnTo>
                  <a:pt x="15" y="30"/>
                </a:lnTo>
                <a:lnTo>
                  <a:pt x="16" y="29"/>
                </a:lnTo>
                <a:lnTo>
                  <a:pt x="17" y="28"/>
                </a:lnTo>
                <a:lnTo>
                  <a:pt x="18" y="27"/>
                </a:lnTo>
                <a:lnTo>
                  <a:pt x="18" y="26"/>
                </a:lnTo>
                <a:lnTo>
                  <a:pt x="20" y="25"/>
                </a:lnTo>
                <a:lnTo>
                  <a:pt x="21" y="25"/>
                </a:lnTo>
                <a:lnTo>
                  <a:pt x="21" y="24"/>
                </a:lnTo>
                <a:lnTo>
                  <a:pt x="21" y="22"/>
                </a:lnTo>
                <a:lnTo>
                  <a:pt x="22" y="20"/>
                </a:lnTo>
                <a:lnTo>
                  <a:pt x="23" y="19"/>
                </a:lnTo>
                <a:lnTo>
                  <a:pt x="23" y="18"/>
                </a:lnTo>
                <a:lnTo>
                  <a:pt x="23" y="17"/>
                </a:lnTo>
                <a:lnTo>
                  <a:pt x="23" y="15"/>
                </a:lnTo>
                <a:close/>
              </a:path>
            </a:pathLst>
          </a:custGeom>
          <a:solidFill>
            <a:srgbClr val="008080"/>
          </a:solidFill>
          <a:ln w="0">
            <a:solidFill>
              <a:srgbClr val="000040"/>
            </a:solidFill>
            <a:round/>
            <a:headEnd/>
            <a:tailEnd/>
          </a:ln>
        </p:spPr>
        <p:txBody>
          <a:bodyPr/>
          <a:lstStyle/>
          <a:p>
            <a:endParaRPr lang="en-GB"/>
          </a:p>
        </p:txBody>
      </p:sp>
      <p:sp>
        <p:nvSpPr>
          <p:cNvPr id="44292" name="Line 459"/>
          <p:cNvSpPr>
            <a:spLocks noChangeShapeType="1"/>
          </p:cNvSpPr>
          <p:nvPr/>
        </p:nvSpPr>
        <p:spPr bwMode="auto">
          <a:xfrm>
            <a:off x="1793875" y="4246563"/>
            <a:ext cx="1588" cy="79375"/>
          </a:xfrm>
          <a:prstGeom prst="line">
            <a:avLst/>
          </a:prstGeom>
          <a:noFill/>
          <a:ln w="6350">
            <a:solidFill>
              <a:srgbClr val="000040"/>
            </a:solidFill>
            <a:round/>
            <a:headEnd/>
            <a:tailEnd/>
          </a:ln>
        </p:spPr>
        <p:txBody>
          <a:bodyPr/>
          <a:lstStyle/>
          <a:p>
            <a:endParaRPr lang="en-GB"/>
          </a:p>
        </p:txBody>
      </p:sp>
      <p:sp>
        <p:nvSpPr>
          <p:cNvPr id="44293" name="Line 460"/>
          <p:cNvSpPr>
            <a:spLocks noChangeShapeType="1"/>
          </p:cNvSpPr>
          <p:nvPr/>
        </p:nvSpPr>
        <p:spPr bwMode="auto">
          <a:xfrm>
            <a:off x="1763713" y="4284663"/>
            <a:ext cx="61912" cy="1587"/>
          </a:xfrm>
          <a:prstGeom prst="line">
            <a:avLst/>
          </a:prstGeom>
          <a:noFill/>
          <a:ln w="6350">
            <a:solidFill>
              <a:srgbClr val="000040"/>
            </a:solidFill>
            <a:round/>
            <a:headEnd/>
            <a:tailEnd/>
          </a:ln>
        </p:spPr>
        <p:txBody>
          <a:bodyPr/>
          <a:lstStyle/>
          <a:p>
            <a:endParaRPr lang="en-GB"/>
          </a:p>
        </p:txBody>
      </p:sp>
      <p:sp>
        <p:nvSpPr>
          <p:cNvPr id="44294" name="Freeform 461"/>
          <p:cNvSpPr>
            <a:spLocks/>
          </p:cNvSpPr>
          <p:nvPr/>
        </p:nvSpPr>
        <p:spPr bwMode="auto">
          <a:xfrm>
            <a:off x="2160588" y="4371975"/>
            <a:ext cx="325437" cy="339725"/>
          </a:xfrm>
          <a:custGeom>
            <a:avLst/>
            <a:gdLst>
              <a:gd name="T0" fmla="*/ 2147483647 w 615"/>
              <a:gd name="T1" fmla="*/ 2147483647 h 643"/>
              <a:gd name="T2" fmla="*/ 0 w 615"/>
              <a:gd name="T3" fmla="*/ 2147483647 h 643"/>
              <a:gd name="T4" fmla="*/ 2147483647 w 615"/>
              <a:gd name="T5" fmla="*/ 0 h 643"/>
              <a:gd name="T6" fmla="*/ 2147483647 w 615"/>
              <a:gd name="T7" fmla="*/ 2147483647 h 643"/>
              <a:gd name="T8" fmla="*/ 2147483647 w 615"/>
              <a:gd name="T9" fmla="*/ 2147483647 h 643"/>
              <a:gd name="T10" fmla="*/ 2147483647 w 615"/>
              <a:gd name="T11" fmla="*/ 2147483647 h 643"/>
              <a:gd name="T12" fmla="*/ 2147483647 w 615"/>
              <a:gd name="T13" fmla="*/ 2147483647 h 643"/>
              <a:gd name="T14" fmla="*/ 2147483647 w 615"/>
              <a:gd name="T15" fmla="*/ 2147483647 h 643"/>
              <a:gd name="T16" fmla="*/ 2147483647 w 615"/>
              <a:gd name="T17" fmla="*/ 2147483647 h 643"/>
              <a:gd name="T18" fmla="*/ 2147483647 w 615"/>
              <a:gd name="T19" fmla="*/ 2147483647 h 643"/>
              <a:gd name="T20" fmla="*/ 2147483647 w 615"/>
              <a:gd name="T21" fmla="*/ 2147483647 h 643"/>
              <a:gd name="T22" fmla="*/ 2147483647 w 615"/>
              <a:gd name="T23" fmla="*/ 2147483647 h 643"/>
              <a:gd name="T24" fmla="*/ 2147483647 w 615"/>
              <a:gd name="T25" fmla="*/ 2147483647 h 643"/>
              <a:gd name="T26" fmla="*/ 2147483647 w 615"/>
              <a:gd name="T27" fmla="*/ 2147483647 h 643"/>
              <a:gd name="T28" fmla="*/ 2147483647 w 615"/>
              <a:gd name="T29" fmla="*/ 2147483647 h 6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15"/>
              <a:gd name="T46" fmla="*/ 0 h 643"/>
              <a:gd name="T47" fmla="*/ 615 w 615"/>
              <a:gd name="T48" fmla="*/ 643 h 6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15" h="643">
                <a:moveTo>
                  <a:pt x="56" y="195"/>
                </a:moveTo>
                <a:lnTo>
                  <a:pt x="0" y="195"/>
                </a:lnTo>
                <a:lnTo>
                  <a:pt x="308" y="0"/>
                </a:lnTo>
                <a:lnTo>
                  <a:pt x="615" y="195"/>
                </a:lnTo>
                <a:lnTo>
                  <a:pt x="587" y="195"/>
                </a:lnTo>
                <a:lnTo>
                  <a:pt x="559" y="195"/>
                </a:lnTo>
                <a:lnTo>
                  <a:pt x="559" y="615"/>
                </a:lnTo>
                <a:lnTo>
                  <a:pt x="56" y="615"/>
                </a:lnTo>
                <a:lnTo>
                  <a:pt x="56" y="195"/>
                </a:lnTo>
                <a:lnTo>
                  <a:pt x="559" y="195"/>
                </a:lnTo>
                <a:lnTo>
                  <a:pt x="587" y="195"/>
                </a:lnTo>
                <a:lnTo>
                  <a:pt x="587" y="643"/>
                </a:lnTo>
                <a:lnTo>
                  <a:pt x="56" y="643"/>
                </a:lnTo>
                <a:lnTo>
                  <a:pt x="56" y="615"/>
                </a:lnTo>
                <a:lnTo>
                  <a:pt x="56" y="195"/>
                </a:lnTo>
                <a:close/>
              </a:path>
            </a:pathLst>
          </a:custGeom>
          <a:solidFill>
            <a:srgbClr val="008080"/>
          </a:solidFill>
          <a:ln w="0">
            <a:solidFill>
              <a:srgbClr val="000080"/>
            </a:solidFill>
            <a:round/>
            <a:headEnd/>
            <a:tailEnd/>
          </a:ln>
        </p:spPr>
        <p:txBody>
          <a:bodyPr/>
          <a:lstStyle/>
          <a:p>
            <a:endParaRPr lang="en-GB"/>
          </a:p>
        </p:txBody>
      </p:sp>
      <p:sp>
        <p:nvSpPr>
          <p:cNvPr id="44295" name="Rectangle 462"/>
          <p:cNvSpPr>
            <a:spLocks noChangeArrowheads="1"/>
          </p:cNvSpPr>
          <p:nvPr/>
        </p:nvSpPr>
        <p:spPr bwMode="auto">
          <a:xfrm>
            <a:off x="2190750" y="4475163"/>
            <a:ext cx="269875" cy="220662"/>
          </a:xfrm>
          <a:prstGeom prst="rect">
            <a:avLst/>
          </a:prstGeom>
          <a:solidFill>
            <a:srgbClr val="FFFF00"/>
          </a:solidFill>
          <a:ln w="0">
            <a:solidFill>
              <a:srgbClr val="000000"/>
            </a:solidFill>
            <a:miter lim="800000"/>
            <a:headEnd/>
            <a:tailEnd/>
          </a:ln>
        </p:spPr>
        <p:txBody>
          <a:bodyPr/>
          <a:lstStyle/>
          <a:p>
            <a:endParaRPr lang="fa-IR"/>
          </a:p>
        </p:txBody>
      </p:sp>
      <p:sp>
        <p:nvSpPr>
          <p:cNvPr id="44296" name="Rectangle 463"/>
          <p:cNvSpPr>
            <a:spLocks noChangeArrowheads="1"/>
          </p:cNvSpPr>
          <p:nvPr/>
        </p:nvSpPr>
        <p:spPr bwMode="auto">
          <a:xfrm>
            <a:off x="2235200" y="4527550"/>
            <a:ext cx="93663" cy="168275"/>
          </a:xfrm>
          <a:prstGeom prst="rect">
            <a:avLst/>
          </a:prstGeom>
          <a:solidFill>
            <a:srgbClr val="800000"/>
          </a:solidFill>
          <a:ln w="0">
            <a:solidFill>
              <a:srgbClr val="000040"/>
            </a:solidFill>
            <a:miter lim="800000"/>
            <a:headEnd/>
            <a:tailEnd/>
          </a:ln>
        </p:spPr>
        <p:txBody>
          <a:bodyPr/>
          <a:lstStyle/>
          <a:p>
            <a:endParaRPr lang="fa-IR"/>
          </a:p>
        </p:txBody>
      </p:sp>
      <p:sp>
        <p:nvSpPr>
          <p:cNvPr id="44297" name="Rectangle 464"/>
          <p:cNvSpPr>
            <a:spLocks noChangeArrowheads="1"/>
          </p:cNvSpPr>
          <p:nvPr/>
        </p:nvSpPr>
        <p:spPr bwMode="auto">
          <a:xfrm>
            <a:off x="2370138" y="4524375"/>
            <a:ext cx="63500" cy="79375"/>
          </a:xfrm>
          <a:prstGeom prst="rect">
            <a:avLst/>
          </a:prstGeom>
          <a:solidFill>
            <a:srgbClr val="80FFFF"/>
          </a:solidFill>
          <a:ln w="0">
            <a:solidFill>
              <a:srgbClr val="000040"/>
            </a:solidFill>
            <a:miter lim="800000"/>
            <a:headEnd/>
            <a:tailEnd/>
          </a:ln>
        </p:spPr>
        <p:txBody>
          <a:bodyPr/>
          <a:lstStyle/>
          <a:p>
            <a:endParaRPr lang="fa-IR"/>
          </a:p>
        </p:txBody>
      </p:sp>
      <p:sp>
        <p:nvSpPr>
          <p:cNvPr id="44298" name="Freeform 465"/>
          <p:cNvSpPr>
            <a:spLocks/>
          </p:cNvSpPr>
          <p:nvPr/>
        </p:nvSpPr>
        <p:spPr bwMode="auto">
          <a:xfrm>
            <a:off x="2303463" y="4605338"/>
            <a:ext cx="12700" cy="15875"/>
          </a:xfrm>
          <a:custGeom>
            <a:avLst/>
            <a:gdLst>
              <a:gd name="T0" fmla="*/ 2147483647 w 23"/>
              <a:gd name="T1" fmla="*/ 2147483647 h 30"/>
              <a:gd name="T2" fmla="*/ 2147483647 w 23"/>
              <a:gd name="T3" fmla="*/ 2147483647 h 30"/>
              <a:gd name="T4" fmla="*/ 2147483647 w 23"/>
              <a:gd name="T5" fmla="*/ 2147483647 h 30"/>
              <a:gd name="T6" fmla="*/ 2147483647 w 23"/>
              <a:gd name="T7" fmla="*/ 2147483647 h 30"/>
              <a:gd name="T8" fmla="*/ 2147483647 w 23"/>
              <a:gd name="T9" fmla="*/ 2147483647 h 30"/>
              <a:gd name="T10" fmla="*/ 2147483647 w 23"/>
              <a:gd name="T11" fmla="*/ 2147483647 h 30"/>
              <a:gd name="T12" fmla="*/ 2147483647 w 23"/>
              <a:gd name="T13" fmla="*/ 2147483647 h 30"/>
              <a:gd name="T14" fmla="*/ 2147483647 w 23"/>
              <a:gd name="T15" fmla="*/ 0 h 30"/>
              <a:gd name="T16" fmla="*/ 2147483647 w 23"/>
              <a:gd name="T17" fmla="*/ 0 h 30"/>
              <a:gd name="T18" fmla="*/ 2147483647 w 23"/>
              <a:gd name="T19" fmla="*/ 0 h 30"/>
              <a:gd name="T20" fmla="*/ 2147483647 w 23"/>
              <a:gd name="T21" fmla="*/ 0 h 30"/>
              <a:gd name="T22" fmla="*/ 2147483647 w 23"/>
              <a:gd name="T23" fmla="*/ 2147483647 h 30"/>
              <a:gd name="T24" fmla="*/ 2147483647 w 23"/>
              <a:gd name="T25" fmla="*/ 2147483647 h 30"/>
              <a:gd name="T26" fmla="*/ 2147483647 w 23"/>
              <a:gd name="T27" fmla="*/ 2147483647 h 30"/>
              <a:gd name="T28" fmla="*/ 2147483647 w 23"/>
              <a:gd name="T29" fmla="*/ 2147483647 h 30"/>
              <a:gd name="T30" fmla="*/ 2147483647 w 23"/>
              <a:gd name="T31" fmla="*/ 2147483647 h 30"/>
              <a:gd name="T32" fmla="*/ 0 w 23"/>
              <a:gd name="T33" fmla="*/ 2147483647 h 30"/>
              <a:gd name="T34" fmla="*/ 0 w 23"/>
              <a:gd name="T35" fmla="*/ 2147483647 h 30"/>
              <a:gd name="T36" fmla="*/ 0 w 23"/>
              <a:gd name="T37" fmla="*/ 2147483647 h 30"/>
              <a:gd name="T38" fmla="*/ 0 w 23"/>
              <a:gd name="T39" fmla="*/ 2147483647 h 30"/>
              <a:gd name="T40" fmla="*/ 2147483647 w 23"/>
              <a:gd name="T41" fmla="*/ 2147483647 h 30"/>
              <a:gd name="T42" fmla="*/ 2147483647 w 23"/>
              <a:gd name="T43" fmla="*/ 2147483647 h 30"/>
              <a:gd name="T44" fmla="*/ 2147483647 w 23"/>
              <a:gd name="T45" fmla="*/ 2147483647 h 30"/>
              <a:gd name="T46" fmla="*/ 2147483647 w 23"/>
              <a:gd name="T47" fmla="*/ 2147483647 h 30"/>
              <a:gd name="T48" fmla="*/ 2147483647 w 23"/>
              <a:gd name="T49" fmla="*/ 2147483647 h 30"/>
              <a:gd name="T50" fmla="*/ 2147483647 w 23"/>
              <a:gd name="T51" fmla="*/ 2147483647 h 30"/>
              <a:gd name="T52" fmla="*/ 2147483647 w 23"/>
              <a:gd name="T53" fmla="*/ 2147483647 h 30"/>
              <a:gd name="T54" fmla="*/ 2147483647 w 23"/>
              <a:gd name="T55" fmla="*/ 2147483647 h 30"/>
              <a:gd name="T56" fmla="*/ 2147483647 w 23"/>
              <a:gd name="T57" fmla="*/ 2147483647 h 30"/>
              <a:gd name="T58" fmla="*/ 2147483647 w 23"/>
              <a:gd name="T59" fmla="*/ 2147483647 h 30"/>
              <a:gd name="T60" fmla="*/ 2147483647 w 23"/>
              <a:gd name="T61" fmla="*/ 2147483647 h 30"/>
              <a:gd name="T62" fmla="*/ 2147483647 w 23"/>
              <a:gd name="T63" fmla="*/ 2147483647 h 30"/>
              <a:gd name="T64" fmla="*/ 2147483647 w 23"/>
              <a:gd name="T65" fmla="*/ 2147483647 h 30"/>
              <a:gd name="T66" fmla="*/ 2147483647 w 23"/>
              <a:gd name="T67" fmla="*/ 2147483647 h 30"/>
              <a:gd name="T68" fmla="*/ 2147483647 w 23"/>
              <a:gd name="T69" fmla="*/ 2147483647 h 30"/>
              <a:gd name="T70" fmla="*/ 2147483647 w 23"/>
              <a:gd name="T71" fmla="*/ 2147483647 h 3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3"/>
              <a:gd name="T109" fmla="*/ 0 h 30"/>
              <a:gd name="T110" fmla="*/ 23 w 23"/>
              <a:gd name="T111" fmla="*/ 30 h 3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3" h="30">
                <a:moveTo>
                  <a:pt x="23" y="14"/>
                </a:moveTo>
                <a:lnTo>
                  <a:pt x="23" y="13"/>
                </a:lnTo>
                <a:lnTo>
                  <a:pt x="23" y="12"/>
                </a:lnTo>
                <a:lnTo>
                  <a:pt x="23" y="11"/>
                </a:lnTo>
                <a:lnTo>
                  <a:pt x="22" y="10"/>
                </a:lnTo>
                <a:lnTo>
                  <a:pt x="21" y="9"/>
                </a:lnTo>
                <a:lnTo>
                  <a:pt x="21" y="8"/>
                </a:lnTo>
                <a:lnTo>
                  <a:pt x="21" y="7"/>
                </a:lnTo>
                <a:lnTo>
                  <a:pt x="20" y="6"/>
                </a:lnTo>
                <a:lnTo>
                  <a:pt x="19" y="5"/>
                </a:lnTo>
                <a:lnTo>
                  <a:pt x="19" y="3"/>
                </a:lnTo>
                <a:lnTo>
                  <a:pt x="18" y="2"/>
                </a:lnTo>
                <a:lnTo>
                  <a:pt x="17" y="1"/>
                </a:lnTo>
                <a:lnTo>
                  <a:pt x="16" y="0"/>
                </a:lnTo>
                <a:lnTo>
                  <a:pt x="14" y="0"/>
                </a:lnTo>
                <a:lnTo>
                  <a:pt x="13" y="0"/>
                </a:lnTo>
                <a:lnTo>
                  <a:pt x="12" y="0"/>
                </a:lnTo>
                <a:lnTo>
                  <a:pt x="11" y="0"/>
                </a:lnTo>
                <a:lnTo>
                  <a:pt x="10" y="0"/>
                </a:lnTo>
                <a:lnTo>
                  <a:pt x="9" y="0"/>
                </a:lnTo>
                <a:lnTo>
                  <a:pt x="8" y="0"/>
                </a:lnTo>
                <a:lnTo>
                  <a:pt x="7" y="1"/>
                </a:lnTo>
                <a:lnTo>
                  <a:pt x="6" y="1"/>
                </a:lnTo>
                <a:lnTo>
                  <a:pt x="5" y="2"/>
                </a:lnTo>
                <a:lnTo>
                  <a:pt x="4" y="3"/>
                </a:lnTo>
                <a:lnTo>
                  <a:pt x="4" y="5"/>
                </a:lnTo>
                <a:lnTo>
                  <a:pt x="2" y="6"/>
                </a:lnTo>
                <a:lnTo>
                  <a:pt x="1" y="7"/>
                </a:lnTo>
                <a:lnTo>
                  <a:pt x="1" y="8"/>
                </a:lnTo>
                <a:lnTo>
                  <a:pt x="1" y="9"/>
                </a:lnTo>
                <a:lnTo>
                  <a:pt x="0" y="10"/>
                </a:lnTo>
                <a:lnTo>
                  <a:pt x="0" y="11"/>
                </a:lnTo>
                <a:lnTo>
                  <a:pt x="0" y="12"/>
                </a:lnTo>
                <a:lnTo>
                  <a:pt x="0" y="13"/>
                </a:lnTo>
                <a:lnTo>
                  <a:pt x="0" y="14"/>
                </a:lnTo>
                <a:lnTo>
                  <a:pt x="0" y="17"/>
                </a:lnTo>
                <a:lnTo>
                  <a:pt x="0" y="18"/>
                </a:lnTo>
                <a:lnTo>
                  <a:pt x="0" y="19"/>
                </a:lnTo>
                <a:lnTo>
                  <a:pt x="0" y="20"/>
                </a:lnTo>
                <a:lnTo>
                  <a:pt x="1" y="22"/>
                </a:lnTo>
                <a:lnTo>
                  <a:pt x="1" y="23"/>
                </a:lnTo>
                <a:lnTo>
                  <a:pt x="1" y="24"/>
                </a:lnTo>
                <a:lnTo>
                  <a:pt x="2" y="24"/>
                </a:lnTo>
                <a:lnTo>
                  <a:pt x="4" y="25"/>
                </a:lnTo>
                <a:lnTo>
                  <a:pt x="4" y="26"/>
                </a:lnTo>
                <a:lnTo>
                  <a:pt x="5" y="28"/>
                </a:lnTo>
                <a:lnTo>
                  <a:pt x="6" y="29"/>
                </a:lnTo>
                <a:lnTo>
                  <a:pt x="7" y="29"/>
                </a:lnTo>
                <a:lnTo>
                  <a:pt x="8" y="30"/>
                </a:lnTo>
                <a:lnTo>
                  <a:pt x="9" y="30"/>
                </a:lnTo>
                <a:lnTo>
                  <a:pt x="10" y="30"/>
                </a:lnTo>
                <a:lnTo>
                  <a:pt x="11" y="30"/>
                </a:lnTo>
                <a:lnTo>
                  <a:pt x="12" y="30"/>
                </a:lnTo>
                <a:lnTo>
                  <a:pt x="13" y="30"/>
                </a:lnTo>
                <a:lnTo>
                  <a:pt x="14" y="30"/>
                </a:lnTo>
                <a:lnTo>
                  <a:pt x="16" y="30"/>
                </a:lnTo>
                <a:lnTo>
                  <a:pt x="17" y="29"/>
                </a:lnTo>
                <a:lnTo>
                  <a:pt x="18" y="28"/>
                </a:lnTo>
                <a:lnTo>
                  <a:pt x="19" y="26"/>
                </a:lnTo>
                <a:lnTo>
                  <a:pt x="19" y="25"/>
                </a:lnTo>
                <a:lnTo>
                  <a:pt x="20" y="24"/>
                </a:lnTo>
                <a:lnTo>
                  <a:pt x="21" y="24"/>
                </a:lnTo>
                <a:lnTo>
                  <a:pt x="21" y="23"/>
                </a:lnTo>
                <a:lnTo>
                  <a:pt x="21" y="22"/>
                </a:lnTo>
                <a:lnTo>
                  <a:pt x="22" y="20"/>
                </a:lnTo>
                <a:lnTo>
                  <a:pt x="23" y="19"/>
                </a:lnTo>
                <a:lnTo>
                  <a:pt x="23" y="18"/>
                </a:lnTo>
                <a:lnTo>
                  <a:pt x="23" y="17"/>
                </a:lnTo>
                <a:lnTo>
                  <a:pt x="23" y="14"/>
                </a:lnTo>
                <a:close/>
              </a:path>
            </a:pathLst>
          </a:custGeom>
          <a:solidFill>
            <a:srgbClr val="008080"/>
          </a:solidFill>
          <a:ln w="0">
            <a:solidFill>
              <a:srgbClr val="000040"/>
            </a:solidFill>
            <a:round/>
            <a:headEnd/>
            <a:tailEnd/>
          </a:ln>
        </p:spPr>
        <p:txBody>
          <a:bodyPr/>
          <a:lstStyle/>
          <a:p>
            <a:endParaRPr lang="en-GB"/>
          </a:p>
        </p:txBody>
      </p:sp>
      <p:sp>
        <p:nvSpPr>
          <p:cNvPr id="44299" name="Line 466"/>
          <p:cNvSpPr>
            <a:spLocks noChangeShapeType="1"/>
          </p:cNvSpPr>
          <p:nvPr/>
        </p:nvSpPr>
        <p:spPr bwMode="auto">
          <a:xfrm>
            <a:off x="2401888" y="4524375"/>
            <a:ext cx="1587" cy="79375"/>
          </a:xfrm>
          <a:prstGeom prst="line">
            <a:avLst/>
          </a:prstGeom>
          <a:noFill/>
          <a:ln w="6350">
            <a:solidFill>
              <a:srgbClr val="000040"/>
            </a:solidFill>
            <a:round/>
            <a:headEnd/>
            <a:tailEnd/>
          </a:ln>
        </p:spPr>
        <p:txBody>
          <a:bodyPr/>
          <a:lstStyle/>
          <a:p>
            <a:endParaRPr lang="en-GB"/>
          </a:p>
        </p:txBody>
      </p:sp>
      <p:sp>
        <p:nvSpPr>
          <p:cNvPr id="44300" name="Line 467"/>
          <p:cNvSpPr>
            <a:spLocks noChangeShapeType="1"/>
          </p:cNvSpPr>
          <p:nvPr/>
        </p:nvSpPr>
        <p:spPr bwMode="auto">
          <a:xfrm>
            <a:off x="2370138" y="4562475"/>
            <a:ext cx="61912" cy="1588"/>
          </a:xfrm>
          <a:prstGeom prst="line">
            <a:avLst/>
          </a:prstGeom>
          <a:noFill/>
          <a:ln w="6350">
            <a:solidFill>
              <a:srgbClr val="000040"/>
            </a:solidFill>
            <a:round/>
            <a:headEnd/>
            <a:tailEnd/>
          </a:ln>
        </p:spPr>
        <p:txBody>
          <a:bodyPr/>
          <a:lstStyle/>
          <a:p>
            <a:endParaRPr lang="en-GB"/>
          </a:p>
        </p:txBody>
      </p:sp>
      <p:sp>
        <p:nvSpPr>
          <p:cNvPr id="44301" name="Freeform 468"/>
          <p:cNvSpPr>
            <a:spLocks/>
          </p:cNvSpPr>
          <p:nvPr/>
        </p:nvSpPr>
        <p:spPr bwMode="auto">
          <a:xfrm>
            <a:off x="2413000" y="4838700"/>
            <a:ext cx="325438" cy="341313"/>
          </a:xfrm>
          <a:custGeom>
            <a:avLst/>
            <a:gdLst>
              <a:gd name="T0" fmla="*/ 2147483647 w 614"/>
              <a:gd name="T1" fmla="*/ 2147483647 h 644"/>
              <a:gd name="T2" fmla="*/ 0 w 614"/>
              <a:gd name="T3" fmla="*/ 2147483647 h 644"/>
              <a:gd name="T4" fmla="*/ 2147483647 w 614"/>
              <a:gd name="T5" fmla="*/ 0 h 644"/>
              <a:gd name="T6" fmla="*/ 2147483647 w 614"/>
              <a:gd name="T7" fmla="*/ 2147483647 h 644"/>
              <a:gd name="T8" fmla="*/ 2147483647 w 614"/>
              <a:gd name="T9" fmla="*/ 2147483647 h 644"/>
              <a:gd name="T10" fmla="*/ 2147483647 w 614"/>
              <a:gd name="T11" fmla="*/ 2147483647 h 644"/>
              <a:gd name="T12" fmla="*/ 2147483647 w 614"/>
              <a:gd name="T13" fmla="*/ 2147483647 h 644"/>
              <a:gd name="T14" fmla="*/ 2147483647 w 614"/>
              <a:gd name="T15" fmla="*/ 2147483647 h 644"/>
              <a:gd name="T16" fmla="*/ 2147483647 w 614"/>
              <a:gd name="T17" fmla="*/ 2147483647 h 644"/>
              <a:gd name="T18" fmla="*/ 2147483647 w 614"/>
              <a:gd name="T19" fmla="*/ 2147483647 h 644"/>
              <a:gd name="T20" fmla="*/ 2147483647 w 614"/>
              <a:gd name="T21" fmla="*/ 2147483647 h 644"/>
              <a:gd name="T22" fmla="*/ 2147483647 w 614"/>
              <a:gd name="T23" fmla="*/ 2147483647 h 644"/>
              <a:gd name="T24" fmla="*/ 2147483647 w 614"/>
              <a:gd name="T25" fmla="*/ 2147483647 h 644"/>
              <a:gd name="T26" fmla="*/ 2147483647 w 614"/>
              <a:gd name="T27" fmla="*/ 2147483647 h 644"/>
              <a:gd name="T28" fmla="*/ 2147483647 w 614"/>
              <a:gd name="T29" fmla="*/ 2147483647 h 64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14"/>
              <a:gd name="T46" fmla="*/ 0 h 644"/>
              <a:gd name="T47" fmla="*/ 614 w 614"/>
              <a:gd name="T48" fmla="*/ 644 h 64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14" h="644">
                <a:moveTo>
                  <a:pt x="56" y="196"/>
                </a:moveTo>
                <a:lnTo>
                  <a:pt x="0" y="196"/>
                </a:lnTo>
                <a:lnTo>
                  <a:pt x="307" y="0"/>
                </a:lnTo>
                <a:lnTo>
                  <a:pt x="614" y="196"/>
                </a:lnTo>
                <a:lnTo>
                  <a:pt x="586" y="196"/>
                </a:lnTo>
                <a:lnTo>
                  <a:pt x="558" y="196"/>
                </a:lnTo>
                <a:lnTo>
                  <a:pt x="558" y="615"/>
                </a:lnTo>
                <a:lnTo>
                  <a:pt x="56" y="615"/>
                </a:lnTo>
                <a:lnTo>
                  <a:pt x="56" y="196"/>
                </a:lnTo>
                <a:lnTo>
                  <a:pt x="558" y="196"/>
                </a:lnTo>
                <a:lnTo>
                  <a:pt x="586" y="196"/>
                </a:lnTo>
                <a:lnTo>
                  <a:pt x="586" y="644"/>
                </a:lnTo>
                <a:lnTo>
                  <a:pt x="56" y="644"/>
                </a:lnTo>
                <a:lnTo>
                  <a:pt x="56" y="615"/>
                </a:lnTo>
                <a:lnTo>
                  <a:pt x="56" y="196"/>
                </a:lnTo>
                <a:close/>
              </a:path>
            </a:pathLst>
          </a:custGeom>
          <a:solidFill>
            <a:srgbClr val="008080"/>
          </a:solidFill>
          <a:ln w="0">
            <a:solidFill>
              <a:srgbClr val="000080"/>
            </a:solidFill>
            <a:round/>
            <a:headEnd/>
            <a:tailEnd/>
          </a:ln>
        </p:spPr>
        <p:txBody>
          <a:bodyPr/>
          <a:lstStyle/>
          <a:p>
            <a:endParaRPr lang="en-GB"/>
          </a:p>
        </p:txBody>
      </p:sp>
      <p:sp>
        <p:nvSpPr>
          <p:cNvPr id="44302" name="Rectangle 469"/>
          <p:cNvSpPr>
            <a:spLocks noChangeArrowheads="1"/>
          </p:cNvSpPr>
          <p:nvPr/>
        </p:nvSpPr>
        <p:spPr bwMode="auto">
          <a:xfrm>
            <a:off x="2443163" y="4943475"/>
            <a:ext cx="269875" cy="220663"/>
          </a:xfrm>
          <a:prstGeom prst="rect">
            <a:avLst/>
          </a:prstGeom>
          <a:solidFill>
            <a:srgbClr val="FFFF00"/>
          </a:solidFill>
          <a:ln w="0">
            <a:solidFill>
              <a:srgbClr val="000000"/>
            </a:solidFill>
            <a:miter lim="800000"/>
            <a:headEnd/>
            <a:tailEnd/>
          </a:ln>
        </p:spPr>
        <p:txBody>
          <a:bodyPr/>
          <a:lstStyle/>
          <a:p>
            <a:endParaRPr lang="fa-IR"/>
          </a:p>
        </p:txBody>
      </p:sp>
      <p:sp>
        <p:nvSpPr>
          <p:cNvPr id="44303" name="Rectangle 470"/>
          <p:cNvSpPr>
            <a:spLocks noChangeArrowheads="1"/>
          </p:cNvSpPr>
          <p:nvPr/>
        </p:nvSpPr>
        <p:spPr bwMode="auto">
          <a:xfrm>
            <a:off x="2486025" y="4995863"/>
            <a:ext cx="95250" cy="166687"/>
          </a:xfrm>
          <a:prstGeom prst="rect">
            <a:avLst/>
          </a:prstGeom>
          <a:solidFill>
            <a:srgbClr val="800000"/>
          </a:solidFill>
          <a:ln w="0">
            <a:solidFill>
              <a:srgbClr val="000040"/>
            </a:solidFill>
            <a:miter lim="800000"/>
            <a:headEnd/>
            <a:tailEnd/>
          </a:ln>
        </p:spPr>
        <p:txBody>
          <a:bodyPr/>
          <a:lstStyle/>
          <a:p>
            <a:endParaRPr lang="fa-IR"/>
          </a:p>
        </p:txBody>
      </p:sp>
      <p:sp>
        <p:nvSpPr>
          <p:cNvPr id="44304" name="Rectangle 471"/>
          <p:cNvSpPr>
            <a:spLocks noChangeArrowheads="1"/>
          </p:cNvSpPr>
          <p:nvPr/>
        </p:nvSpPr>
        <p:spPr bwMode="auto">
          <a:xfrm>
            <a:off x="2620963" y="4991100"/>
            <a:ext cx="65087" cy="80963"/>
          </a:xfrm>
          <a:prstGeom prst="rect">
            <a:avLst/>
          </a:prstGeom>
          <a:solidFill>
            <a:srgbClr val="80FFFF"/>
          </a:solidFill>
          <a:ln w="0">
            <a:solidFill>
              <a:srgbClr val="000040"/>
            </a:solidFill>
            <a:miter lim="800000"/>
            <a:headEnd/>
            <a:tailEnd/>
          </a:ln>
        </p:spPr>
        <p:txBody>
          <a:bodyPr/>
          <a:lstStyle/>
          <a:p>
            <a:endParaRPr lang="fa-IR"/>
          </a:p>
        </p:txBody>
      </p:sp>
      <p:sp>
        <p:nvSpPr>
          <p:cNvPr id="44305" name="Freeform 472"/>
          <p:cNvSpPr>
            <a:spLocks/>
          </p:cNvSpPr>
          <p:nvPr/>
        </p:nvSpPr>
        <p:spPr bwMode="auto">
          <a:xfrm>
            <a:off x="2555875" y="5073650"/>
            <a:ext cx="11113" cy="14288"/>
          </a:xfrm>
          <a:custGeom>
            <a:avLst/>
            <a:gdLst>
              <a:gd name="T0" fmla="*/ 2147483647 w 23"/>
              <a:gd name="T1" fmla="*/ 2147483647 h 29"/>
              <a:gd name="T2" fmla="*/ 2147483647 w 23"/>
              <a:gd name="T3" fmla="*/ 2147483647 h 29"/>
              <a:gd name="T4" fmla="*/ 2147483647 w 23"/>
              <a:gd name="T5" fmla="*/ 2147483647 h 29"/>
              <a:gd name="T6" fmla="*/ 2147483647 w 23"/>
              <a:gd name="T7" fmla="*/ 2147483647 h 29"/>
              <a:gd name="T8" fmla="*/ 2147483647 w 23"/>
              <a:gd name="T9" fmla="*/ 2147483647 h 29"/>
              <a:gd name="T10" fmla="*/ 2147483647 w 23"/>
              <a:gd name="T11" fmla="*/ 2147483647 h 29"/>
              <a:gd name="T12" fmla="*/ 2147483647 w 23"/>
              <a:gd name="T13" fmla="*/ 2147483647 h 29"/>
              <a:gd name="T14" fmla="*/ 2147483647 w 23"/>
              <a:gd name="T15" fmla="*/ 0 h 29"/>
              <a:gd name="T16" fmla="*/ 2147483647 w 23"/>
              <a:gd name="T17" fmla="*/ 0 h 29"/>
              <a:gd name="T18" fmla="*/ 2147483647 w 23"/>
              <a:gd name="T19" fmla="*/ 0 h 29"/>
              <a:gd name="T20" fmla="*/ 2147483647 w 23"/>
              <a:gd name="T21" fmla="*/ 0 h 29"/>
              <a:gd name="T22" fmla="*/ 2147483647 w 23"/>
              <a:gd name="T23" fmla="*/ 2147483647 h 29"/>
              <a:gd name="T24" fmla="*/ 2147483647 w 23"/>
              <a:gd name="T25" fmla="*/ 2147483647 h 29"/>
              <a:gd name="T26" fmla="*/ 2147483647 w 23"/>
              <a:gd name="T27" fmla="*/ 2147483647 h 29"/>
              <a:gd name="T28" fmla="*/ 2147483647 w 23"/>
              <a:gd name="T29" fmla="*/ 2147483647 h 29"/>
              <a:gd name="T30" fmla="*/ 2147483647 w 23"/>
              <a:gd name="T31" fmla="*/ 2147483647 h 29"/>
              <a:gd name="T32" fmla="*/ 0 w 23"/>
              <a:gd name="T33" fmla="*/ 2147483647 h 29"/>
              <a:gd name="T34" fmla="*/ 0 w 23"/>
              <a:gd name="T35" fmla="*/ 2147483647 h 29"/>
              <a:gd name="T36" fmla="*/ 0 w 23"/>
              <a:gd name="T37" fmla="*/ 2147483647 h 29"/>
              <a:gd name="T38" fmla="*/ 0 w 23"/>
              <a:gd name="T39" fmla="*/ 2147483647 h 29"/>
              <a:gd name="T40" fmla="*/ 2147483647 w 23"/>
              <a:gd name="T41" fmla="*/ 2147483647 h 29"/>
              <a:gd name="T42" fmla="*/ 2147483647 w 23"/>
              <a:gd name="T43" fmla="*/ 2147483647 h 29"/>
              <a:gd name="T44" fmla="*/ 2147483647 w 23"/>
              <a:gd name="T45" fmla="*/ 2147483647 h 29"/>
              <a:gd name="T46" fmla="*/ 2147483647 w 23"/>
              <a:gd name="T47" fmla="*/ 2147483647 h 29"/>
              <a:gd name="T48" fmla="*/ 2147483647 w 23"/>
              <a:gd name="T49" fmla="*/ 2147483647 h 29"/>
              <a:gd name="T50" fmla="*/ 2147483647 w 23"/>
              <a:gd name="T51" fmla="*/ 2147483647 h 29"/>
              <a:gd name="T52" fmla="*/ 2147483647 w 23"/>
              <a:gd name="T53" fmla="*/ 2147483647 h 29"/>
              <a:gd name="T54" fmla="*/ 2147483647 w 23"/>
              <a:gd name="T55" fmla="*/ 2147483647 h 29"/>
              <a:gd name="T56" fmla="*/ 2147483647 w 23"/>
              <a:gd name="T57" fmla="*/ 2147483647 h 29"/>
              <a:gd name="T58" fmla="*/ 2147483647 w 23"/>
              <a:gd name="T59" fmla="*/ 2147483647 h 29"/>
              <a:gd name="T60" fmla="*/ 2147483647 w 23"/>
              <a:gd name="T61" fmla="*/ 2147483647 h 29"/>
              <a:gd name="T62" fmla="*/ 2147483647 w 23"/>
              <a:gd name="T63" fmla="*/ 2147483647 h 29"/>
              <a:gd name="T64" fmla="*/ 2147483647 w 23"/>
              <a:gd name="T65" fmla="*/ 2147483647 h 29"/>
              <a:gd name="T66" fmla="*/ 2147483647 w 23"/>
              <a:gd name="T67" fmla="*/ 2147483647 h 29"/>
              <a:gd name="T68" fmla="*/ 2147483647 w 23"/>
              <a:gd name="T69" fmla="*/ 2147483647 h 29"/>
              <a:gd name="T70" fmla="*/ 2147483647 w 23"/>
              <a:gd name="T71" fmla="*/ 2147483647 h 2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3"/>
              <a:gd name="T109" fmla="*/ 0 h 29"/>
              <a:gd name="T110" fmla="*/ 23 w 23"/>
              <a:gd name="T111" fmla="*/ 29 h 2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3" h="29">
                <a:moveTo>
                  <a:pt x="23" y="14"/>
                </a:moveTo>
                <a:lnTo>
                  <a:pt x="23" y="13"/>
                </a:lnTo>
                <a:lnTo>
                  <a:pt x="23" y="12"/>
                </a:lnTo>
                <a:lnTo>
                  <a:pt x="23" y="11"/>
                </a:lnTo>
                <a:lnTo>
                  <a:pt x="22" y="9"/>
                </a:lnTo>
                <a:lnTo>
                  <a:pt x="21" y="8"/>
                </a:lnTo>
                <a:lnTo>
                  <a:pt x="21" y="7"/>
                </a:lnTo>
                <a:lnTo>
                  <a:pt x="21" y="6"/>
                </a:lnTo>
                <a:lnTo>
                  <a:pt x="20" y="5"/>
                </a:lnTo>
                <a:lnTo>
                  <a:pt x="19" y="4"/>
                </a:lnTo>
                <a:lnTo>
                  <a:pt x="19" y="3"/>
                </a:lnTo>
                <a:lnTo>
                  <a:pt x="18" y="2"/>
                </a:lnTo>
                <a:lnTo>
                  <a:pt x="17" y="1"/>
                </a:lnTo>
                <a:lnTo>
                  <a:pt x="16" y="0"/>
                </a:lnTo>
                <a:lnTo>
                  <a:pt x="15" y="0"/>
                </a:lnTo>
                <a:lnTo>
                  <a:pt x="14" y="0"/>
                </a:lnTo>
                <a:lnTo>
                  <a:pt x="12" y="0"/>
                </a:lnTo>
                <a:lnTo>
                  <a:pt x="11" y="0"/>
                </a:lnTo>
                <a:lnTo>
                  <a:pt x="10" y="0"/>
                </a:lnTo>
                <a:lnTo>
                  <a:pt x="9" y="0"/>
                </a:lnTo>
                <a:lnTo>
                  <a:pt x="8" y="0"/>
                </a:lnTo>
                <a:lnTo>
                  <a:pt x="7" y="1"/>
                </a:lnTo>
                <a:lnTo>
                  <a:pt x="6" y="1"/>
                </a:lnTo>
                <a:lnTo>
                  <a:pt x="5" y="2"/>
                </a:lnTo>
                <a:lnTo>
                  <a:pt x="4" y="3"/>
                </a:lnTo>
                <a:lnTo>
                  <a:pt x="4" y="4"/>
                </a:lnTo>
                <a:lnTo>
                  <a:pt x="3" y="5"/>
                </a:lnTo>
                <a:lnTo>
                  <a:pt x="1" y="6"/>
                </a:lnTo>
                <a:lnTo>
                  <a:pt x="1" y="7"/>
                </a:lnTo>
                <a:lnTo>
                  <a:pt x="1" y="8"/>
                </a:lnTo>
                <a:lnTo>
                  <a:pt x="0" y="9"/>
                </a:lnTo>
                <a:lnTo>
                  <a:pt x="0" y="11"/>
                </a:lnTo>
                <a:lnTo>
                  <a:pt x="0" y="12"/>
                </a:lnTo>
                <a:lnTo>
                  <a:pt x="0" y="13"/>
                </a:lnTo>
                <a:lnTo>
                  <a:pt x="0" y="14"/>
                </a:lnTo>
                <a:lnTo>
                  <a:pt x="0" y="16"/>
                </a:lnTo>
                <a:lnTo>
                  <a:pt x="0" y="17"/>
                </a:lnTo>
                <a:lnTo>
                  <a:pt x="0" y="18"/>
                </a:lnTo>
                <a:lnTo>
                  <a:pt x="0" y="19"/>
                </a:lnTo>
                <a:lnTo>
                  <a:pt x="1" y="22"/>
                </a:lnTo>
                <a:lnTo>
                  <a:pt x="1" y="23"/>
                </a:lnTo>
                <a:lnTo>
                  <a:pt x="1" y="24"/>
                </a:lnTo>
                <a:lnTo>
                  <a:pt x="3" y="24"/>
                </a:lnTo>
                <a:lnTo>
                  <a:pt x="4" y="25"/>
                </a:lnTo>
                <a:lnTo>
                  <a:pt x="4" y="26"/>
                </a:lnTo>
                <a:lnTo>
                  <a:pt x="5" y="27"/>
                </a:lnTo>
                <a:lnTo>
                  <a:pt x="6" y="28"/>
                </a:lnTo>
                <a:lnTo>
                  <a:pt x="7" y="28"/>
                </a:lnTo>
                <a:lnTo>
                  <a:pt x="8" y="29"/>
                </a:lnTo>
                <a:lnTo>
                  <a:pt x="9" y="29"/>
                </a:lnTo>
                <a:lnTo>
                  <a:pt x="10" y="29"/>
                </a:lnTo>
                <a:lnTo>
                  <a:pt x="11" y="29"/>
                </a:lnTo>
                <a:lnTo>
                  <a:pt x="12" y="29"/>
                </a:lnTo>
                <a:lnTo>
                  <a:pt x="14" y="29"/>
                </a:lnTo>
                <a:lnTo>
                  <a:pt x="15" y="29"/>
                </a:lnTo>
                <a:lnTo>
                  <a:pt x="16" y="29"/>
                </a:lnTo>
                <a:lnTo>
                  <a:pt x="17" y="28"/>
                </a:lnTo>
                <a:lnTo>
                  <a:pt x="18" y="27"/>
                </a:lnTo>
                <a:lnTo>
                  <a:pt x="19" y="26"/>
                </a:lnTo>
                <a:lnTo>
                  <a:pt x="19" y="25"/>
                </a:lnTo>
                <a:lnTo>
                  <a:pt x="20" y="24"/>
                </a:lnTo>
                <a:lnTo>
                  <a:pt x="21" y="24"/>
                </a:lnTo>
                <a:lnTo>
                  <a:pt x="21" y="23"/>
                </a:lnTo>
                <a:lnTo>
                  <a:pt x="21" y="22"/>
                </a:lnTo>
                <a:lnTo>
                  <a:pt x="22" y="19"/>
                </a:lnTo>
                <a:lnTo>
                  <a:pt x="23" y="18"/>
                </a:lnTo>
                <a:lnTo>
                  <a:pt x="23" y="17"/>
                </a:lnTo>
                <a:lnTo>
                  <a:pt x="23" y="16"/>
                </a:lnTo>
                <a:lnTo>
                  <a:pt x="23" y="14"/>
                </a:lnTo>
                <a:close/>
              </a:path>
            </a:pathLst>
          </a:custGeom>
          <a:solidFill>
            <a:srgbClr val="008080"/>
          </a:solidFill>
          <a:ln w="0">
            <a:solidFill>
              <a:srgbClr val="000040"/>
            </a:solidFill>
            <a:round/>
            <a:headEnd/>
            <a:tailEnd/>
          </a:ln>
        </p:spPr>
        <p:txBody>
          <a:bodyPr/>
          <a:lstStyle/>
          <a:p>
            <a:endParaRPr lang="en-GB"/>
          </a:p>
        </p:txBody>
      </p:sp>
      <p:sp>
        <p:nvSpPr>
          <p:cNvPr id="44306" name="Line 473"/>
          <p:cNvSpPr>
            <a:spLocks noChangeShapeType="1"/>
          </p:cNvSpPr>
          <p:nvPr/>
        </p:nvSpPr>
        <p:spPr bwMode="auto">
          <a:xfrm>
            <a:off x="2652713" y="4992688"/>
            <a:ext cx="1587" cy="79375"/>
          </a:xfrm>
          <a:prstGeom prst="line">
            <a:avLst/>
          </a:prstGeom>
          <a:noFill/>
          <a:ln w="6350">
            <a:solidFill>
              <a:srgbClr val="000040"/>
            </a:solidFill>
            <a:round/>
            <a:headEnd/>
            <a:tailEnd/>
          </a:ln>
        </p:spPr>
        <p:txBody>
          <a:bodyPr/>
          <a:lstStyle/>
          <a:p>
            <a:endParaRPr lang="en-GB"/>
          </a:p>
        </p:txBody>
      </p:sp>
      <p:sp>
        <p:nvSpPr>
          <p:cNvPr id="44307" name="Line 474"/>
          <p:cNvSpPr>
            <a:spLocks noChangeShapeType="1"/>
          </p:cNvSpPr>
          <p:nvPr/>
        </p:nvSpPr>
        <p:spPr bwMode="auto">
          <a:xfrm>
            <a:off x="2620963" y="5029200"/>
            <a:ext cx="63500" cy="1588"/>
          </a:xfrm>
          <a:prstGeom prst="line">
            <a:avLst/>
          </a:prstGeom>
          <a:noFill/>
          <a:ln w="6350">
            <a:solidFill>
              <a:srgbClr val="000040"/>
            </a:solidFill>
            <a:round/>
            <a:headEnd/>
            <a:tailEnd/>
          </a:ln>
        </p:spPr>
        <p:txBody>
          <a:bodyPr/>
          <a:lstStyle/>
          <a:p>
            <a:endParaRPr lang="en-GB"/>
          </a:p>
        </p:txBody>
      </p:sp>
      <p:sp>
        <p:nvSpPr>
          <p:cNvPr id="44308" name="Freeform 475"/>
          <p:cNvSpPr>
            <a:spLocks/>
          </p:cNvSpPr>
          <p:nvPr/>
        </p:nvSpPr>
        <p:spPr bwMode="auto">
          <a:xfrm>
            <a:off x="1111250" y="5988050"/>
            <a:ext cx="325438" cy="341313"/>
          </a:xfrm>
          <a:custGeom>
            <a:avLst/>
            <a:gdLst>
              <a:gd name="T0" fmla="*/ 2147483647 w 614"/>
              <a:gd name="T1" fmla="*/ 2147483647 h 643"/>
              <a:gd name="T2" fmla="*/ 0 w 614"/>
              <a:gd name="T3" fmla="*/ 2147483647 h 643"/>
              <a:gd name="T4" fmla="*/ 2147483647 w 614"/>
              <a:gd name="T5" fmla="*/ 0 h 643"/>
              <a:gd name="T6" fmla="*/ 2147483647 w 614"/>
              <a:gd name="T7" fmla="*/ 2147483647 h 643"/>
              <a:gd name="T8" fmla="*/ 2147483647 w 614"/>
              <a:gd name="T9" fmla="*/ 2147483647 h 643"/>
              <a:gd name="T10" fmla="*/ 2147483647 w 614"/>
              <a:gd name="T11" fmla="*/ 2147483647 h 643"/>
              <a:gd name="T12" fmla="*/ 2147483647 w 614"/>
              <a:gd name="T13" fmla="*/ 2147483647 h 643"/>
              <a:gd name="T14" fmla="*/ 2147483647 w 614"/>
              <a:gd name="T15" fmla="*/ 2147483647 h 643"/>
              <a:gd name="T16" fmla="*/ 2147483647 w 614"/>
              <a:gd name="T17" fmla="*/ 2147483647 h 643"/>
              <a:gd name="T18" fmla="*/ 2147483647 w 614"/>
              <a:gd name="T19" fmla="*/ 2147483647 h 643"/>
              <a:gd name="T20" fmla="*/ 2147483647 w 614"/>
              <a:gd name="T21" fmla="*/ 2147483647 h 643"/>
              <a:gd name="T22" fmla="*/ 2147483647 w 614"/>
              <a:gd name="T23" fmla="*/ 2147483647 h 643"/>
              <a:gd name="T24" fmla="*/ 2147483647 w 614"/>
              <a:gd name="T25" fmla="*/ 2147483647 h 643"/>
              <a:gd name="T26" fmla="*/ 2147483647 w 614"/>
              <a:gd name="T27" fmla="*/ 2147483647 h 643"/>
              <a:gd name="T28" fmla="*/ 2147483647 w 614"/>
              <a:gd name="T29" fmla="*/ 2147483647 h 6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14"/>
              <a:gd name="T46" fmla="*/ 0 h 643"/>
              <a:gd name="T47" fmla="*/ 614 w 614"/>
              <a:gd name="T48" fmla="*/ 643 h 6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14" h="643">
                <a:moveTo>
                  <a:pt x="56" y="196"/>
                </a:moveTo>
                <a:lnTo>
                  <a:pt x="0" y="196"/>
                </a:lnTo>
                <a:lnTo>
                  <a:pt x="307" y="0"/>
                </a:lnTo>
                <a:lnTo>
                  <a:pt x="614" y="196"/>
                </a:lnTo>
                <a:lnTo>
                  <a:pt x="587" y="196"/>
                </a:lnTo>
                <a:lnTo>
                  <a:pt x="558" y="196"/>
                </a:lnTo>
                <a:lnTo>
                  <a:pt x="558" y="615"/>
                </a:lnTo>
                <a:lnTo>
                  <a:pt x="56" y="615"/>
                </a:lnTo>
                <a:lnTo>
                  <a:pt x="56" y="196"/>
                </a:lnTo>
                <a:lnTo>
                  <a:pt x="558" y="196"/>
                </a:lnTo>
                <a:lnTo>
                  <a:pt x="587" y="196"/>
                </a:lnTo>
                <a:lnTo>
                  <a:pt x="587" y="643"/>
                </a:lnTo>
                <a:lnTo>
                  <a:pt x="56" y="643"/>
                </a:lnTo>
                <a:lnTo>
                  <a:pt x="56" y="615"/>
                </a:lnTo>
                <a:lnTo>
                  <a:pt x="56" y="196"/>
                </a:lnTo>
                <a:close/>
              </a:path>
            </a:pathLst>
          </a:custGeom>
          <a:solidFill>
            <a:srgbClr val="008080"/>
          </a:solidFill>
          <a:ln w="0">
            <a:solidFill>
              <a:srgbClr val="000080"/>
            </a:solidFill>
            <a:round/>
            <a:headEnd/>
            <a:tailEnd/>
          </a:ln>
        </p:spPr>
        <p:txBody>
          <a:bodyPr/>
          <a:lstStyle/>
          <a:p>
            <a:endParaRPr lang="en-GB"/>
          </a:p>
        </p:txBody>
      </p:sp>
      <p:sp>
        <p:nvSpPr>
          <p:cNvPr id="44309" name="Rectangle 476"/>
          <p:cNvSpPr>
            <a:spLocks noChangeArrowheads="1"/>
          </p:cNvSpPr>
          <p:nvPr/>
        </p:nvSpPr>
        <p:spPr bwMode="auto">
          <a:xfrm>
            <a:off x="1141413" y="6092825"/>
            <a:ext cx="269875" cy="220663"/>
          </a:xfrm>
          <a:prstGeom prst="rect">
            <a:avLst/>
          </a:prstGeom>
          <a:solidFill>
            <a:srgbClr val="FFFF00"/>
          </a:solidFill>
          <a:ln w="0">
            <a:solidFill>
              <a:srgbClr val="000000"/>
            </a:solidFill>
            <a:miter lim="800000"/>
            <a:headEnd/>
            <a:tailEnd/>
          </a:ln>
        </p:spPr>
        <p:txBody>
          <a:bodyPr/>
          <a:lstStyle/>
          <a:p>
            <a:endParaRPr lang="fa-IR"/>
          </a:p>
        </p:txBody>
      </p:sp>
      <p:sp>
        <p:nvSpPr>
          <p:cNvPr id="44310" name="Rectangle 477"/>
          <p:cNvSpPr>
            <a:spLocks noChangeArrowheads="1"/>
          </p:cNvSpPr>
          <p:nvPr/>
        </p:nvSpPr>
        <p:spPr bwMode="auto">
          <a:xfrm>
            <a:off x="1184275" y="6145213"/>
            <a:ext cx="95250" cy="166687"/>
          </a:xfrm>
          <a:prstGeom prst="rect">
            <a:avLst/>
          </a:prstGeom>
          <a:solidFill>
            <a:srgbClr val="800000"/>
          </a:solidFill>
          <a:ln w="0">
            <a:solidFill>
              <a:srgbClr val="000040"/>
            </a:solidFill>
            <a:miter lim="800000"/>
            <a:headEnd/>
            <a:tailEnd/>
          </a:ln>
        </p:spPr>
        <p:txBody>
          <a:bodyPr/>
          <a:lstStyle/>
          <a:p>
            <a:endParaRPr lang="fa-IR"/>
          </a:p>
        </p:txBody>
      </p:sp>
      <p:sp>
        <p:nvSpPr>
          <p:cNvPr id="44311" name="Rectangle 478"/>
          <p:cNvSpPr>
            <a:spLocks noChangeArrowheads="1"/>
          </p:cNvSpPr>
          <p:nvPr/>
        </p:nvSpPr>
        <p:spPr bwMode="auto">
          <a:xfrm>
            <a:off x="1320800" y="6140450"/>
            <a:ext cx="63500" cy="80963"/>
          </a:xfrm>
          <a:prstGeom prst="rect">
            <a:avLst/>
          </a:prstGeom>
          <a:solidFill>
            <a:srgbClr val="80FFFF"/>
          </a:solidFill>
          <a:ln w="0">
            <a:solidFill>
              <a:srgbClr val="000040"/>
            </a:solidFill>
            <a:miter lim="800000"/>
            <a:headEnd/>
            <a:tailEnd/>
          </a:ln>
        </p:spPr>
        <p:txBody>
          <a:bodyPr/>
          <a:lstStyle/>
          <a:p>
            <a:endParaRPr lang="fa-IR"/>
          </a:p>
        </p:txBody>
      </p:sp>
      <p:sp>
        <p:nvSpPr>
          <p:cNvPr id="44312" name="Freeform 479"/>
          <p:cNvSpPr>
            <a:spLocks/>
          </p:cNvSpPr>
          <p:nvPr/>
        </p:nvSpPr>
        <p:spPr bwMode="auto">
          <a:xfrm>
            <a:off x="1254125" y="6221413"/>
            <a:ext cx="12700" cy="15875"/>
          </a:xfrm>
          <a:custGeom>
            <a:avLst/>
            <a:gdLst>
              <a:gd name="T0" fmla="*/ 2147483647 w 23"/>
              <a:gd name="T1" fmla="*/ 2147483647 h 30"/>
              <a:gd name="T2" fmla="*/ 2147483647 w 23"/>
              <a:gd name="T3" fmla="*/ 2147483647 h 30"/>
              <a:gd name="T4" fmla="*/ 2147483647 w 23"/>
              <a:gd name="T5" fmla="*/ 2147483647 h 30"/>
              <a:gd name="T6" fmla="*/ 2147483647 w 23"/>
              <a:gd name="T7" fmla="*/ 2147483647 h 30"/>
              <a:gd name="T8" fmla="*/ 2147483647 w 23"/>
              <a:gd name="T9" fmla="*/ 2147483647 h 30"/>
              <a:gd name="T10" fmla="*/ 2147483647 w 23"/>
              <a:gd name="T11" fmla="*/ 2147483647 h 30"/>
              <a:gd name="T12" fmla="*/ 2147483647 w 23"/>
              <a:gd name="T13" fmla="*/ 2147483647 h 30"/>
              <a:gd name="T14" fmla="*/ 2147483647 w 23"/>
              <a:gd name="T15" fmla="*/ 0 h 30"/>
              <a:gd name="T16" fmla="*/ 2147483647 w 23"/>
              <a:gd name="T17" fmla="*/ 0 h 30"/>
              <a:gd name="T18" fmla="*/ 2147483647 w 23"/>
              <a:gd name="T19" fmla="*/ 0 h 30"/>
              <a:gd name="T20" fmla="*/ 2147483647 w 23"/>
              <a:gd name="T21" fmla="*/ 0 h 30"/>
              <a:gd name="T22" fmla="*/ 2147483647 w 23"/>
              <a:gd name="T23" fmla="*/ 2147483647 h 30"/>
              <a:gd name="T24" fmla="*/ 2147483647 w 23"/>
              <a:gd name="T25" fmla="*/ 2147483647 h 30"/>
              <a:gd name="T26" fmla="*/ 2147483647 w 23"/>
              <a:gd name="T27" fmla="*/ 2147483647 h 30"/>
              <a:gd name="T28" fmla="*/ 2147483647 w 23"/>
              <a:gd name="T29" fmla="*/ 2147483647 h 30"/>
              <a:gd name="T30" fmla="*/ 2147483647 w 23"/>
              <a:gd name="T31" fmla="*/ 2147483647 h 30"/>
              <a:gd name="T32" fmla="*/ 0 w 23"/>
              <a:gd name="T33" fmla="*/ 2147483647 h 30"/>
              <a:gd name="T34" fmla="*/ 0 w 23"/>
              <a:gd name="T35" fmla="*/ 2147483647 h 30"/>
              <a:gd name="T36" fmla="*/ 0 w 23"/>
              <a:gd name="T37" fmla="*/ 2147483647 h 30"/>
              <a:gd name="T38" fmla="*/ 0 w 23"/>
              <a:gd name="T39" fmla="*/ 2147483647 h 30"/>
              <a:gd name="T40" fmla="*/ 2147483647 w 23"/>
              <a:gd name="T41" fmla="*/ 2147483647 h 30"/>
              <a:gd name="T42" fmla="*/ 2147483647 w 23"/>
              <a:gd name="T43" fmla="*/ 2147483647 h 30"/>
              <a:gd name="T44" fmla="*/ 2147483647 w 23"/>
              <a:gd name="T45" fmla="*/ 2147483647 h 30"/>
              <a:gd name="T46" fmla="*/ 2147483647 w 23"/>
              <a:gd name="T47" fmla="*/ 2147483647 h 30"/>
              <a:gd name="T48" fmla="*/ 2147483647 w 23"/>
              <a:gd name="T49" fmla="*/ 2147483647 h 30"/>
              <a:gd name="T50" fmla="*/ 2147483647 w 23"/>
              <a:gd name="T51" fmla="*/ 2147483647 h 30"/>
              <a:gd name="T52" fmla="*/ 2147483647 w 23"/>
              <a:gd name="T53" fmla="*/ 2147483647 h 30"/>
              <a:gd name="T54" fmla="*/ 2147483647 w 23"/>
              <a:gd name="T55" fmla="*/ 2147483647 h 30"/>
              <a:gd name="T56" fmla="*/ 2147483647 w 23"/>
              <a:gd name="T57" fmla="*/ 2147483647 h 30"/>
              <a:gd name="T58" fmla="*/ 2147483647 w 23"/>
              <a:gd name="T59" fmla="*/ 2147483647 h 30"/>
              <a:gd name="T60" fmla="*/ 2147483647 w 23"/>
              <a:gd name="T61" fmla="*/ 2147483647 h 30"/>
              <a:gd name="T62" fmla="*/ 2147483647 w 23"/>
              <a:gd name="T63" fmla="*/ 2147483647 h 30"/>
              <a:gd name="T64" fmla="*/ 2147483647 w 23"/>
              <a:gd name="T65" fmla="*/ 2147483647 h 30"/>
              <a:gd name="T66" fmla="*/ 2147483647 w 23"/>
              <a:gd name="T67" fmla="*/ 2147483647 h 30"/>
              <a:gd name="T68" fmla="*/ 2147483647 w 23"/>
              <a:gd name="T69" fmla="*/ 2147483647 h 30"/>
              <a:gd name="T70" fmla="*/ 2147483647 w 23"/>
              <a:gd name="T71" fmla="*/ 2147483647 h 3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3"/>
              <a:gd name="T109" fmla="*/ 0 h 30"/>
              <a:gd name="T110" fmla="*/ 23 w 23"/>
              <a:gd name="T111" fmla="*/ 30 h 3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3" h="30">
                <a:moveTo>
                  <a:pt x="23" y="15"/>
                </a:moveTo>
                <a:lnTo>
                  <a:pt x="23" y="14"/>
                </a:lnTo>
                <a:lnTo>
                  <a:pt x="23" y="13"/>
                </a:lnTo>
                <a:lnTo>
                  <a:pt x="23" y="11"/>
                </a:lnTo>
                <a:lnTo>
                  <a:pt x="22" y="10"/>
                </a:lnTo>
                <a:lnTo>
                  <a:pt x="21" y="9"/>
                </a:lnTo>
                <a:lnTo>
                  <a:pt x="21" y="8"/>
                </a:lnTo>
                <a:lnTo>
                  <a:pt x="21" y="7"/>
                </a:lnTo>
                <a:lnTo>
                  <a:pt x="19" y="6"/>
                </a:lnTo>
                <a:lnTo>
                  <a:pt x="18" y="5"/>
                </a:lnTo>
                <a:lnTo>
                  <a:pt x="18" y="4"/>
                </a:lnTo>
                <a:lnTo>
                  <a:pt x="17" y="3"/>
                </a:lnTo>
                <a:lnTo>
                  <a:pt x="16" y="2"/>
                </a:lnTo>
                <a:lnTo>
                  <a:pt x="15" y="0"/>
                </a:lnTo>
                <a:lnTo>
                  <a:pt x="14" y="0"/>
                </a:lnTo>
                <a:lnTo>
                  <a:pt x="13" y="0"/>
                </a:lnTo>
                <a:lnTo>
                  <a:pt x="12" y="0"/>
                </a:lnTo>
                <a:lnTo>
                  <a:pt x="11" y="0"/>
                </a:lnTo>
                <a:lnTo>
                  <a:pt x="10" y="0"/>
                </a:lnTo>
                <a:lnTo>
                  <a:pt x="8" y="0"/>
                </a:lnTo>
                <a:lnTo>
                  <a:pt x="7" y="0"/>
                </a:lnTo>
                <a:lnTo>
                  <a:pt x="6" y="2"/>
                </a:lnTo>
                <a:lnTo>
                  <a:pt x="5" y="2"/>
                </a:lnTo>
                <a:lnTo>
                  <a:pt x="4" y="3"/>
                </a:lnTo>
                <a:lnTo>
                  <a:pt x="3" y="4"/>
                </a:lnTo>
                <a:lnTo>
                  <a:pt x="3" y="5"/>
                </a:lnTo>
                <a:lnTo>
                  <a:pt x="2" y="6"/>
                </a:lnTo>
                <a:lnTo>
                  <a:pt x="1" y="7"/>
                </a:lnTo>
                <a:lnTo>
                  <a:pt x="1" y="8"/>
                </a:lnTo>
                <a:lnTo>
                  <a:pt x="1" y="9"/>
                </a:lnTo>
                <a:lnTo>
                  <a:pt x="0" y="10"/>
                </a:lnTo>
                <a:lnTo>
                  <a:pt x="0" y="11"/>
                </a:lnTo>
                <a:lnTo>
                  <a:pt x="0" y="13"/>
                </a:lnTo>
                <a:lnTo>
                  <a:pt x="0" y="14"/>
                </a:lnTo>
                <a:lnTo>
                  <a:pt x="0" y="15"/>
                </a:lnTo>
                <a:lnTo>
                  <a:pt x="0" y="17"/>
                </a:lnTo>
                <a:lnTo>
                  <a:pt x="0" y="18"/>
                </a:lnTo>
                <a:lnTo>
                  <a:pt x="0" y="19"/>
                </a:lnTo>
                <a:lnTo>
                  <a:pt x="0" y="20"/>
                </a:lnTo>
                <a:lnTo>
                  <a:pt x="1" y="22"/>
                </a:lnTo>
                <a:lnTo>
                  <a:pt x="1" y="24"/>
                </a:lnTo>
                <a:lnTo>
                  <a:pt x="1" y="25"/>
                </a:lnTo>
                <a:lnTo>
                  <a:pt x="2" y="25"/>
                </a:lnTo>
                <a:lnTo>
                  <a:pt x="3" y="26"/>
                </a:lnTo>
                <a:lnTo>
                  <a:pt x="3" y="27"/>
                </a:lnTo>
                <a:lnTo>
                  <a:pt x="4" y="28"/>
                </a:lnTo>
                <a:lnTo>
                  <a:pt x="5" y="29"/>
                </a:lnTo>
                <a:lnTo>
                  <a:pt x="6" y="29"/>
                </a:lnTo>
                <a:lnTo>
                  <a:pt x="7" y="30"/>
                </a:lnTo>
                <a:lnTo>
                  <a:pt x="8" y="30"/>
                </a:lnTo>
                <a:lnTo>
                  <a:pt x="10" y="30"/>
                </a:lnTo>
                <a:lnTo>
                  <a:pt x="11" y="30"/>
                </a:lnTo>
                <a:lnTo>
                  <a:pt x="12" y="30"/>
                </a:lnTo>
                <a:lnTo>
                  <a:pt x="13" y="30"/>
                </a:lnTo>
                <a:lnTo>
                  <a:pt x="14" y="30"/>
                </a:lnTo>
                <a:lnTo>
                  <a:pt x="15" y="30"/>
                </a:lnTo>
                <a:lnTo>
                  <a:pt x="16" y="29"/>
                </a:lnTo>
                <a:lnTo>
                  <a:pt x="17" y="28"/>
                </a:lnTo>
                <a:lnTo>
                  <a:pt x="18" y="27"/>
                </a:lnTo>
                <a:lnTo>
                  <a:pt x="18" y="26"/>
                </a:lnTo>
                <a:lnTo>
                  <a:pt x="19" y="25"/>
                </a:lnTo>
                <a:lnTo>
                  <a:pt x="21" y="25"/>
                </a:lnTo>
                <a:lnTo>
                  <a:pt x="21" y="24"/>
                </a:lnTo>
                <a:lnTo>
                  <a:pt x="21" y="22"/>
                </a:lnTo>
                <a:lnTo>
                  <a:pt x="22" y="20"/>
                </a:lnTo>
                <a:lnTo>
                  <a:pt x="23" y="19"/>
                </a:lnTo>
                <a:lnTo>
                  <a:pt x="23" y="18"/>
                </a:lnTo>
                <a:lnTo>
                  <a:pt x="23" y="17"/>
                </a:lnTo>
                <a:lnTo>
                  <a:pt x="23" y="15"/>
                </a:lnTo>
                <a:close/>
              </a:path>
            </a:pathLst>
          </a:custGeom>
          <a:solidFill>
            <a:srgbClr val="008080"/>
          </a:solidFill>
          <a:ln w="0">
            <a:solidFill>
              <a:srgbClr val="000040"/>
            </a:solidFill>
            <a:round/>
            <a:headEnd/>
            <a:tailEnd/>
          </a:ln>
        </p:spPr>
        <p:txBody>
          <a:bodyPr/>
          <a:lstStyle/>
          <a:p>
            <a:endParaRPr lang="en-GB"/>
          </a:p>
        </p:txBody>
      </p:sp>
      <p:sp>
        <p:nvSpPr>
          <p:cNvPr id="44313" name="Line 480"/>
          <p:cNvSpPr>
            <a:spLocks noChangeShapeType="1"/>
          </p:cNvSpPr>
          <p:nvPr/>
        </p:nvSpPr>
        <p:spPr bwMode="auto">
          <a:xfrm>
            <a:off x="1350963" y="6142038"/>
            <a:ext cx="1587" cy="79375"/>
          </a:xfrm>
          <a:prstGeom prst="line">
            <a:avLst/>
          </a:prstGeom>
          <a:noFill/>
          <a:ln w="6350">
            <a:solidFill>
              <a:srgbClr val="000040"/>
            </a:solidFill>
            <a:round/>
            <a:headEnd/>
            <a:tailEnd/>
          </a:ln>
        </p:spPr>
        <p:txBody>
          <a:bodyPr/>
          <a:lstStyle/>
          <a:p>
            <a:endParaRPr lang="en-GB"/>
          </a:p>
        </p:txBody>
      </p:sp>
      <p:sp>
        <p:nvSpPr>
          <p:cNvPr id="44314" name="Line 481"/>
          <p:cNvSpPr>
            <a:spLocks noChangeShapeType="1"/>
          </p:cNvSpPr>
          <p:nvPr/>
        </p:nvSpPr>
        <p:spPr bwMode="auto">
          <a:xfrm>
            <a:off x="1320800" y="6178550"/>
            <a:ext cx="61913" cy="1588"/>
          </a:xfrm>
          <a:prstGeom prst="line">
            <a:avLst/>
          </a:prstGeom>
          <a:noFill/>
          <a:ln w="6350">
            <a:solidFill>
              <a:srgbClr val="000040"/>
            </a:solidFill>
            <a:round/>
            <a:headEnd/>
            <a:tailEnd/>
          </a:ln>
        </p:spPr>
        <p:txBody>
          <a:bodyPr/>
          <a:lstStyle/>
          <a:p>
            <a:endParaRPr lang="en-GB"/>
          </a:p>
        </p:txBody>
      </p:sp>
      <p:sp>
        <p:nvSpPr>
          <p:cNvPr id="44315" name="Freeform 482"/>
          <p:cNvSpPr>
            <a:spLocks/>
          </p:cNvSpPr>
          <p:nvPr/>
        </p:nvSpPr>
        <p:spPr bwMode="auto">
          <a:xfrm>
            <a:off x="820738" y="4170363"/>
            <a:ext cx="325437" cy="339725"/>
          </a:xfrm>
          <a:custGeom>
            <a:avLst/>
            <a:gdLst>
              <a:gd name="T0" fmla="*/ 2147483647 w 615"/>
              <a:gd name="T1" fmla="*/ 2147483647 h 643"/>
              <a:gd name="T2" fmla="*/ 0 w 615"/>
              <a:gd name="T3" fmla="*/ 2147483647 h 643"/>
              <a:gd name="T4" fmla="*/ 2147483647 w 615"/>
              <a:gd name="T5" fmla="*/ 0 h 643"/>
              <a:gd name="T6" fmla="*/ 2147483647 w 615"/>
              <a:gd name="T7" fmla="*/ 2147483647 h 643"/>
              <a:gd name="T8" fmla="*/ 2147483647 w 615"/>
              <a:gd name="T9" fmla="*/ 2147483647 h 643"/>
              <a:gd name="T10" fmla="*/ 2147483647 w 615"/>
              <a:gd name="T11" fmla="*/ 2147483647 h 643"/>
              <a:gd name="T12" fmla="*/ 2147483647 w 615"/>
              <a:gd name="T13" fmla="*/ 2147483647 h 643"/>
              <a:gd name="T14" fmla="*/ 2147483647 w 615"/>
              <a:gd name="T15" fmla="*/ 2147483647 h 643"/>
              <a:gd name="T16" fmla="*/ 2147483647 w 615"/>
              <a:gd name="T17" fmla="*/ 2147483647 h 643"/>
              <a:gd name="T18" fmla="*/ 2147483647 w 615"/>
              <a:gd name="T19" fmla="*/ 2147483647 h 643"/>
              <a:gd name="T20" fmla="*/ 2147483647 w 615"/>
              <a:gd name="T21" fmla="*/ 2147483647 h 643"/>
              <a:gd name="T22" fmla="*/ 2147483647 w 615"/>
              <a:gd name="T23" fmla="*/ 2147483647 h 643"/>
              <a:gd name="T24" fmla="*/ 2147483647 w 615"/>
              <a:gd name="T25" fmla="*/ 2147483647 h 643"/>
              <a:gd name="T26" fmla="*/ 2147483647 w 615"/>
              <a:gd name="T27" fmla="*/ 2147483647 h 643"/>
              <a:gd name="T28" fmla="*/ 2147483647 w 615"/>
              <a:gd name="T29" fmla="*/ 2147483647 h 6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15"/>
              <a:gd name="T46" fmla="*/ 0 h 643"/>
              <a:gd name="T47" fmla="*/ 615 w 615"/>
              <a:gd name="T48" fmla="*/ 643 h 6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15" h="643">
                <a:moveTo>
                  <a:pt x="56" y="195"/>
                </a:moveTo>
                <a:lnTo>
                  <a:pt x="0" y="195"/>
                </a:lnTo>
                <a:lnTo>
                  <a:pt x="308" y="0"/>
                </a:lnTo>
                <a:lnTo>
                  <a:pt x="615" y="195"/>
                </a:lnTo>
                <a:lnTo>
                  <a:pt x="587" y="195"/>
                </a:lnTo>
                <a:lnTo>
                  <a:pt x="559" y="195"/>
                </a:lnTo>
                <a:lnTo>
                  <a:pt x="559" y="615"/>
                </a:lnTo>
                <a:lnTo>
                  <a:pt x="56" y="615"/>
                </a:lnTo>
                <a:lnTo>
                  <a:pt x="56" y="195"/>
                </a:lnTo>
                <a:lnTo>
                  <a:pt x="559" y="195"/>
                </a:lnTo>
                <a:lnTo>
                  <a:pt x="587" y="195"/>
                </a:lnTo>
                <a:lnTo>
                  <a:pt x="587" y="643"/>
                </a:lnTo>
                <a:lnTo>
                  <a:pt x="56" y="643"/>
                </a:lnTo>
                <a:lnTo>
                  <a:pt x="56" y="615"/>
                </a:lnTo>
                <a:lnTo>
                  <a:pt x="56" y="195"/>
                </a:lnTo>
                <a:close/>
              </a:path>
            </a:pathLst>
          </a:custGeom>
          <a:solidFill>
            <a:srgbClr val="008080"/>
          </a:solidFill>
          <a:ln w="0">
            <a:solidFill>
              <a:srgbClr val="000080"/>
            </a:solidFill>
            <a:round/>
            <a:headEnd/>
            <a:tailEnd/>
          </a:ln>
        </p:spPr>
        <p:txBody>
          <a:bodyPr/>
          <a:lstStyle/>
          <a:p>
            <a:endParaRPr lang="en-GB"/>
          </a:p>
        </p:txBody>
      </p:sp>
      <p:sp>
        <p:nvSpPr>
          <p:cNvPr id="44316" name="Rectangle 483"/>
          <p:cNvSpPr>
            <a:spLocks noChangeArrowheads="1"/>
          </p:cNvSpPr>
          <p:nvPr/>
        </p:nvSpPr>
        <p:spPr bwMode="auto">
          <a:xfrm>
            <a:off x="850900" y="4273550"/>
            <a:ext cx="269875" cy="220663"/>
          </a:xfrm>
          <a:prstGeom prst="rect">
            <a:avLst/>
          </a:prstGeom>
          <a:solidFill>
            <a:srgbClr val="FFFF00"/>
          </a:solidFill>
          <a:ln w="0">
            <a:solidFill>
              <a:srgbClr val="000000"/>
            </a:solidFill>
            <a:miter lim="800000"/>
            <a:headEnd/>
            <a:tailEnd/>
          </a:ln>
        </p:spPr>
        <p:txBody>
          <a:bodyPr/>
          <a:lstStyle/>
          <a:p>
            <a:endParaRPr lang="fa-IR"/>
          </a:p>
        </p:txBody>
      </p:sp>
      <p:sp>
        <p:nvSpPr>
          <p:cNvPr id="44317" name="Rectangle 484"/>
          <p:cNvSpPr>
            <a:spLocks noChangeArrowheads="1"/>
          </p:cNvSpPr>
          <p:nvPr/>
        </p:nvSpPr>
        <p:spPr bwMode="auto">
          <a:xfrm>
            <a:off x="895350" y="4325938"/>
            <a:ext cx="93663" cy="166687"/>
          </a:xfrm>
          <a:prstGeom prst="rect">
            <a:avLst/>
          </a:prstGeom>
          <a:solidFill>
            <a:srgbClr val="800000"/>
          </a:solidFill>
          <a:ln w="0">
            <a:solidFill>
              <a:srgbClr val="000040"/>
            </a:solidFill>
            <a:miter lim="800000"/>
            <a:headEnd/>
            <a:tailEnd/>
          </a:ln>
        </p:spPr>
        <p:txBody>
          <a:bodyPr/>
          <a:lstStyle/>
          <a:p>
            <a:endParaRPr lang="fa-IR"/>
          </a:p>
        </p:txBody>
      </p:sp>
      <p:sp>
        <p:nvSpPr>
          <p:cNvPr id="44318" name="Rectangle 485"/>
          <p:cNvSpPr>
            <a:spLocks noChangeArrowheads="1"/>
          </p:cNvSpPr>
          <p:nvPr/>
        </p:nvSpPr>
        <p:spPr bwMode="auto">
          <a:xfrm>
            <a:off x="1030288" y="4322763"/>
            <a:ext cx="63500" cy="79375"/>
          </a:xfrm>
          <a:prstGeom prst="rect">
            <a:avLst/>
          </a:prstGeom>
          <a:solidFill>
            <a:srgbClr val="80FFFF"/>
          </a:solidFill>
          <a:ln w="0">
            <a:solidFill>
              <a:srgbClr val="000040"/>
            </a:solidFill>
            <a:miter lim="800000"/>
            <a:headEnd/>
            <a:tailEnd/>
          </a:ln>
        </p:spPr>
        <p:txBody>
          <a:bodyPr/>
          <a:lstStyle/>
          <a:p>
            <a:endParaRPr lang="fa-IR"/>
          </a:p>
        </p:txBody>
      </p:sp>
      <p:sp>
        <p:nvSpPr>
          <p:cNvPr id="44319" name="Freeform 486"/>
          <p:cNvSpPr>
            <a:spLocks/>
          </p:cNvSpPr>
          <p:nvPr/>
        </p:nvSpPr>
        <p:spPr bwMode="auto">
          <a:xfrm>
            <a:off x="963613" y="4403725"/>
            <a:ext cx="12700" cy="15875"/>
          </a:xfrm>
          <a:custGeom>
            <a:avLst/>
            <a:gdLst>
              <a:gd name="T0" fmla="*/ 2147483647 w 23"/>
              <a:gd name="T1" fmla="*/ 2147483647 h 30"/>
              <a:gd name="T2" fmla="*/ 2147483647 w 23"/>
              <a:gd name="T3" fmla="*/ 2147483647 h 30"/>
              <a:gd name="T4" fmla="*/ 2147483647 w 23"/>
              <a:gd name="T5" fmla="*/ 2147483647 h 30"/>
              <a:gd name="T6" fmla="*/ 2147483647 w 23"/>
              <a:gd name="T7" fmla="*/ 2147483647 h 30"/>
              <a:gd name="T8" fmla="*/ 2147483647 w 23"/>
              <a:gd name="T9" fmla="*/ 2147483647 h 30"/>
              <a:gd name="T10" fmla="*/ 2147483647 w 23"/>
              <a:gd name="T11" fmla="*/ 2147483647 h 30"/>
              <a:gd name="T12" fmla="*/ 2147483647 w 23"/>
              <a:gd name="T13" fmla="*/ 2147483647 h 30"/>
              <a:gd name="T14" fmla="*/ 2147483647 w 23"/>
              <a:gd name="T15" fmla="*/ 0 h 30"/>
              <a:gd name="T16" fmla="*/ 2147483647 w 23"/>
              <a:gd name="T17" fmla="*/ 0 h 30"/>
              <a:gd name="T18" fmla="*/ 2147483647 w 23"/>
              <a:gd name="T19" fmla="*/ 0 h 30"/>
              <a:gd name="T20" fmla="*/ 2147483647 w 23"/>
              <a:gd name="T21" fmla="*/ 0 h 30"/>
              <a:gd name="T22" fmla="*/ 2147483647 w 23"/>
              <a:gd name="T23" fmla="*/ 2147483647 h 30"/>
              <a:gd name="T24" fmla="*/ 2147483647 w 23"/>
              <a:gd name="T25" fmla="*/ 2147483647 h 30"/>
              <a:gd name="T26" fmla="*/ 2147483647 w 23"/>
              <a:gd name="T27" fmla="*/ 2147483647 h 30"/>
              <a:gd name="T28" fmla="*/ 2147483647 w 23"/>
              <a:gd name="T29" fmla="*/ 2147483647 h 30"/>
              <a:gd name="T30" fmla="*/ 2147483647 w 23"/>
              <a:gd name="T31" fmla="*/ 2147483647 h 30"/>
              <a:gd name="T32" fmla="*/ 0 w 23"/>
              <a:gd name="T33" fmla="*/ 2147483647 h 30"/>
              <a:gd name="T34" fmla="*/ 0 w 23"/>
              <a:gd name="T35" fmla="*/ 2147483647 h 30"/>
              <a:gd name="T36" fmla="*/ 0 w 23"/>
              <a:gd name="T37" fmla="*/ 2147483647 h 30"/>
              <a:gd name="T38" fmla="*/ 0 w 23"/>
              <a:gd name="T39" fmla="*/ 2147483647 h 30"/>
              <a:gd name="T40" fmla="*/ 2147483647 w 23"/>
              <a:gd name="T41" fmla="*/ 2147483647 h 30"/>
              <a:gd name="T42" fmla="*/ 2147483647 w 23"/>
              <a:gd name="T43" fmla="*/ 2147483647 h 30"/>
              <a:gd name="T44" fmla="*/ 2147483647 w 23"/>
              <a:gd name="T45" fmla="*/ 2147483647 h 30"/>
              <a:gd name="T46" fmla="*/ 2147483647 w 23"/>
              <a:gd name="T47" fmla="*/ 2147483647 h 30"/>
              <a:gd name="T48" fmla="*/ 2147483647 w 23"/>
              <a:gd name="T49" fmla="*/ 2147483647 h 30"/>
              <a:gd name="T50" fmla="*/ 2147483647 w 23"/>
              <a:gd name="T51" fmla="*/ 2147483647 h 30"/>
              <a:gd name="T52" fmla="*/ 2147483647 w 23"/>
              <a:gd name="T53" fmla="*/ 2147483647 h 30"/>
              <a:gd name="T54" fmla="*/ 2147483647 w 23"/>
              <a:gd name="T55" fmla="*/ 2147483647 h 30"/>
              <a:gd name="T56" fmla="*/ 2147483647 w 23"/>
              <a:gd name="T57" fmla="*/ 2147483647 h 30"/>
              <a:gd name="T58" fmla="*/ 2147483647 w 23"/>
              <a:gd name="T59" fmla="*/ 2147483647 h 30"/>
              <a:gd name="T60" fmla="*/ 2147483647 w 23"/>
              <a:gd name="T61" fmla="*/ 2147483647 h 30"/>
              <a:gd name="T62" fmla="*/ 2147483647 w 23"/>
              <a:gd name="T63" fmla="*/ 2147483647 h 30"/>
              <a:gd name="T64" fmla="*/ 2147483647 w 23"/>
              <a:gd name="T65" fmla="*/ 2147483647 h 30"/>
              <a:gd name="T66" fmla="*/ 2147483647 w 23"/>
              <a:gd name="T67" fmla="*/ 2147483647 h 30"/>
              <a:gd name="T68" fmla="*/ 2147483647 w 23"/>
              <a:gd name="T69" fmla="*/ 2147483647 h 30"/>
              <a:gd name="T70" fmla="*/ 2147483647 w 23"/>
              <a:gd name="T71" fmla="*/ 2147483647 h 3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3"/>
              <a:gd name="T109" fmla="*/ 0 h 30"/>
              <a:gd name="T110" fmla="*/ 23 w 23"/>
              <a:gd name="T111" fmla="*/ 30 h 3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3" h="30">
                <a:moveTo>
                  <a:pt x="23" y="15"/>
                </a:moveTo>
                <a:lnTo>
                  <a:pt x="23" y="13"/>
                </a:lnTo>
                <a:lnTo>
                  <a:pt x="23" y="12"/>
                </a:lnTo>
                <a:lnTo>
                  <a:pt x="23" y="11"/>
                </a:lnTo>
                <a:lnTo>
                  <a:pt x="22" y="10"/>
                </a:lnTo>
                <a:lnTo>
                  <a:pt x="21" y="9"/>
                </a:lnTo>
                <a:lnTo>
                  <a:pt x="21" y="8"/>
                </a:lnTo>
                <a:lnTo>
                  <a:pt x="21" y="7"/>
                </a:lnTo>
                <a:lnTo>
                  <a:pt x="20" y="6"/>
                </a:lnTo>
                <a:lnTo>
                  <a:pt x="19" y="5"/>
                </a:lnTo>
                <a:lnTo>
                  <a:pt x="19" y="4"/>
                </a:lnTo>
                <a:lnTo>
                  <a:pt x="18" y="2"/>
                </a:lnTo>
                <a:lnTo>
                  <a:pt x="17" y="1"/>
                </a:lnTo>
                <a:lnTo>
                  <a:pt x="16" y="0"/>
                </a:lnTo>
                <a:lnTo>
                  <a:pt x="14" y="0"/>
                </a:lnTo>
                <a:lnTo>
                  <a:pt x="13" y="0"/>
                </a:lnTo>
                <a:lnTo>
                  <a:pt x="12" y="0"/>
                </a:lnTo>
                <a:lnTo>
                  <a:pt x="11" y="0"/>
                </a:lnTo>
                <a:lnTo>
                  <a:pt x="10" y="0"/>
                </a:lnTo>
                <a:lnTo>
                  <a:pt x="9" y="0"/>
                </a:lnTo>
                <a:lnTo>
                  <a:pt x="8" y="0"/>
                </a:lnTo>
                <a:lnTo>
                  <a:pt x="7" y="1"/>
                </a:lnTo>
                <a:lnTo>
                  <a:pt x="6" y="1"/>
                </a:lnTo>
                <a:lnTo>
                  <a:pt x="5" y="2"/>
                </a:lnTo>
                <a:lnTo>
                  <a:pt x="3" y="4"/>
                </a:lnTo>
                <a:lnTo>
                  <a:pt x="3" y="5"/>
                </a:lnTo>
                <a:lnTo>
                  <a:pt x="2" y="6"/>
                </a:lnTo>
                <a:lnTo>
                  <a:pt x="1" y="7"/>
                </a:lnTo>
                <a:lnTo>
                  <a:pt x="1" y="8"/>
                </a:lnTo>
                <a:lnTo>
                  <a:pt x="1" y="9"/>
                </a:lnTo>
                <a:lnTo>
                  <a:pt x="0" y="10"/>
                </a:lnTo>
                <a:lnTo>
                  <a:pt x="0" y="11"/>
                </a:lnTo>
                <a:lnTo>
                  <a:pt x="0" y="12"/>
                </a:lnTo>
                <a:lnTo>
                  <a:pt x="0" y="13"/>
                </a:lnTo>
                <a:lnTo>
                  <a:pt x="0" y="15"/>
                </a:lnTo>
                <a:lnTo>
                  <a:pt x="0" y="17"/>
                </a:lnTo>
                <a:lnTo>
                  <a:pt x="0" y="18"/>
                </a:lnTo>
                <a:lnTo>
                  <a:pt x="0" y="19"/>
                </a:lnTo>
                <a:lnTo>
                  <a:pt x="0" y="20"/>
                </a:lnTo>
                <a:lnTo>
                  <a:pt x="1" y="22"/>
                </a:lnTo>
                <a:lnTo>
                  <a:pt x="1" y="23"/>
                </a:lnTo>
                <a:lnTo>
                  <a:pt x="1" y="24"/>
                </a:lnTo>
                <a:lnTo>
                  <a:pt x="2" y="24"/>
                </a:lnTo>
                <a:lnTo>
                  <a:pt x="3" y="25"/>
                </a:lnTo>
                <a:lnTo>
                  <a:pt x="3" y="27"/>
                </a:lnTo>
                <a:lnTo>
                  <a:pt x="5" y="28"/>
                </a:lnTo>
                <a:lnTo>
                  <a:pt x="6" y="29"/>
                </a:lnTo>
                <a:lnTo>
                  <a:pt x="7" y="29"/>
                </a:lnTo>
                <a:lnTo>
                  <a:pt x="8" y="30"/>
                </a:lnTo>
                <a:lnTo>
                  <a:pt x="9" y="30"/>
                </a:lnTo>
                <a:lnTo>
                  <a:pt x="10" y="30"/>
                </a:lnTo>
                <a:lnTo>
                  <a:pt x="11" y="30"/>
                </a:lnTo>
                <a:lnTo>
                  <a:pt x="12" y="30"/>
                </a:lnTo>
                <a:lnTo>
                  <a:pt x="13" y="30"/>
                </a:lnTo>
                <a:lnTo>
                  <a:pt x="14" y="30"/>
                </a:lnTo>
                <a:lnTo>
                  <a:pt x="16" y="30"/>
                </a:lnTo>
                <a:lnTo>
                  <a:pt x="17" y="29"/>
                </a:lnTo>
                <a:lnTo>
                  <a:pt x="18" y="28"/>
                </a:lnTo>
                <a:lnTo>
                  <a:pt x="19" y="27"/>
                </a:lnTo>
                <a:lnTo>
                  <a:pt x="19" y="25"/>
                </a:lnTo>
                <a:lnTo>
                  <a:pt x="20" y="24"/>
                </a:lnTo>
                <a:lnTo>
                  <a:pt x="21" y="24"/>
                </a:lnTo>
                <a:lnTo>
                  <a:pt x="21" y="23"/>
                </a:lnTo>
                <a:lnTo>
                  <a:pt x="21" y="22"/>
                </a:lnTo>
                <a:lnTo>
                  <a:pt x="22" y="20"/>
                </a:lnTo>
                <a:lnTo>
                  <a:pt x="23" y="19"/>
                </a:lnTo>
                <a:lnTo>
                  <a:pt x="23" y="18"/>
                </a:lnTo>
                <a:lnTo>
                  <a:pt x="23" y="17"/>
                </a:lnTo>
                <a:lnTo>
                  <a:pt x="23" y="15"/>
                </a:lnTo>
                <a:close/>
              </a:path>
            </a:pathLst>
          </a:custGeom>
          <a:solidFill>
            <a:srgbClr val="008080"/>
          </a:solidFill>
          <a:ln w="0">
            <a:solidFill>
              <a:srgbClr val="000040"/>
            </a:solidFill>
            <a:round/>
            <a:headEnd/>
            <a:tailEnd/>
          </a:ln>
        </p:spPr>
        <p:txBody>
          <a:bodyPr/>
          <a:lstStyle/>
          <a:p>
            <a:endParaRPr lang="en-GB"/>
          </a:p>
        </p:txBody>
      </p:sp>
      <p:sp>
        <p:nvSpPr>
          <p:cNvPr id="44320" name="Line 487"/>
          <p:cNvSpPr>
            <a:spLocks noChangeShapeType="1"/>
          </p:cNvSpPr>
          <p:nvPr/>
        </p:nvSpPr>
        <p:spPr bwMode="auto">
          <a:xfrm>
            <a:off x="1060450" y="4322763"/>
            <a:ext cx="1588" cy="79375"/>
          </a:xfrm>
          <a:prstGeom prst="line">
            <a:avLst/>
          </a:prstGeom>
          <a:noFill/>
          <a:ln w="6350">
            <a:solidFill>
              <a:srgbClr val="000040"/>
            </a:solidFill>
            <a:round/>
            <a:headEnd/>
            <a:tailEnd/>
          </a:ln>
        </p:spPr>
        <p:txBody>
          <a:bodyPr/>
          <a:lstStyle/>
          <a:p>
            <a:endParaRPr lang="en-GB"/>
          </a:p>
        </p:txBody>
      </p:sp>
      <p:sp>
        <p:nvSpPr>
          <p:cNvPr id="44321" name="Line 488"/>
          <p:cNvSpPr>
            <a:spLocks noChangeShapeType="1"/>
          </p:cNvSpPr>
          <p:nvPr/>
        </p:nvSpPr>
        <p:spPr bwMode="auto">
          <a:xfrm>
            <a:off x="1030288" y="4360863"/>
            <a:ext cx="61912" cy="1587"/>
          </a:xfrm>
          <a:prstGeom prst="line">
            <a:avLst/>
          </a:prstGeom>
          <a:noFill/>
          <a:ln w="6350">
            <a:solidFill>
              <a:srgbClr val="000040"/>
            </a:solidFill>
            <a:round/>
            <a:headEnd/>
            <a:tailEnd/>
          </a:ln>
        </p:spPr>
        <p:txBody>
          <a:bodyPr/>
          <a:lstStyle/>
          <a:p>
            <a:endParaRPr lang="en-GB"/>
          </a:p>
        </p:txBody>
      </p:sp>
      <p:grpSp>
        <p:nvGrpSpPr>
          <p:cNvPr id="44322" name="Group 489"/>
          <p:cNvGrpSpPr>
            <a:grpSpLocks/>
          </p:cNvGrpSpPr>
          <p:nvPr/>
        </p:nvGrpSpPr>
        <p:grpSpPr bwMode="auto">
          <a:xfrm>
            <a:off x="417513" y="2728913"/>
            <a:ext cx="325437" cy="339725"/>
            <a:chOff x="263" y="1719"/>
            <a:chExt cx="205" cy="214"/>
          </a:xfrm>
        </p:grpSpPr>
        <p:sp>
          <p:nvSpPr>
            <p:cNvPr id="44627" name="Freeform 490"/>
            <p:cNvSpPr>
              <a:spLocks/>
            </p:cNvSpPr>
            <p:nvPr/>
          </p:nvSpPr>
          <p:spPr bwMode="auto">
            <a:xfrm>
              <a:off x="263" y="1719"/>
              <a:ext cx="205" cy="214"/>
            </a:xfrm>
            <a:custGeom>
              <a:avLst/>
              <a:gdLst>
                <a:gd name="T0" fmla="*/ 0 w 614"/>
                <a:gd name="T1" fmla="*/ 1 h 643"/>
                <a:gd name="T2" fmla="*/ 0 w 614"/>
                <a:gd name="T3" fmla="*/ 1 h 643"/>
                <a:gd name="T4" fmla="*/ 1 w 614"/>
                <a:gd name="T5" fmla="*/ 0 h 643"/>
                <a:gd name="T6" fmla="*/ 3 w 614"/>
                <a:gd name="T7" fmla="*/ 1 h 643"/>
                <a:gd name="T8" fmla="*/ 2 w 614"/>
                <a:gd name="T9" fmla="*/ 1 h 643"/>
                <a:gd name="T10" fmla="*/ 2 w 614"/>
                <a:gd name="T11" fmla="*/ 1 h 643"/>
                <a:gd name="T12" fmla="*/ 2 w 614"/>
                <a:gd name="T13" fmla="*/ 3 h 643"/>
                <a:gd name="T14" fmla="*/ 0 w 614"/>
                <a:gd name="T15" fmla="*/ 3 h 643"/>
                <a:gd name="T16" fmla="*/ 0 w 614"/>
                <a:gd name="T17" fmla="*/ 1 h 643"/>
                <a:gd name="T18" fmla="*/ 2 w 614"/>
                <a:gd name="T19" fmla="*/ 1 h 643"/>
                <a:gd name="T20" fmla="*/ 2 w 614"/>
                <a:gd name="T21" fmla="*/ 1 h 643"/>
                <a:gd name="T22" fmla="*/ 2 w 614"/>
                <a:gd name="T23" fmla="*/ 3 h 643"/>
                <a:gd name="T24" fmla="*/ 0 w 614"/>
                <a:gd name="T25" fmla="*/ 3 h 643"/>
                <a:gd name="T26" fmla="*/ 0 w 614"/>
                <a:gd name="T27" fmla="*/ 3 h 643"/>
                <a:gd name="T28" fmla="*/ 0 w 614"/>
                <a:gd name="T29" fmla="*/ 1 h 6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14"/>
                <a:gd name="T46" fmla="*/ 0 h 643"/>
                <a:gd name="T47" fmla="*/ 614 w 614"/>
                <a:gd name="T48" fmla="*/ 643 h 6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14" h="643">
                  <a:moveTo>
                    <a:pt x="56" y="196"/>
                  </a:moveTo>
                  <a:lnTo>
                    <a:pt x="0" y="196"/>
                  </a:lnTo>
                  <a:lnTo>
                    <a:pt x="307" y="0"/>
                  </a:lnTo>
                  <a:lnTo>
                    <a:pt x="614" y="196"/>
                  </a:lnTo>
                  <a:lnTo>
                    <a:pt x="587" y="196"/>
                  </a:lnTo>
                  <a:lnTo>
                    <a:pt x="558" y="196"/>
                  </a:lnTo>
                  <a:lnTo>
                    <a:pt x="558" y="615"/>
                  </a:lnTo>
                  <a:lnTo>
                    <a:pt x="56" y="615"/>
                  </a:lnTo>
                  <a:lnTo>
                    <a:pt x="56" y="196"/>
                  </a:lnTo>
                  <a:lnTo>
                    <a:pt x="558" y="196"/>
                  </a:lnTo>
                  <a:lnTo>
                    <a:pt x="587" y="196"/>
                  </a:lnTo>
                  <a:lnTo>
                    <a:pt x="587" y="643"/>
                  </a:lnTo>
                  <a:lnTo>
                    <a:pt x="56" y="643"/>
                  </a:lnTo>
                  <a:lnTo>
                    <a:pt x="56" y="615"/>
                  </a:lnTo>
                  <a:lnTo>
                    <a:pt x="56" y="196"/>
                  </a:lnTo>
                  <a:close/>
                </a:path>
              </a:pathLst>
            </a:custGeom>
            <a:solidFill>
              <a:srgbClr val="008080"/>
            </a:solidFill>
            <a:ln w="0">
              <a:solidFill>
                <a:srgbClr val="000080"/>
              </a:solidFill>
              <a:round/>
              <a:headEnd/>
              <a:tailEnd/>
            </a:ln>
          </p:spPr>
          <p:txBody>
            <a:bodyPr/>
            <a:lstStyle/>
            <a:p>
              <a:endParaRPr lang="en-GB"/>
            </a:p>
          </p:txBody>
        </p:sp>
        <p:sp>
          <p:nvSpPr>
            <p:cNvPr id="44628" name="Rectangle 491"/>
            <p:cNvSpPr>
              <a:spLocks noChangeArrowheads="1"/>
            </p:cNvSpPr>
            <p:nvPr/>
          </p:nvSpPr>
          <p:spPr bwMode="auto">
            <a:xfrm>
              <a:off x="282" y="1784"/>
              <a:ext cx="170" cy="139"/>
            </a:xfrm>
            <a:prstGeom prst="rect">
              <a:avLst/>
            </a:prstGeom>
            <a:solidFill>
              <a:srgbClr val="FFFF00"/>
            </a:solidFill>
            <a:ln w="0">
              <a:solidFill>
                <a:srgbClr val="000000"/>
              </a:solidFill>
              <a:miter lim="800000"/>
              <a:headEnd/>
              <a:tailEnd/>
            </a:ln>
          </p:spPr>
          <p:txBody>
            <a:bodyPr/>
            <a:lstStyle/>
            <a:p>
              <a:endParaRPr lang="fa-IR"/>
            </a:p>
          </p:txBody>
        </p:sp>
        <p:sp>
          <p:nvSpPr>
            <p:cNvPr id="44629" name="Rectangle 492"/>
            <p:cNvSpPr>
              <a:spLocks noChangeArrowheads="1"/>
            </p:cNvSpPr>
            <p:nvPr/>
          </p:nvSpPr>
          <p:spPr bwMode="auto">
            <a:xfrm>
              <a:off x="309" y="1817"/>
              <a:ext cx="60" cy="105"/>
            </a:xfrm>
            <a:prstGeom prst="rect">
              <a:avLst/>
            </a:prstGeom>
            <a:solidFill>
              <a:srgbClr val="800000"/>
            </a:solidFill>
            <a:ln w="0">
              <a:solidFill>
                <a:srgbClr val="000040"/>
              </a:solidFill>
              <a:miter lim="800000"/>
              <a:headEnd/>
              <a:tailEnd/>
            </a:ln>
          </p:spPr>
          <p:txBody>
            <a:bodyPr/>
            <a:lstStyle/>
            <a:p>
              <a:endParaRPr lang="fa-IR"/>
            </a:p>
          </p:txBody>
        </p:sp>
        <p:sp>
          <p:nvSpPr>
            <p:cNvPr id="44630" name="Rectangle 493"/>
            <p:cNvSpPr>
              <a:spLocks noChangeArrowheads="1"/>
            </p:cNvSpPr>
            <p:nvPr/>
          </p:nvSpPr>
          <p:spPr bwMode="auto">
            <a:xfrm>
              <a:off x="395" y="1815"/>
              <a:ext cx="40" cy="50"/>
            </a:xfrm>
            <a:prstGeom prst="rect">
              <a:avLst/>
            </a:prstGeom>
            <a:solidFill>
              <a:srgbClr val="80FFFF"/>
            </a:solidFill>
            <a:ln w="0">
              <a:solidFill>
                <a:srgbClr val="000040"/>
              </a:solidFill>
              <a:miter lim="800000"/>
              <a:headEnd/>
              <a:tailEnd/>
            </a:ln>
          </p:spPr>
          <p:txBody>
            <a:bodyPr/>
            <a:lstStyle/>
            <a:p>
              <a:endParaRPr lang="fa-IR"/>
            </a:p>
          </p:txBody>
        </p:sp>
        <p:sp>
          <p:nvSpPr>
            <p:cNvPr id="44631" name="Freeform 494"/>
            <p:cNvSpPr>
              <a:spLocks/>
            </p:cNvSpPr>
            <p:nvPr/>
          </p:nvSpPr>
          <p:spPr bwMode="auto">
            <a:xfrm>
              <a:off x="353" y="1866"/>
              <a:ext cx="8" cy="10"/>
            </a:xfrm>
            <a:custGeom>
              <a:avLst/>
              <a:gdLst>
                <a:gd name="T0" fmla="*/ 0 w 23"/>
                <a:gd name="T1" fmla="*/ 0 h 30"/>
                <a:gd name="T2" fmla="*/ 0 w 23"/>
                <a:gd name="T3" fmla="*/ 0 h 30"/>
                <a:gd name="T4" fmla="*/ 0 w 23"/>
                <a:gd name="T5" fmla="*/ 0 h 30"/>
                <a:gd name="T6" fmla="*/ 0 w 23"/>
                <a:gd name="T7" fmla="*/ 0 h 30"/>
                <a:gd name="T8" fmla="*/ 0 w 23"/>
                <a:gd name="T9" fmla="*/ 0 h 30"/>
                <a:gd name="T10" fmla="*/ 0 w 23"/>
                <a:gd name="T11" fmla="*/ 0 h 30"/>
                <a:gd name="T12" fmla="*/ 0 w 23"/>
                <a:gd name="T13" fmla="*/ 0 h 30"/>
                <a:gd name="T14" fmla="*/ 0 w 23"/>
                <a:gd name="T15" fmla="*/ 0 h 30"/>
                <a:gd name="T16" fmla="*/ 0 w 23"/>
                <a:gd name="T17" fmla="*/ 0 h 30"/>
                <a:gd name="T18" fmla="*/ 0 w 23"/>
                <a:gd name="T19" fmla="*/ 0 h 30"/>
                <a:gd name="T20" fmla="*/ 0 w 23"/>
                <a:gd name="T21" fmla="*/ 0 h 30"/>
                <a:gd name="T22" fmla="*/ 0 w 23"/>
                <a:gd name="T23" fmla="*/ 0 h 30"/>
                <a:gd name="T24" fmla="*/ 0 w 23"/>
                <a:gd name="T25" fmla="*/ 0 h 30"/>
                <a:gd name="T26" fmla="*/ 0 w 23"/>
                <a:gd name="T27" fmla="*/ 0 h 30"/>
                <a:gd name="T28" fmla="*/ 0 w 23"/>
                <a:gd name="T29" fmla="*/ 0 h 30"/>
                <a:gd name="T30" fmla="*/ 0 w 23"/>
                <a:gd name="T31" fmla="*/ 0 h 30"/>
                <a:gd name="T32" fmla="*/ 0 w 23"/>
                <a:gd name="T33" fmla="*/ 0 h 30"/>
                <a:gd name="T34" fmla="*/ 0 w 23"/>
                <a:gd name="T35" fmla="*/ 0 h 30"/>
                <a:gd name="T36" fmla="*/ 0 w 23"/>
                <a:gd name="T37" fmla="*/ 0 h 30"/>
                <a:gd name="T38" fmla="*/ 0 w 23"/>
                <a:gd name="T39" fmla="*/ 0 h 30"/>
                <a:gd name="T40" fmla="*/ 0 w 23"/>
                <a:gd name="T41" fmla="*/ 0 h 30"/>
                <a:gd name="T42" fmla="*/ 0 w 23"/>
                <a:gd name="T43" fmla="*/ 0 h 30"/>
                <a:gd name="T44" fmla="*/ 0 w 23"/>
                <a:gd name="T45" fmla="*/ 0 h 30"/>
                <a:gd name="T46" fmla="*/ 0 w 23"/>
                <a:gd name="T47" fmla="*/ 0 h 30"/>
                <a:gd name="T48" fmla="*/ 0 w 23"/>
                <a:gd name="T49" fmla="*/ 0 h 30"/>
                <a:gd name="T50" fmla="*/ 0 w 23"/>
                <a:gd name="T51" fmla="*/ 0 h 30"/>
                <a:gd name="T52" fmla="*/ 0 w 23"/>
                <a:gd name="T53" fmla="*/ 0 h 30"/>
                <a:gd name="T54" fmla="*/ 0 w 23"/>
                <a:gd name="T55" fmla="*/ 0 h 30"/>
                <a:gd name="T56" fmla="*/ 0 w 23"/>
                <a:gd name="T57" fmla="*/ 0 h 30"/>
                <a:gd name="T58" fmla="*/ 0 w 23"/>
                <a:gd name="T59" fmla="*/ 0 h 30"/>
                <a:gd name="T60" fmla="*/ 0 w 23"/>
                <a:gd name="T61" fmla="*/ 0 h 30"/>
                <a:gd name="T62" fmla="*/ 0 w 23"/>
                <a:gd name="T63" fmla="*/ 0 h 30"/>
                <a:gd name="T64" fmla="*/ 0 w 23"/>
                <a:gd name="T65" fmla="*/ 0 h 30"/>
                <a:gd name="T66" fmla="*/ 0 w 23"/>
                <a:gd name="T67" fmla="*/ 0 h 30"/>
                <a:gd name="T68" fmla="*/ 0 w 23"/>
                <a:gd name="T69" fmla="*/ 0 h 30"/>
                <a:gd name="T70" fmla="*/ 0 w 23"/>
                <a:gd name="T71" fmla="*/ 0 h 3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3"/>
                <a:gd name="T109" fmla="*/ 0 h 30"/>
                <a:gd name="T110" fmla="*/ 23 w 23"/>
                <a:gd name="T111" fmla="*/ 30 h 3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3" h="30">
                  <a:moveTo>
                    <a:pt x="23" y="15"/>
                  </a:moveTo>
                  <a:lnTo>
                    <a:pt x="23" y="14"/>
                  </a:lnTo>
                  <a:lnTo>
                    <a:pt x="23" y="12"/>
                  </a:lnTo>
                  <a:lnTo>
                    <a:pt x="23" y="11"/>
                  </a:lnTo>
                  <a:lnTo>
                    <a:pt x="22" y="10"/>
                  </a:lnTo>
                  <a:lnTo>
                    <a:pt x="21" y="9"/>
                  </a:lnTo>
                  <a:lnTo>
                    <a:pt x="21" y="8"/>
                  </a:lnTo>
                  <a:lnTo>
                    <a:pt x="21" y="7"/>
                  </a:lnTo>
                  <a:lnTo>
                    <a:pt x="19" y="6"/>
                  </a:lnTo>
                  <a:lnTo>
                    <a:pt x="18" y="5"/>
                  </a:lnTo>
                  <a:lnTo>
                    <a:pt x="18" y="4"/>
                  </a:lnTo>
                  <a:lnTo>
                    <a:pt x="17" y="3"/>
                  </a:lnTo>
                  <a:lnTo>
                    <a:pt x="16" y="1"/>
                  </a:lnTo>
                  <a:lnTo>
                    <a:pt x="15" y="0"/>
                  </a:lnTo>
                  <a:lnTo>
                    <a:pt x="14" y="0"/>
                  </a:lnTo>
                  <a:lnTo>
                    <a:pt x="13" y="0"/>
                  </a:lnTo>
                  <a:lnTo>
                    <a:pt x="12" y="0"/>
                  </a:lnTo>
                  <a:lnTo>
                    <a:pt x="11" y="0"/>
                  </a:lnTo>
                  <a:lnTo>
                    <a:pt x="10" y="0"/>
                  </a:lnTo>
                  <a:lnTo>
                    <a:pt x="8" y="0"/>
                  </a:lnTo>
                  <a:lnTo>
                    <a:pt x="7" y="0"/>
                  </a:lnTo>
                  <a:lnTo>
                    <a:pt x="6" y="1"/>
                  </a:lnTo>
                  <a:lnTo>
                    <a:pt x="5" y="1"/>
                  </a:lnTo>
                  <a:lnTo>
                    <a:pt x="4" y="3"/>
                  </a:lnTo>
                  <a:lnTo>
                    <a:pt x="3" y="4"/>
                  </a:lnTo>
                  <a:lnTo>
                    <a:pt x="3" y="5"/>
                  </a:lnTo>
                  <a:lnTo>
                    <a:pt x="2" y="6"/>
                  </a:lnTo>
                  <a:lnTo>
                    <a:pt x="1" y="7"/>
                  </a:lnTo>
                  <a:lnTo>
                    <a:pt x="1" y="8"/>
                  </a:lnTo>
                  <a:lnTo>
                    <a:pt x="1" y="9"/>
                  </a:lnTo>
                  <a:lnTo>
                    <a:pt x="0" y="10"/>
                  </a:lnTo>
                  <a:lnTo>
                    <a:pt x="0" y="11"/>
                  </a:lnTo>
                  <a:lnTo>
                    <a:pt x="0" y="12"/>
                  </a:lnTo>
                  <a:lnTo>
                    <a:pt x="0" y="14"/>
                  </a:lnTo>
                  <a:lnTo>
                    <a:pt x="0" y="15"/>
                  </a:lnTo>
                  <a:lnTo>
                    <a:pt x="0" y="17"/>
                  </a:lnTo>
                  <a:lnTo>
                    <a:pt x="0" y="18"/>
                  </a:lnTo>
                  <a:lnTo>
                    <a:pt x="0" y="19"/>
                  </a:lnTo>
                  <a:lnTo>
                    <a:pt x="0" y="20"/>
                  </a:lnTo>
                  <a:lnTo>
                    <a:pt x="1" y="22"/>
                  </a:lnTo>
                  <a:lnTo>
                    <a:pt x="1" y="23"/>
                  </a:lnTo>
                  <a:lnTo>
                    <a:pt x="1" y="24"/>
                  </a:lnTo>
                  <a:lnTo>
                    <a:pt x="2" y="24"/>
                  </a:lnTo>
                  <a:lnTo>
                    <a:pt x="3" y="26"/>
                  </a:lnTo>
                  <a:lnTo>
                    <a:pt x="3" y="27"/>
                  </a:lnTo>
                  <a:lnTo>
                    <a:pt x="4" y="28"/>
                  </a:lnTo>
                  <a:lnTo>
                    <a:pt x="5" y="29"/>
                  </a:lnTo>
                  <a:lnTo>
                    <a:pt x="6" y="29"/>
                  </a:lnTo>
                  <a:lnTo>
                    <a:pt x="7" y="30"/>
                  </a:lnTo>
                  <a:lnTo>
                    <a:pt x="8" y="30"/>
                  </a:lnTo>
                  <a:lnTo>
                    <a:pt x="10" y="30"/>
                  </a:lnTo>
                  <a:lnTo>
                    <a:pt x="11" y="30"/>
                  </a:lnTo>
                  <a:lnTo>
                    <a:pt x="12" y="30"/>
                  </a:lnTo>
                  <a:lnTo>
                    <a:pt x="13" y="30"/>
                  </a:lnTo>
                  <a:lnTo>
                    <a:pt x="14" y="30"/>
                  </a:lnTo>
                  <a:lnTo>
                    <a:pt x="15" y="30"/>
                  </a:lnTo>
                  <a:lnTo>
                    <a:pt x="16" y="29"/>
                  </a:lnTo>
                  <a:lnTo>
                    <a:pt x="17" y="28"/>
                  </a:lnTo>
                  <a:lnTo>
                    <a:pt x="18" y="27"/>
                  </a:lnTo>
                  <a:lnTo>
                    <a:pt x="18" y="26"/>
                  </a:lnTo>
                  <a:lnTo>
                    <a:pt x="19" y="24"/>
                  </a:lnTo>
                  <a:lnTo>
                    <a:pt x="21" y="24"/>
                  </a:lnTo>
                  <a:lnTo>
                    <a:pt x="21" y="23"/>
                  </a:lnTo>
                  <a:lnTo>
                    <a:pt x="21" y="22"/>
                  </a:lnTo>
                  <a:lnTo>
                    <a:pt x="22" y="20"/>
                  </a:lnTo>
                  <a:lnTo>
                    <a:pt x="23" y="19"/>
                  </a:lnTo>
                  <a:lnTo>
                    <a:pt x="23" y="18"/>
                  </a:lnTo>
                  <a:lnTo>
                    <a:pt x="23" y="17"/>
                  </a:lnTo>
                  <a:lnTo>
                    <a:pt x="23" y="15"/>
                  </a:lnTo>
                  <a:close/>
                </a:path>
              </a:pathLst>
            </a:custGeom>
            <a:solidFill>
              <a:srgbClr val="008080"/>
            </a:solidFill>
            <a:ln w="0">
              <a:solidFill>
                <a:srgbClr val="000040"/>
              </a:solidFill>
              <a:round/>
              <a:headEnd/>
              <a:tailEnd/>
            </a:ln>
          </p:spPr>
          <p:txBody>
            <a:bodyPr/>
            <a:lstStyle/>
            <a:p>
              <a:endParaRPr lang="en-GB"/>
            </a:p>
          </p:txBody>
        </p:sp>
        <p:sp>
          <p:nvSpPr>
            <p:cNvPr id="44632" name="Line 495"/>
            <p:cNvSpPr>
              <a:spLocks noChangeShapeType="1"/>
            </p:cNvSpPr>
            <p:nvPr/>
          </p:nvSpPr>
          <p:spPr bwMode="auto">
            <a:xfrm>
              <a:off x="414" y="1815"/>
              <a:ext cx="1" cy="50"/>
            </a:xfrm>
            <a:prstGeom prst="line">
              <a:avLst/>
            </a:prstGeom>
            <a:noFill/>
            <a:ln w="6350">
              <a:solidFill>
                <a:srgbClr val="000040"/>
              </a:solidFill>
              <a:round/>
              <a:headEnd/>
              <a:tailEnd/>
            </a:ln>
          </p:spPr>
          <p:txBody>
            <a:bodyPr/>
            <a:lstStyle/>
            <a:p>
              <a:endParaRPr lang="en-GB"/>
            </a:p>
          </p:txBody>
        </p:sp>
        <p:sp>
          <p:nvSpPr>
            <p:cNvPr id="44633" name="Line 496"/>
            <p:cNvSpPr>
              <a:spLocks noChangeShapeType="1"/>
            </p:cNvSpPr>
            <p:nvPr/>
          </p:nvSpPr>
          <p:spPr bwMode="auto">
            <a:xfrm>
              <a:off x="395" y="1839"/>
              <a:ext cx="39" cy="1"/>
            </a:xfrm>
            <a:prstGeom prst="line">
              <a:avLst/>
            </a:prstGeom>
            <a:noFill/>
            <a:ln w="6350">
              <a:solidFill>
                <a:srgbClr val="000040"/>
              </a:solidFill>
              <a:round/>
              <a:headEnd/>
              <a:tailEnd/>
            </a:ln>
          </p:spPr>
          <p:txBody>
            <a:bodyPr/>
            <a:lstStyle/>
            <a:p>
              <a:endParaRPr lang="en-GB"/>
            </a:p>
          </p:txBody>
        </p:sp>
      </p:grpSp>
      <p:sp>
        <p:nvSpPr>
          <p:cNvPr id="44323" name="Freeform 497"/>
          <p:cNvSpPr>
            <a:spLocks/>
          </p:cNvSpPr>
          <p:nvPr/>
        </p:nvSpPr>
        <p:spPr bwMode="auto">
          <a:xfrm>
            <a:off x="1655763" y="4889500"/>
            <a:ext cx="325437" cy="341313"/>
          </a:xfrm>
          <a:custGeom>
            <a:avLst/>
            <a:gdLst>
              <a:gd name="T0" fmla="*/ 2147483647 w 614"/>
              <a:gd name="T1" fmla="*/ 2147483647 h 643"/>
              <a:gd name="T2" fmla="*/ 0 w 614"/>
              <a:gd name="T3" fmla="*/ 2147483647 h 643"/>
              <a:gd name="T4" fmla="*/ 2147483647 w 614"/>
              <a:gd name="T5" fmla="*/ 0 h 643"/>
              <a:gd name="T6" fmla="*/ 2147483647 w 614"/>
              <a:gd name="T7" fmla="*/ 2147483647 h 643"/>
              <a:gd name="T8" fmla="*/ 2147483647 w 614"/>
              <a:gd name="T9" fmla="*/ 2147483647 h 643"/>
              <a:gd name="T10" fmla="*/ 2147483647 w 614"/>
              <a:gd name="T11" fmla="*/ 2147483647 h 643"/>
              <a:gd name="T12" fmla="*/ 2147483647 w 614"/>
              <a:gd name="T13" fmla="*/ 2147483647 h 643"/>
              <a:gd name="T14" fmla="*/ 2147483647 w 614"/>
              <a:gd name="T15" fmla="*/ 2147483647 h 643"/>
              <a:gd name="T16" fmla="*/ 2147483647 w 614"/>
              <a:gd name="T17" fmla="*/ 2147483647 h 643"/>
              <a:gd name="T18" fmla="*/ 2147483647 w 614"/>
              <a:gd name="T19" fmla="*/ 2147483647 h 643"/>
              <a:gd name="T20" fmla="*/ 2147483647 w 614"/>
              <a:gd name="T21" fmla="*/ 2147483647 h 643"/>
              <a:gd name="T22" fmla="*/ 2147483647 w 614"/>
              <a:gd name="T23" fmla="*/ 2147483647 h 643"/>
              <a:gd name="T24" fmla="*/ 2147483647 w 614"/>
              <a:gd name="T25" fmla="*/ 2147483647 h 643"/>
              <a:gd name="T26" fmla="*/ 2147483647 w 614"/>
              <a:gd name="T27" fmla="*/ 2147483647 h 643"/>
              <a:gd name="T28" fmla="*/ 2147483647 w 614"/>
              <a:gd name="T29" fmla="*/ 2147483647 h 6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14"/>
              <a:gd name="T46" fmla="*/ 0 h 643"/>
              <a:gd name="T47" fmla="*/ 614 w 614"/>
              <a:gd name="T48" fmla="*/ 643 h 6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14" h="643">
                <a:moveTo>
                  <a:pt x="56" y="195"/>
                </a:moveTo>
                <a:lnTo>
                  <a:pt x="0" y="195"/>
                </a:lnTo>
                <a:lnTo>
                  <a:pt x="307" y="0"/>
                </a:lnTo>
                <a:lnTo>
                  <a:pt x="614" y="195"/>
                </a:lnTo>
                <a:lnTo>
                  <a:pt x="587" y="195"/>
                </a:lnTo>
                <a:lnTo>
                  <a:pt x="558" y="195"/>
                </a:lnTo>
                <a:lnTo>
                  <a:pt x="558" y="614"/>
                </a:lnTo>
                <a:lnTo>
                  <a:pt x="56" y="614"/>
                </a:lnTo>
                <a:lnTo>
                  <a:pt x="56" y="195"/>
                </a:lnTo>
                <a:lnTo>
                  <a:pt x="558" y="195"/>
                </a:lnTo>
                <a:lnTo>
                  <a:pt x="587" y="195"/>
                </a:lnTo>
                <a:lnTo>
                  <a:pt x="587" y="643"/>
                </a:lnTo>
                <a:lnTo>
                  <a:pt x="56" y="643"/>
                </a:lnTo>
                <a:lnTo>
                  <a:pt x="56" y="614"/>
                </a:lnTo>
                <a:lnTo>
                  <a:pt x="56" y="195"/>
                </a:lnTo>
                <a:close/>
              </a:path>
            </a:pathLst>
          </a:custGeom>
          <a:solidFill>
            <a:srgbClr val="008080"/>
          </a:solidFill>
          <a:ln w="0">
            <a:solidFill>
              <a:srgbClr val="000080"/>
            </a:solidFill>
            <a:round/>
            <a:headEnd/>
            <a:tailEnd/>
          </a:ln>
        </p:spPr>
        <p:txBody>
          <a:bodyPr/>
          <a:lstStyle/>
          <a:p>
            <a:endParaRPr lang="en-GB"/>
          </a:p>
        </p:txBody>
      </p:sp>
      <p:sp>
        <p:nvSpPr>
          <p:cNvPr id="44324" name="Rectangle 498"/>
          <p:cNvSpPr>
            <a:spLocks noChangeArrowheads="1"/>
          </p:cNvSpPr>
          <p:nvPr/>
        </p:nvSpPr>
        <p:spPr bwMode="auto">
          <a:xfrm>
            <a:off x="1685925" y="4992688"/>
            <a:ext cx="268288" cy="222250"/>
          </a:xfrm>
          <a:prstGeom prst="rect">
            <a:avLst/>
          </a:prstGeom>
          <a:solidFill>
            <a:srgbClr val="FFFF00"/>
          </a:solidFill>
          <a:ln w="0">
            <a:solidFill>
              <a:srgbClr val="000000"/>
            </a:solidFill>
            <a:miter lim="800000"/>
            <a:headEnd/>
            <a:tailEnd/>
          </a:ln>
        </p:spPr>
        <p:txBody>
          <a:bodyPr/>
          <a:lstStyle/>
          <a:p>
            <a:endParaRPr lang="fa-IR"/>
          </a:p>
        </p:txBody>
      </p:sp>
      <p:sp>
        <p:nvSpPr>
          <p:cNvPr id="44325" name="Rectangle 499"/>
          <p:cNvSpPr>
            <a:spLocks noChangeArrowheads="1"/>
          </p:cNvSpPr>
          <p:nvPr/>
        </p:nvSpPr>
        <p:spPr bwMode="auto">
          <a:xfrm>
            <a:off x="1728788" y="5046663"/>
            <a:ext cx="93662" cy="166687"/>
          </a:xfrm>
          <a:prstGeom prst="rect">
            <a:avLst/>
          </a:prstGeom>
          <a:solidFill>
            <a:srgbClr val="800000"/>
          </a:solidFill>
          <a:ln w="0">
            <a:solidFill>
              <a:srgbClr val="000040"/>
            </a:solidFill>
            <a:miter lim="800000"/>
            <a:headEnd/>
            <a:tailEnd/>
          </a:ln>
        </p:spPr>
        <p:txBody>
          <a:bodyPr/>
          <a:lstStyle/>
          <a:p>
            <a:endParaRPr lang="fa-IR"/>
          </a:p>
        </p:txBody>
      </p:sp>
      <p:sp>
        <p:nvSpPr>
          <p:cNvPr id="44326" name="Rectangle 500"/>
          <p:cNvSpPr>
            <a:spLocks noChangeArrowheads="1"/>
          </p:cNvSpPr>
          <p:nvPr/>
        </p:nvSpPr>
        <p:spPr bwMode="auto">
          <a:xfrm>
            <a:off x="1863725" y="5041900"/>
            <a:ext cx="65088" cy="80963"/>
          </a:xfrm>
          <a:prstGeom prst="rect">
            <a:avLst/>
          </a:prstGeom>
          <a:solidFill>
            <a:srgbClr val="80FFFF"/>
          </a:solidFill>
          <a:ln w="0">
            <a:solidFill>
              <a:srgbClr val="000040"/>
            </a:solidFill>
            <a:miter lim="800000"/>
            <a:headEnd/>
            <a:tailEnd/>
          </a:ln>
        </p:spPr>
        <p:txBody>
          <a:bodyPr/>
          <a:lstStyle/>
          <a:p>
            <a:endParaRPr lang="fa-IR"/>
          </a:p>
        </p:txBody>
      </p:sp>
      <p:sp>
        <p:nvSpPr>
          <p:cNvPr id="44327" name="Freeform 501"/>
          <p:cNvSpPr>
            <a:spLocks/>
          </p:cNvSpPr>
          <p:nvPr/>
        </p:nvSpPr>
        <p:spPr bwMode="auto">
          <a:xfrm>
            <a:off x="1798638" y="5122863"/>
            <a:ext cx="11112" cy="15875"/>
          </a:xfrm>
          <a:custGeom>
            <a:avLst/>
            <a:gdLst>
              <a:gd name="T0" fmla="*/ 2147483647 w 23"/>
              <a:gd name="T1" fmla="*/ 2147483647 h 30"/>
              <a:gd name="T2" fmla="*/ 2147483647 w 23"/>
              <a:gd name="T3" fmla="*/ 2147483647 h 30"/>
              <a:gd name="T4" fmla="*/ 2147483647 w 23"/>
              <a:gd name="T5" fmla="*/ 2147483647 h 30"/>
              <a:gd name="T6" fmla="*/ 2147483647 w 23"/>
              <a:gd name="T7" fmla="*/ 2147483647 h 30"/>
              <a:gd name="T8" fmla="*/ 2147483647 w 23"/>
              <a:gd name="T9" fmla="*/ 2147483647 h 30"/>
              <a:gd name="T10" fmla="*/ 2147483647 w 23"/>
              <a:gd name="T11" fmla="*/ 2147483647 h 30"/>
              <a:gd name="T12" fmla="*/ 2147483647 w 23"/>
              <a:gd name="T13" fmla="*/ 2147483647 h 30"/>
              <a:gd name="T14" fmla="*/ 2147483647 w 23"/>
              <a:gd name="T15" fmla="*/ 0 h 30"/>
              <a:gd name="T16" fmla="*/ 2147483647 w 23"/>
              <a:gd name="T17" fmla="*/ 0 h 30"/>
              <a:gd name="T18" fmla="*/ 2147483647 w 23"/>
              <a:gd name="T19" fmla="*/ 0 h 30"/>
              <a:gd name="T20" fmla="*/ 2147483647 w 23"/>
              <a:gd name="T21" fmla="*/ 0 h 30"/>
              <a:gd name="T22" fmla="*/ 2147483647 w 23"/>
              <a:gd name="T23" fmla="*/ 2147483647 h 30"/>
              <a:gd name="T24" fmla="*/ 2147483647 w 23"/>
              <a:gd name="T25" fmla="*/ 2147483647 h 30"/>
              <a:gd name="T26" fmla="*/ 2147483647 w 23"/>
              <a:gd name="T27" fmla="*/ 2147483647 h 30"/>
              <a:gd name="T28" fmla="*/ 2147483647 w 23"/>
              <a:gd name="T29" fmla="*/ 2147483647 h 30"/>
              <a:gd name="T30" fmla="*/ 2147483647 w 23"/>
              <a:gd name="T31" fmla="*/ 2147483647 h 30"/>
              <a:gd name="T32" fmla="*/ 0 w 23"/>
              <a:gd name="T33" fmla="*/ 2147483647 h 30"/>
              <a:gd name="T34" fmla="*/ 0 w 23"/>
              <a:gd name="T35" fmla="*/ 2147483647 h 30"/>
              <a:gd name="T36" fmla="*/ 0 w 23"/>
              <a:gd name="T37" fmla="*/ 2147483647 h 30"/>
              <a:gd name="T38" fmla="*/ 0 w 23"/>
              <a:gd name="T39" fmla="*/ 2147483647 h 30"/>
              <a:gd name="T40" fmla="*/ 2147483647 w 23"/>
              <a:gd name="T41" fmla="*/ 2147483647 h 30"/>
              <a:gd name="T42" fmla="*/ 2147483647 w 23"/>
              <a:gd name="T43" fmla="*/ 2147483647 h 30"/>
              <a:gd name="T44" fmla="*/ 2147483647 w 23"/>
              <a:gd name="T45" fmla="*/ 2147483647 h 30"/>
              <a:gd name="T46" fmla="*/ 2147483647 w 23"/>
              <a:gd name="T47" fmla="*/ 2147483647 h 30"/>
              <a:gd name="T48" fmla="*/ 2147483647 w 23"/>
              <a:gd name="T49" fmla="*/ 2147483647 h 30"/>
              <a:gd name="T50" fmla="*/ 2147483647 w 23"/>
              <a:gd name="T51" fmla="*/ 2147483647 h 30"/>
              <a:gd name="T52" fmla="*/ 2147483647 w 23"/>
              <a:gd name="T53" fmla="*/ 2147483647 h 30"/>
              <a:gd name="T54" fmla="*/ 2147483647 w 23"/>
              <a:gd name="T55" fmla="*/ 2147483647 h 30"/>
              <a:gd name="T56" fmla="*/ 2147483647 w 23"/>
              <a:gd name="T57" fmla="*/ 2147483647 h 30"/>
              <a:gd name="T58" fmla="*/ 2147483647 w 23"/>
              <a:gd name="T59" fmla="*/ 2147483647 h 30"/>
              <a:gd name="T60" fmla="*/ 2147483647 w 23"/>
              <a:gd name="T61" fmla="*/ 2147483647 h 30"/>
              <a:gd name="T62" fmla="*/ 2147483647 w 23"/>
              <a:gd name="T63" fmla="*/ 2147483647 h 30"/>
              <a:gd name="T64" fmla="*/ 2147483647 w 23"/>
              <a:gd name="T65" fmla="*/ 2147483647 h 30"/>
              <a:gd name="T66" fmla="*/ 2147483647 w 23"/>
              <a:gd name="T67" fmla="*/ 2147483647 h 30"/>
              <a:gd name="T68" fmla="*/ 2147483647 w 23"/>
              <a:gd name="T69" fmla="*/ 2147483647 h 30"/>
              <a:gd name="T70" fmla="*/ 2147483647 w 23"/>
              <a:gd name="T71" fmla="*/ 2147483647 h 3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3"/>
              <a:gd name="T109" fmla="*/ 0 h 30"/>
              <a:gd name="T110" fmla="*/ 23 w 23"/>
              <a:gd name="T111" fmla="*/ 30 h 3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3" h="30">
                <a:moveTo>
                  <a:pt x="23" y="14"/>
                </a:moveTo>
                <a:lnTo>
                  <a:pt x="23" y="13"/>
                </a:lnTo>
                <a:lnTo>
                  <a:pt x="23" y="12"/>
                </a:lnTo>
                <a:lnTo>
                  <a:pt x="23" y="11"/>
                </a:lnTo>
                <a:lnTo>
                  <a:pt x="22" y="10"/>
                </a:lnTo>
                <a:lnTo>
                  <a:pt x="21" y="9"/>
                </a:lnTo>
                <a:lnTo>
                  <a:pt x="21" y="8"/>
                </a:lnTo>
                <a:lnTo>
                  <a:pt x="21" y="7"/>
                </a:lnTo>
                <a:lnTo>
                  <a:pt x="19" y="6"/>
                </a:lnTo>
                <a:lnTo>
                  <a:pt x="18" y="4"/>
                </a:lnTo>
                <a:lnTo>
                  <a:pt x="18" y="3"/>
                </a:lnTo>
                <a:lnTo>
                  <a:pt x="17" y="2"/>
                </a:lnTo>
                <a:lnTo>
                  <a:pt x="16" y="1"/>
                </a:lnTo>
                <a:lnTo>
                  <a:pt x="15" y="0"/>
                </a:lnTo>
                <a:lnTo>
                  <a:pt x="14" y="0"/>
                </a:lnTo>
                <a:lnTo>
                  <a:pt x="13" y="0"/>
                </a:lnTo>
                <a:lnTo>
                  <a:pt x="12" y="0"/>
                </a:lnTo>
                <a:lnTo>
                  <a:pt x="11" y="0"/>
                </a:lnTo>
                <a:lnTo>
                  <a:pt x="10" y="0"/>
                </a:lnTo>
                <a:lnTo>
                  <a:pt x="8" y="0"/>
                </a:lnTo>
                <a:lnTo>
                  <a:pt x="7" y="0"/>
                </a:lnTo>
                <a:lnTo>
                  <a:pt x="6" y="1"/>
                </a:lnTo>
                <a:lnTo>
                  <a:pt x="5" y="1"/>
                </a:lnTo>
                <a:lnTo>
                  <a:pt x="4" y="2"/>
                </a:lnTo>
                <a:lnTo>
                  <a:pt x="3" y="3"/>
                </a:lnTo>
                <a:lnTo>
                  <a:pt x="3" y="4"/>
                </a:lnTo>
                <a:lnTo>
                  <a:pt x="2" y="6"/>
                </a:lnTo>
                <a:lnTo>
                  <a:pt x="1" y="7"/>
                </a:lnTo>
                <a:lnTo>
                  <a:pt x="1" y="8"/>
                </a:lnTo>
                <a:lnTo>
                  <a:pt x="1" y="9"/>
                </a:lnTo>
                <a:lnTo>
                  <a:pt x="0" y="10"/>
                </a:lnTo>
                <a:lnTo>
                  <a:pt x="0" y="11"/>
                </a:lnTo>
                <a:lnTo>
                  <a:pt x="0" y="12"/>
                </a:lnTo>
                <a:lnTo>
                  <a:pt x="0" y="13"/>
                </a:lnTo>
                <a:lnTo>
                  <a:pt x="0" y="14"/>
                </a:lnTo>
                <a:lnTo>
                  <a:pt x="0" y="17"/>
                </a:lnTo>
                <a:lnTo>
                  <a:pt x="0" y="18"/>
                </a:lnTo>
                <a:lnTo>
                  <a:pt x="0" y="19"/>
                </a:lnTo>
                <a:lnTo>
                  <a:pt x="0" y="20"/>
                </a:lnTo>
                <a:lnTo>
                  <a:pt x="1" y="22"/>
                </a:lnTo>
                <a:lnTo>
                  <a:pt x="1" y="23"/>
                </a:lnTo>
                <a:lnTo>
                  <a:pt x="1" y="24"/>
                </a:lnTo>
                <a:lnTo>
                  <a:pt x="2" y="24"/>
                </a:lnTo>
                <a:lnTo>
                  <a:pt x="3" y="25"/>
                </a:lnTo>
                <a:lnTo>
                  <a:pt x="3" y="26"/>
                </a:lnTo>
                <a:lnTo>
                  <a:pt x="4" y="28"/>
                </a:lnTo>
                <a:lnTo>
                  <a:pt x="5" y="29"/>
                </a:lnTo>
                <a:lnTo>
                  <a:pt x="6" y="29"/>
                </a:lnTo>
                <a:lnTo>
                  <a:pt x="7" y="30"/>
                </a:lnTo>
                <a:lnTo>
                  <a:pt x="8" y="30"/>
                </a:lnTo>
                <a:lnTo>
                  <a:pt x="10" y="30"/>
                </a:lnTo>
                <a:lnTo>
                  <a:pt x="11" y="30"/>
                </a:lnTo>
                <a:lnTo>
                  <a:pt x="12" y="30"/>
                </a:lnTo>
                <a:lnTo>
                  <a:pt x="13" y="30"/>
                </a:lnTo>
                <a:lnTo>
                  <a:pt x="14" y="30"/>
                </a:lnTo>
                <a:lnTo>
                  <a:pt x="15" y="30"/>
                </a:lnTo>
                <a:lnTo>
                  <a:pt x="16" y="29"/>
                </a:lnTo>
                <a:lnTo>
                  <a:pt x="17" y="28"/>
                </a:lnTo>
                <a:lnTo>
                  <a:pt x="18" y="26"/>
                </a:lnTo>
                <a:lnTo>
                  <a:pt x="18" y="25"/>
                </a:lnTo>
                <a:lnTo>
                  <a:pt x="19" y="24"/>
                </a:lnTo>
                <a:lnTo>
                  <a:pt x="21" y="24"/>
                </a:lnTo>
                <a:lnTo>
                  <a:pt x="21" y="23"/>
                </a:lnTo>
                <a:lnTo>
                  <a:pt x="21" y="22"/>
                </a:lnTo>
                <a:lnTo>
                  <a:pt x="22" y="20"/>
                </a:lnTo>
                <a:lnTo>
                  <a:pt x="23" y="19"/>
                </a:lnTo>
                <a:lnTo>
                  <a:pt x="23" y="18"/>
                </a:lnTo>
                <a:lnTo>
                  <a:pt x="23" y="17"/>
                </a:lnTo>
                <a:lnTo>
                  <a:pt x="23" y="14"/>
                </a:lnTo>
                <a:close/>
              </a:path>
            </a:pathLst>
          </a:custGeom>
          <a:solidFill>
            <a:srgbClr val="008080"/>
          </a:solidFill>
          <a:ln w="0">
            <a:solidFill>
              <a:srgbClr val="000040"/>
            </a:solidFill>
            <a:round/>
            <a:headEnd/>
            <a:tailEnd/>
          </a:ln>
        </p:spPr>
        <p:txBody>
          <a:bodyPr/>
          <a:lstStyle/>
          <a:p>
            <a:endParaRPr lang="en-GB"/>
          </a:p>
        </p:txBody>
      </p:sp>
      <p:sp>
        <p:nvSpPr>
          <p:cNvPr id="44328" name="Line 502"/>
          <p:cNvSpPr>
            <a:spLocks noChangeShapeType="1"/>
          </p:cNvSpPr>
          <p:nvPr/>
        </p:nvSpPr>
        <p:spPr bwMode="auto">
          <a:xfrm>
            <a:off x="1895475" y="5043488"/>
            <a:ext cx="1588" cy="79375"/>
          </a:xfrm>
          <a:prstGeom prst="line">
            <a:avLst/>
          </a:prstGeom>
          <a:noFill/>
          <a:ln w="6350">
            <a:solidFill>
              <a:srgbClr val="000040"/>
            </a:solidFill>
            <a:round/>
            <a:headEnd/>
            <a:tailEnd/>
          </a:ln>
        </p:spPr>
        <p:txBody>
          <a:bodyPr/>
          <a:lstStyle/>
          <a:p>
            <a:endParaRPr lang="en-GB"/>
          </a:p>
        </p:txBody>
      </p:sp>
      <p:sp>
        <p:nvSpPr>
          <p:cNvPr id="44329" name="Line 503"/>
          <p:cNvSpPr>
            <a:spLocks noChangeShapeType="1"/>
          </p:cNvSpPr>
          <p:nvPr/>
        </p:nvSpPr>
        <p:spPr bwMode="auto">
          <a:xfrm>
            <a:off x="1863725" y="5080000"/>
            <a:ext cx="63500" cy="1588"/>
          </a:xfrm>
          <a:prstGeom prst="line">
            <a:avLst/>
          </a:prstGeom>
          <a:noFill/>
          <a:ln w="6350">
            <a:solidFill>
              <a:srgbClr val="000040"/>
            </a:solidFill>
            <a:round/>
            <a:headEnd/>
            <a:tailEnd/>
          </a:ln>
        </p:spPr>
        <p:txBody>
          <a:bodyPr/>
          <a:lstStyle/>
          <a:p>
            <a:endParaRPr lang="en-GB"/>
          </a:p>
        </p:txBody>
      </p:sp>
      <p:sp>
        <p:nvSpPr>
          <p:cNvPr id="44330" name="Freeform 504"/>
          <p:cNvSpPr>
            <a:spLocks/>
          </p:cNvSpPr>
          <p:nvPr/>
        </p:nvSpPr>
        <p:spPr bwMode="auto">
          <a:xfrm>
            <a:off x="1920875" y="1350963"/>
            <a:ext cx="325438" cy="341312"/>
          </a:xfrm>
          <a:custGeom>
            <a:avLst/>
            <a:gdLst>
              <a:gd name="T0" fmla="*/ 2147483647 w 615"/>
              <a:gd name="T1" fmla="*/ 2147483647 h 643"/>
              <a:gd name="T2" fmla="*/ 0 w 615"/>
              <a:gd name="T3" fmla="*/ 2147483647 h 643"/>
              <a:gd name="T4" fmla="*/ 2147483647 w 615"/>
              <a:gd name="T5" fmla="*/ 0 h 643"/>
              <a:gd name="T6" fmla="*/ 2147483647 w 615"/>
              <a:gd name="T7" fmla="*/ 2147483647 h 643"/>
              <a:gd name="T8" fmla="*/ 2147483647 w 615"/>
              <a:gd name="T9" fmla="*/ 2147483647 h 643"/>
              <a:gd name="T10" fmla="*/ 2147483647 w 615"/>
              <a:gd name="T11" fmla="*/ 2147483647 h 643"/>
              <a:gd name="T12" fmla="*/ 2147483647 w 615"/>
              <a:gd name="T13" fmla="*/ 2147483647 h 643"/>
              <a:gd name="T14" fmla="*/ 2147483647 w 615"/>
              <a:gd name="T15" fmla="*/ 2147483647 h 643"/>
              <a:gd name="T16" fmla="*/ 2147483647 w 615"/>
              <a:gd name="T17" fmla="*/ 2147483647 h 643"/>
              <a:gd name="T18" fmla="*/ 2147483647 w 615"/>
              <a:gd name="T19" fmla="*/ 2147483647 h 643"/>
              <a:gd name="T20" fmla="*/ 2147483647 w 615"/>
              <a:gd name="T21" fmla="*/ 2147483647 h 643"/>
              <a:gd name="T22" fmla="*/ 2147483647 w 615"/>
              <a:gd name="T23" fmla="*/ 2147483647 h 643"/>
              <a:gd name="T24" fmla="*/ 2147483647 w 615"/>
              <a:gd name="T25" fmla="*/ 2147483647 h 643"/>
              <a:gd name="T26" fmla="*/ 2147483647 w 615"/>
              <a:gd name="T27" fmla="*/ 2147483647 h 643"/>
              <a:gd name="T28" fmla="*/ 2147483647 w 615"/>
              <a:gd name="T29" fmla="*/ 2147483647 h 6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15"/>
              <a:gd name="T46" fmla="*/ 0 h 643"/>
              <a:gd name="T47" fmla="*/ 615 w 615"/>
              <a:gd name="T48" fmla="*/ 643 h 6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15" h="643">
                <a:moveTo>
                  <a:pt x="56" y="195"/>
                </a:moveTo>
                <a:lnTo>
                  <a:pt x="0" y="195"/>
                </a:lnTo>
                <a:lnTo>
                  <a:pt x="308" y="0"/>
                </a:lnTo>
                <a:lnTo>
                  <a:pt x="615" y="195"/>
                </a:lnTo>
                <a:lnTo>
                  <a:pt x="587" y="195"/>
                </a:lnTo>
                <a:lnTo>
                  <a:pt x="559" y="195"/>
                </a:lnTo>
                <a:lnTo>
                  <a:pt x="559" y="615"/>
                </a:lnTo>
                <a:lnTo>
                  <a:pt x="56" y="615"/>
                </a:lnTo>
                <a:lnTo>
                  <a:pt x="56" y="195"/>
                </a:lnTo>
                <a:lnTo>
                  <a:pt x="559" y="195"/>
                </a:lnTo>
                <a:lnTo>
                  <a:pt x="587" y="195"/>
                </a:lnTo>
                <a:lnTo>
                  <a:pt x="587" y="643"/>
                </a:lnTo>
                <a:lnTo>
                  <a:pt x="56" y="643"/>
                </a:lnTo>
                <a:lnTo>
                  <a:pt x="56" y="615"/>
                </a:lnTo>
                <a:lnTo>
                  <a:pt x="56" y="195"/>
                </a:lnTo>
                <a:close/>
              </a:path>
            </a:pathLst>
          </a:custGeom>
          <a:solidFill>
            <a:srgbClr val="008080"/>
          </a:solidFill>
          <a:ln w="0">
            <a:solidFill>
              <a:srgbClr val="000080"/>
            </a:solidFill>
            <a:round/>
            <a:headEnd/>
            <a:tailEnd/>
          </a:ln>
        </p:spPr>
        <p:txBody>
          <a:bodyPr/>
          <a:lstStyle/>
          <a:p>
            <a:endParaRPr lang="en-GB"/>
          </a:p>
        </p:txBody>
      </p:sp>
      <p:sp>
        <p:nvSpPr>
          <p:cNvPr id="44331" name="Rectangle 505"/>
          <p:cNvSpPr>
            <a:spLocks noChangeArrowheads="1"/>
          </p:cNvSpPr>
          <p:nvPr/>
        </p:nvSpPr>
        <p:spPr bwMode="auto">
          <a:xfrm>
            <a:off x="1951038" y="1454150"/>
            <a:ext cx="269875" cy="222250"/>
          </a:xfrm>
          <a:prstGeom prst="rect">
            <a:avLst/>
          </a:prstGeom>
          <a:solidFill>
            <a:srgbClr val="FFFF00"/>
          </a:solidFill>
          <a:ln w="0">
            <a:solidFill>
              <a:srgbClr val="000000"/>
            </a:solidFill>
            <a:miter lim="800000"/>
            <a:headEnd/>
            <a:tailEnd/>
          </a:ln>
        </p:spPr>
        <p:txBody>
          <a:bodyPr/>
          <a:lstStyle/>
          <a:p>
            <a:endParaRPr lang="fa-IR"/>
          </a:p>
        </p:txBody>
      </p:sp>
      <p:sp>
        <p:nvSpPr>
          <p:cNvPr id="44332" name="Rectangle 506"/>
          <p:cNvSpPr>
            <a:spLocks noChangeArrowheads="1"/>
          </p:cNvSpPr>
          <p:nvPr/>
        </p:nvSpPr>
        <p:spPr bwMode="auto">
          <a:xfrm>
            <a:off x="1995488" y="1508125"/>
            <a:ext cx="93662" cy="166688"/>
          </a:xfrm>
          <a:prstGeom prst="rect">
            <a:avLst/>
          </a:prstGeom>
          <a:solidFill>
            <a:srgbClr val="800000"/>
          </a:solidFill>
          <a:ln w="0">
            <a:solidFill>
              <a:srgbClr val="000040"/>
            </a:solidFill>
            <a:miter lim="800000"/>
            <a:headEnd/>
            <a:tailEnd/>
          </a:ln>
        </p:spPr>
        <p:txBody>
          <a:bodyPr/>
          <a:lstStyle/>
          <a:p>
            <a:endParaRPr lang="fa-IR"/>
          </a:p>
        </p:txBody>
      </p:sp>
      <p:sp>
        <p:nvSpPr>
          <p:cNvPr id="44333" name="Rectangle 507"/>
          <p:cNvSpPr>
            <a:spLocks noChangeArrowheads="1"/>
          </p:cNvSpPr>
          <p:nvPr/>
        </p:nvSpPr>
        <p:spPr bwMode="auto">
          <a:xfrm>
            <a:off x="2130425" y="1503363"/>
            <a:ext cx="63500" cy="80962"/>
          </a:xfrm>
          <a:prstGeom prst="rect">
            <a:avLst/>
          </a:prstGeom>
          <a:solidFill>
            <a:srgbClr val="80FFFF"/>
          </a:solidFill>
          <a:ln w="0">
            <a:solidFill>
              <a:srgbClr val="000040"/>
            </a:solidFill>
            <a:miter lim="800000"/>
            <a:headEnd/>
            <a:tailEnd/>
          </a:ln>
        </p:spPr>
        <p:txBody>
          <a:bodyPr/>
          <a:lstStyle/>
          <a:p>
            <a:endParaRPr lang="fa-IR"/>
          </a:p>
        </p:txBody>
      </p:sp>
      <p:sp>
        <p:nvSpPr>
          <p:cNvPr id="44334" name="Freeform 508"/>
          <p:cNvSpPr>
            <a:spLocks/>
          </p:cNvSpPr>
          <p:nvPr/>
        </p:nvSpPr>
        <p:spPr bwMode="auto">
          <a:xfrm>
            <a:off x="2063750" y="1584325"/>
            <a:ext cx="12700" cy="15875"/>
          </a:xfrm>
          <a:custGeom>
            <a:avLst/>
            <a:gdLst>
              <a:gd name="T0" fmla="*/ 2147483647 w 23"/>
              <a:gd name="T1" fmla="*/ 2147483647 h 30"/>
              <a:gd name="T2" fmla="*/ 2147483647 w 23"/>
              <a:gd name="T3" fmla="*/ 2147483647 h 30"/>
              <a:gd name="T4" fmla="*/ 2147483647 w 23"/>
              <a:gd name="T5" fmla="*/ 2147483647 h 30"/>
              <a:gd name="T6" fmla="*/ 2147483647 w 23"/>
              <a:gd name="T7" fmla="*/ 2147483647 h 30"/>
              <a:gd name="T8" fmla="*/ 2147483647 w 23"/>
              <a:gd name="T9" fmla="*/ 2147483647 h 30"/>
              <a:gd name="T10" fmla="*/ 2147483647 w 23"/>
              <a:gd name="T11" fmla="*/ 2147483647 h 30"/>
              <a:gd name="T12" fmla="*/ 2147483647 w 23"/>
              <a:gd name="T13" fmla="*/ 2147483647 h 30"/>
              <a:gd name="T14" fmla="*/ 2147483647 w 23"/>
              <a:gd name="T15" fmla="*/ 0 h 30"/>
              <a:gd name="T16" fmla="*/ 2147483647 w 23"/>
              <a:gd name="T17" fmla="*/ 0 h 30"/>
              <a:gd name="T18" fmla="*/ 2147483647 w 23"/>
              <a:gd name="T19" fmla="*/ 0 h 30"/>
              <a:gd name="T20" fmla="*/ 2147483647 w 23"/>
              <a:gd name="T21" fmla="*/ 0 h 30"/>
              <a:gd name="T22" fmla="*/ 2147483647 w 23"/>
              <a:gd name="T23" fmla="*/ 2147483647 h 30"/>
              <a:gd name="T24" fmla="*/ 2147483647 w 23"/>
              <a:gd name="T25" fmla="*/ 2147483647 h 30"/>
              <a:gd name="T26" fmla="*/ 2147483647 w 23"/>
              <a:gd name="T27" fmla="*/ 2147483647 h 30"/>
              <a:gd name="T28" fmla="*/ 2147483647 w 23"/>
              <a:gd name="T29" fmla="*/ 2147483647 h 30"/>
              <a:gd name="T30" fmla="*/ 2147483647 w 23"/>
              <a:gd name="T31" fmla="*/ 2147483647 h 30"/>
              <a:gd name="T32" fmla="*/ 0 w 23"/>
              <a:gd name="T33" fmla="*/ 2147483647 h 30"/>
              <a:gd name="T34" fmla="*/ 0 w 23"/>
              <a:gd name="T35" fmla="*/ 2147483647 h 30"/>
              <a:gd name="T36" fmla="*/ 0 w 23"/>
              <a:gd name="T37" fmla="*/ 2147483647 h 30"/>
              <a:gd name="T38" fmla="*/ 0 w 23"/>
              <a:gd name="T39" fmla="*/ 2147483647 h 30"/>
              <a:gd name="T40" fmla="*/ 2147483647 w 23"/>
              <a:gd name="T41" fmla="*/ 2147483647 h 30"/>
              <a:gd name="T42" fmla="*/ 2147483647 w 23"/>
              <a:gd name="T43" fmla="*/ 2147483647 h 30"/>
              <a:gd name="T44" fmla="*/ 2147483647 w 23"/>
              <a:gd name="T45" fmla="*/ 2147483647 h 30"/>
              <a:gd name="T46" fmla="*/ 2147483647 w 23"/>
              <a:gd name="T47" fmla="*/ 2147483647 h 30"/>
              <a:gd name="T48" fmla="*/ 2147483647 w 23"/>
              <a:gd name="T49" fmla="*/ 2147483647 h 30"/>
              <a:gd name="T50" fmla="*/ 2147483647 w 23"/>
              <a:gd name="T51" fmla="*/ 2147483647 h 30"/>
              <a:gd name="T52" fmla="*/ 2147483647 w 23"/>
              <a:gd name="T53" fmla="*/ 2147483647 h 30"/>
              <a:gd name="T54" fmla="*/ 2147483647 w 23"/>
              <a:gd name="T55" fmla="*/ 2147483647 h 30"/>
              <a:gd name="T56" fmla="*/ 2147483647 w 23"/>
              <a:gd name="T57" fmla="*/ 2147483647 h 30"/>
              <a:gd name="T58" fmla="*/ 2147483647 w 23"/>
              <a:gd name="T59" fmla="*/ 2147483647 h 30"/>
              <a:gd name="T60" fmla="*/ 2147483647 w 23"/>
              <a:gd name="T61" fmla="*/ 2147483647 h 30"/>
              <a:gd name="T62" fmla="*/ 2147483647 w 23"/>
              <a:gd name="T63" fmla="*/ 2147483647 h 30"/>
              <a:gd name="T64" fmla="*/ 2147483647 w 23"/>
              <a:gd name="T65" fmla="*/ 2147483647 h 30"/>
              <a:gd name="T66" fmla="*/ 2147483647 w 23"/>
              <a:gd name="T67" fmla="*/ 2147483647 h 30"/>
              <a:gd name="T68" fmla="*/ 2147483647 w 23"/>
              <a:gd name="T69" fmla="*/ 2147483647 h 30"/>
              <a:gd name="T70" fmla="*/ 2147483647 w 23"/>
              <a:gd name="T71" fmla="*/ 2147483647 h 3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3"/>
              <a:gd name="T109" fmla="*/ 0 h 30"/>
              <a:gd name="T110" fmla="*/ 23 w 23"/>
              <a:gd name="T111" fmla="*/ 30 h 3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3" h="30">
                <a:moveTo>
                  <a:pt x="23" y="15"/>
                </a:moveTo>
                <a:lnTo>
                  <a:pt x="23" y="13"/>
                </a:lnTo>
                <a:lnTo>
                  <a:pt x="23" y="12"/>
                </a:lnTo>
                <a:lnTo>
                  <a:pt x="23" y="11"/>
                </a:lnTo>
                <a:lnTo>
                  <a:pt x="22" y="10"/>
                </a:lnTo>
                <a:lnTo>
                  <a:pt x="21" y="9"/>
                </a:lnTo>
                <a:lnTo>
                  <a:pt x="21" y="8"/>
                </a:lnTo>
                <a:lnTo>
                  <a:pt x="21" y="7"/>
                </a:lnTo>
                <a:lnTo>
                  <a:pt x="20" y="6"/>
                </a:lnTo>
                <a:lnTo>
                  <a:pt x="19" y="5"/>
                </a:lnTo>
                <a:lnTo>
                  <a:pt x="19" y="4"/>
                </a:lnTo>
                <a:lnTo>
                  <a:pt x="18" y="2"/>
                </a:lnTo>
                <a:lnTo>
                  <a:pt x="17" y="1"/>
                </a:lnTo>
                <a:lnTo>
                  <a:pt x="15" y="0"/>
                </a:lnTo>
                <a:lnTo>
                  <a:pt x="14" y="0"/>
                </a:lnTo>
                <a:lnTo>
                  <a:pt x="13" y="0"/>
                </a:lnTo>
                <a:lnTo>
                  <a:pt x="12" y="0"/>
                </a:lnTo>
                <a:lnTo>
                  <a:pt x="11" y="0"/>
                </a:lnTo>
                <a:lnTo>
                  <a:pt x="10" y="0"/>
                </a:lnTo>
                <a:lnTo>
                  <a:pt x="9" y="0"/>
                </a:lnTo>
                <a:lnTo>
                  <a:pt x="8" y="0"/>
                </a:lnTo>
                <a:lnTo>
                  <a:pt x="7" y="1"/>
                </a:lnTo>
                <a:lnTo>
                  <a:pt x="6" y="1"/>
                </a:lnTo>
                <a:lnTo>
                  <a:pt x="5" y="2"/>
                </a:lnTo>
                <a:lnTo>
                  <a:pt x="3" y="4"/>
                </a:lnTo>
                <a:lnTo>
                  <a:pt x="3" y="5"/>
                </a:lnTo>
                <a:lnTo>
                  <a:pt x="2" y="6"/>
                </a:lnTo>
                <a:lnTo>
                  <a:pt x="1" y="7"/>
                </a:lnTo>
                <a:lnTo>
                  <a:pt x="1" y="8"/>
                </a:lnTo>
                <a:lnTo>
                  <a:pt x="1" y="9"/>
                </a:lnTo>
                <a:lnTo>
                  <a:pt x="0" y="10"/>
                </a:lnTo>
                <a:lnTo>
                  <a:pt x="0" y="11"/>
                </a:lnTo>
                <a:lnTo>
                  <a:pt x="0" y="12"/>
                </a:lnTo>
                <a:lnTo>
                  <a:pt x="0" y="13"/>
                </a:lnTo>
                <a:lnTo>
                  <a:pt x="0" y="15"/>
                </a:lnTo>
                <a:lnTo>
                  <a:pt x="0" y="17"/>
                </a:lnTo>
                <a:lnTo>
                  <a:pt x="0" y="18"/>
                </a:lnTo>
                <a:lnTo>
                  <a:pt x="0" y="19"/>
                </a:lnTo>
                <a:lnTo>
                  <a:pt x="0" y="20"/>
                </a:lnTo>
                <a:lnTo>
                  <a:pt x="1" y="22"/>
                </a:lnTo>
                <a:lnTo>
                  <a:pt x="1" y="23"/>
                </a:lnTo>
                <a:lnTo>
                  <a:pt x="1" y="24"/>
                </a:lnTo>
                <a:lnTo>
                  <a:pt x="2" y="24"/>
                </a:lnTo>
                <a:lnTo>
                  <a:pt x="3" y="26"/>
                </a:lnTo>
                <a:lnTo>
                  <a:pt x="3" y="27"/>
                </a:lnTo>
                <a:lnTo>
                  <a:pt x="5" y="28"/>
                </a:lnTo>
                <a:lnTo>
                  <a:pt x="6" y="29"/>
                </a:lnTo>
                <a:lnTo>
                  <a:pt x="7" y="29"/>
                </a:lnTo>
                <a:lnTo>
                  <a:pt x="8" y="30"/>
                </a:lnTo>
                <a:lnTo>
                  <a:pt x="9" y="30"/>
                </a:lnTo>
                <a:lnTo>
                  <a:pt x="10" y="30"/>
                </a:lnTo>
                <a:lnTo>
                  <a:pt x="11" y="30"/>
                </a:lnTo>
                <a:lnTo>
                  <a:pt x="12" y="30"/>
                </a:lnTo>
                <a:lnTo>
                  <a:pt x="13" y="30"/>
                </a:lnTo>
                <a:lnTo>
                  <a:pt x="14" y="30"/>
                </a:lnTo>
                <a:lnTo>
                  <a:pt x="15" y="30"/>
                </a:lnTo>
                <a:lnTo>
                  <a:pt x="17" y="29"/>
                </a:lnTo>
                <a:lnTo>
                  <a:pt x="18" y="28"/>
                </a:lnTo>
                <a:lnTo>
                  <a:pt x="19" y="27"/>
                </a:lnTo>
                <a:lnTo>
                  <a:pt x="19" y="26"/>
                </a:lnTo>
                <a:lnTo>
                  <a:pt x="20" y="24"/>
                </a:lnTo>
                <a:lnTo>
                  <a:pt x="21" y="24"/>
                </a:lnTo>
                <a:lnTo>
                  <a:pt x="21" y="23"/>
                </a:lnTo>
                <a:lnTo>
                  <a:pt x="21" y="22"/>
                </a:lnTo>
                <a:lnTo>
                  <a:pt x="22" y="20"/>
                </a:lnTo>
                <a:lnTo>
                  <a:pt x="23" y="19"/>
                </a:lnTo>
                <a:lnTo>
                  <a:pt x="23" y="18"/>
                </a:lnTo>
                <a:lnTo>
                  <a:pt x="23" y="17"/>
                </a:lnTo>
                <a:lnTo>
                  <a:pt x="23" y="15"/>
                </a:lnTo>
                <a:close/>
              </a:path>
            </a:pathLst>
          </a:custGeom>
          <a:solidFill>
            <a:srgbClr val="008080"/>
          </a:solidFill>
          <a:ln w="0">
            <a:solidFill>
              <a:srgbClr val="000040"/>
            </a:solidFill>
            <a:round/>
            <a:headEnd/>
            <a:tailEnd/>
          </a:ln>
        </p:spPr>
        <p:txBody>
          <a:bodyPr/>
          <a:lstStyle/>
          <a:p>
            <a:endParaRPr lang="en-GB"/>
          </a:p>
        </p:txBody>
      </p:sp>
      <p:sp>
        <p:nvSpPr>
          <p:cNvPr id="44335" name="Line 509"/>
          <p:cNvSpPr>
            <a:spLocks noChangeShapeType="1"/>
          </p:cNvSpPr>
          <p:nvPr/>
        </p:nvSpPr>
        <p:spPr bwMode="auto">
          <a:xfrm>
            <a:off x="2160588" y="1504950"/>
            <a:ext cx="1587" cy="79375"/>
          </a:xfrm>
          <a:prstGeom prst="line">
            <a:avLst/>
          </a:prstGeom>
          <a:noFill/>
          <a:ln w="6350">
            <a:solidFill>
              <a:srgbClr val="000040"/>
            </a:solidFill>
            <a:round/>
            <a:headEnd/>
            <a:tailEnd/>
          </a:ln>
        </p:spPr>
        <p:txBody>
          <a:bodyPr/>
          <a:lstStyle/>
          <a:p>
            <a:endParaRPr lang="en-GB"/>
          </a:p>
        </p:txBody>
      </p:sp>
      <p:sp>
        <p:nvSpPr>
          <p:cNvPr id="44336" name="Line 510"/>
          <p:cNvSpPr>
            <a:spLocks noChangeShapeType="1"/>
          </p:cNvSpPr>
          <p:nvPr/>
        </p:nvSpPr>
        <p:spPr bwMode="auto">
          <a:xfrm>
            <a:off x="2130425" y="1541463"/>
            <a:ext cx="61913" cy="1587"/>
          </a:xfrm>
          <a:prstGeom prst="line">
            <a:avLst/>
          </a:prstGeom>
          <a:noFill/>
          <a:ln w="6350">
            <a:solidFill>
              <a:srgbClr val="000040"/>
            </a:solidFill>
            <a:round/>
            <a:headEnd/>
            <a:tailEnd/>
          </a:ln>
        </p:spPr>
        <p:txBody>
          <a:bodyPr/>
          <a:lstStyle/>
          <a:p>
            <a:endParaRPr lang="en-GB"/>
          </a:p>
        </p:txBody>
      </p:sp>
      <p:sp>
        <p:nvSpPr>
          <p:cNvPr id="44337" name="Freeform 511"/>
          <p:cNvSpPr>
            <a:spLocks/>
          </p:cNvSpPr>
          <p:nvPr/>
        </p:nvSpPr>
        <p:spPr bwMode="auto">
          <a:xfrm>
            <a:off x="2414588" y="1781175"/>
            <a:ext cx="323850" cy="339725"/>
          </a:xfrm>
          <a:custGeom>
            <a:avLst/>
            <a:gdLst>
              <a:gd name="T0" fmla="*/ 2147483647 w 614"/>
              <a:gd name="T1" fmla="*/ 2147483647 h 643"/>
              <a:gd name="T2" fmla="*/ 0 w 614"/>
              <a:gd name="T3" fmla="*/ 2147483647 h 643"/>
              <a:gd name="T4" fmla="*/ 2147483647 w 614"/>
              <a:gd name="T5" fmla="*/ 0 h 643"/>
              <a:gd name="T6" fmla="*/ 2147483647 w 614"/>
              <a:gd name="T7" fmla="*/ 2147483647 h 643"/>
              <a:gd name="T8" fmla="*/ 2147483647 w 614"/>
              <a:gd name="T9" fmla="*/ 2147483647 h 643"/>
              <a:gd name="T10" fmla="*/ 2147483647 w 614"/>
              <a:gd name="T11" fmla="*/ 2147483647 h 643"/>
              <a:gd name="T12" fmla="*/ 2147483647 w 614"/>
              <a:gd name="T13" fmla="*/ 2147483647 h 643"/>
              <a:gd name="T14" fmla="*/ 2147483647 w 614"/>
              <a:gd name="T15" fmla="*/ 2147483647 h 643"/>
              <a:gd name="T16" fmla="*/ 2147483647 w 614"/>
              <a:gd name="T17" fmla="*/ 2147483647 h 643"/>
              <a:gd name="T18" fmla="*/ 2147483647 w 614"/>
              <a:gd name="T19" fmla="*/ 2147483647 h 643"/>
              <a:gd name="T20" fmla="*/ 2147483647 w 614"/>
              <a:gd name="T21" fmla="*/ 2147483647 h 643"/>
              <a:gd name="T22" fmla="*/ 2147483647 w 614"/>
              <a:gd name="T23" fmla="*/ 2147483647 h 643"/>
              <a:gd name="T24" fmla="*/ 2147483647 w 614"/>
              <a:gd name="T25" fmla="*/ 2147483647 h 643"/>
              <a:gd name="T26" fmla="*/ 2147483647 w 614"/>
              <a:gd name="T27" fmla="*/ 2147483647 h 643"/>
              <a:gd name="T28" fmla="*/ 2147483647 w 614"/>
              <a:gd name="T29" fmla="*/ 2147483647 h 6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14"/>
              <a:gd name="T46" fmla="*/ 0 h 643"/>
              <a:gd name="T47" fmla="*/ 614 w 614"/>
              <a:gd name="T48" fmla="*/ 643 h 6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14" h="643">
                <a:moveTo>
                  <a:pt x="56" y="195"/>
                </a:moveTo>
                <a:lnTo>
                  <a:pt x="0" y="195"/>
                </a:lnTo>
                <a:lnTo>
                  <a:pt x="307" y="0"/>
                </a:lnTo>
                <a:lnTo>
                  <a:pt x="614" y="195"/>
                </a:lnTo>
                <a:lnTo>
                  <a:pt x="587" y="195"/>
                </a:lnTo>
                <a:lnTo>
                  <a:pt x="558" y="195"/>
                </a:lnTo>
                <a:lnTo>
                  <a:pt x="558" y="615"/>
                </a:lnTo>
                <a:lnTo>
                  <a:pt x="56" y="615"/>
                </a:lnTo>
                <a:lnTo>
                  <a:pt x="56" y="195"/>
                </a:lnTo>
                <a:lnTo>
                  <a:pt x="558" y="195"/>
                </a:lnTo>
                <a:lnTo>
                  <a:pt x="587" y="195"/>
                </a:lnTo>
                <a:lnTo>
                  <a:pt x="587" y="643"/>
                </a:lnTo>
                <a:lnTo>
                  <a:pt x="56" y="643"/>
                </a:lnTo>
                <a:lnTo>
                  <a:pt x="56" y="615"/>
                </a:lnTo>
                <a:lnTo>
                  <a:pt x="56" y="195"/>
                </a:lnTo>
                <a:close/>
              </a:path>
            </a:pathLst>
          </a:custGeom>
          <a:solidFill>
            <a:srgbClr val="008080"/>
          </a:solidFill>
          <a:ln w="0">
            <a:solidFill>
              <a:srgbClr val="000080"/>
            </a:solidFill>
            <a:round/>
            <a:headEnd/>
            <a:tailEnd/>
          </a:ln>
        </p:spPr>
        <p:txBody>
          <a:bodyPr/>
          <a:lstStyle/>
          <a:p>
            <a:endParaRPr lang="en-GB"/>
          </a:p>
        </p:txBody>
      </p:sp>
      <p:sp>
        <p:nvSpPr>
          <p:cNvPr id="44338" name="Rectangle 512"/>
          <p:cNvSpPr>
            <a:spLocks noChangeArrowheads="1"/>
          </p:cNvSpPr>
          <p:nvPr/>
        </p:nvSpPr>
        <p:spPr bwMode="auto">
          <a:xfrm>
            <a:off x="2444750" y="1884363"/>
            <a:ext cx="268288" cy="220662"/>
          </a:xfrm>
          <a:prstGeom prst="rect">
            <a:avLst/>
          </a:prstGeom>
          <a:solidFill>
            <a:srgbClr val="FFFF00"/>
          </a:solidFill>
          <a:ln w="0">
            <a:solidFill>
              <a:srgbClr val="000000"/>
            </a:solidFill>
            <a:miter lim="800000"/>
            <a:headEnd/>
            <a:tailEnd/>
          </a:ln>
        </p:spPr>
        <p:txBody>
          <a:bodyPr/>
          <a:lstStyle/>
          <a:p>
            <a:endParaRPr lang="fa-IR"/>
          </a:p>
        </p:txBody>
      </p:sp>
      <p:sp>
        <p:nvSpPr>
          <p:cNvPr id="44339" name="Rectangle 513"/>
          <p:cNvSpPr>
            <a:spLocks noChangeArrowheads="1"/>
          </p:cNvSpPr>
          <p:nvPr/>
        </p:nvSpPr>
        <p:spPr bwMode="auto">
          <a:xfrm>
            <a:off x="2487613" y="1936750"/>
            <a:ext cx="93662" cy="166688"/>
          </a:xfrm>
          <a:prstGeom prst="rect">
            <a:avLst/>
          </a:prstGeom>
          <a:solidFill>
            <a:srgbClr val="800000"/>
          </a:solidFill>
          <a:ln w="0">
            <a:solidFill>
              <a:srgbClr val="000040"/>
            </a:solidFill>
            <a:miter lim="800000"/>
            <a:headEnd/>
            <a:tailEnd/>
          </a:ln>
        </p:spPr>
        <p:txBody>
          <a:bodyPr/>
          <a:lstStyle/>
          <a:p>
            <a:endParaRPr lang="fa-IR"/>
          </a:p>
        </p:txBody>
      </p:sp>
      <p:sp>
        <p:nvSpPr>
          <p:cNvPr id="44340" name="Rectangle 514"/>
          <p:cNvSpPr>
            <a:spLocks noChangeArrowheads="1"/>
          </p:cNvSpPr>
          <p:nvPr/>
        </p:nvSpPr>
        <p:spPr bwMode="auto">
          <a:xfrm>
            <a:off x="2622550" y="1933575"/>
            <a:ext cx="63500" cy="79375"/>
          </a:xfrm>
          <a:prstGeom prst="rect">
            <a:avLst/>
          </a:prstGeom>
          <a:solidFill>
            <a:srgbClr val="80FFFF"/>
          </a:solidFill>
          <a:ln w="0">
            <a:solidFill>
              <a:srgbClr val="000040"/>
            </a:solidFill>
            <a:miter lim="800000"/>
            <a:headEnd/>
            <a:tailEnd/>
          </a:ln>
        </p:spPr>
        <p:txBody>
          <a:bodyPr/>
          <a:lstStyle/>
          <a:p>
            <a:endParaRPr lang="fa-IR"/>
          </a:p>
        </p:txBody>
      </p:sp>
      <p:sp>
        <p:nvSpPr>
          <p:cNvPr id="44341" name="Freeform 515"/>
          <p:cNvSpPr>
            <a:spLocks/>
          </p:cNvSpPr>
          <p:nvPr/>
        </p:nvSpPr>
        <p:spPr bwMode="auto">
          <a:xfrm>
            <a:off x="2555875" y="2014538"/>
            <a:ext cx="12700" cy="15875"/>
          </a:xfrm>
          <a:custGeom>
            <a:avLst/>
            <a:gdLst>
              <a:gd name="T0" fmla="*/ 2147483647 w 23"/>
              <a:gd name="T1" fmla="*/ 2147483647 h 30"/>
              <a:gd name="T2" fmla="*/ 2147483647 w 23"/>
              <a:gd name="T3" fmla="*/ 2147483647 h 30"/>
              <a:gd name="T4" fmla="*/ 2147483647 w 23"/>
              <a:gd name="T5" fmla="*/ 2147483647 h 30"/>
              <a:gd name="T6" fmla="*/ 2147483647 w 23"/>
              <a:gd name="T7" fmla="*/ 2147483647 h 30"/>
              <a:gd name="T8" fmla="*/ 2147483647 w 23"/>
              <a:gd name="T9" fmla="*/ 2147483647 h 30"/>
              <a:gd name="T10" fmla="*/ 2147483647 w 23"/>
              <a:gd name="T11" fmla="*/ 2147483647 h 30"/>
              <a:gd name="T12" fmla="*/ 2147483647 w 23"/>
              <a:gd name="T13" fmla="*/ 2147483647 h 30"/>
              <a:gd name="T14" fmla="*/ 2147483647 w 23"/>
              <a:gd name="T15" fmla="*/ 0 h 30"/>
              <a:gd name="T16" fmla="*/ 2147483647 w 23"/>
              <a:gd name="T17" fmla="*/ 0 h 30"/>
              <a:gd name="T18" fmla="*/ 2147483647 w 23"/>
              <a:gd name="T19" fmla="*/ 0 h 30"/>
              <a:gd name="T20" fmla="*/ 2147483647 w 23"/>
              <a:gd name="T21" fmla="*/ 0 h 30"/>
              <a:gd name="T22" fmla="*/ 2147483647 w 23"/>
              <a:gd name="T23" fmla="*/ 2147483647 h 30"/>
              <a:gd name="T24" fmla="*/ 2147483647 w 23"/>
              <a:gd name="T25" fmla="*/ 2147483647 h 30"/>
              <a:gd name="T26" fmla="*/ 2147483647 w 23"/>
              <a:gd name="T27" fmla="*/ 2147483647 h 30"/>
              <a:gd name="T28" fmla="*/ 2147483647 w 23"/>
              <a:gd name="T29" fmla="*/ 2147483647 h 30"/>
              <a:gd name="T30" fmla="*/ 2147483647 w 23"/>
              <a:gd name="T31" fmla="*/ 2147483647 h 30"/>
              <a:gd name="T32" fmla="*/ 0 w 23"/>
              <a:gd name="T33" fmla="*/ 2147483647 h 30"/>
              <a:gd name="T34" fmla="*/ 0 w 23"/>
              <a:gd name="T35" fmla="*/ 2147483647 h 30"/>
              <a:gd name="T36" fmla="*/ 0 w 23"/>
              <a:gd name="T37" fmla="*/ 2147483647 h 30"/>
              <a:gd name="T38" fmla="*/ 0 w 23"/>
              <a:gd name="T39" fmla="*/ 2147483647 h 30"/>
              <a:gd name="T40" fmla="*/ 2147483647 w 23"/>
              <a:gd name="T41" fmla="*/ 2147483647 h 30"/>
              <a:gd name="T42" fmla="*/ 2147483647 w 23"/>
              <a:gd name="T43" fmla="*/ 2147483647 h 30"/>
              <a:gd name="T44" fmla="*/ 2147483647 w 23"/>
              <a:gd name="T45" fmla="*/ 2147483647 h 30"/>
              <a:gd name="T46" fmla="*/ 2147483647 w 23"/>
              <a:gd name="T47" fmla="*/ 2147483647 h 30"/>
              <a:gd name="T48" fmla="*/ 2147483647 w 23"/>
              <a:gd name="T49" fmla="*/ 2147483647 h 30"/>
              <a:gd name="T50" fmla="*/ 2147483647 w 23"/>
              <a:gd name="T51" fmla="*/ 2147483647 h 30"/>
              <a:gd name="T52" fmla="*/ 2147483647 w 23"/>
              <a:gd name="T53" fmla="*/ 2147483647 h 30"/>
              <a:gd name="T54" fmla="*/ 2147483647 w 23"/>
              <a:gd name="T55" fmla="*/ 2147483647 h 30"/>
              <a:gd name="T56" fmla="*/ 2147483647 w 23"/>
              <a:gd name="T57" fmla="*/ 2147483647 h 30"/>
              <a:gd name="T58" fmla="*/ 2147483647 w 23"/>
              <a:gd name="T59" fmla="*/ 2147483647 h 30"/>
              <a:gd name="T60" fmla="*/ 2147483647 w 23"/>
              <a:gd name="T61" fmla="*/ 2147483647 h 30"/>
              <a:gd name="T62" fmla="*/ 2147483647 w 23"/>
              <a:gd name="T63" fmla="*/ 2147483647 h 30"/>
              <a:gd name="T64" fmla="*/ 2147483647 w 23"/>
              <a:gd name="T65" fmla="*/ 2147483647 h 30"/>
              <a:gd name="T66" fmla="*/ 2147483647 w 23"/>
              <a:gd name="T67" fmla="*/ 2147483647 h 30"/>
              <a:gd name="T68" fmla="*/ 2147483647 w 23"/>
              <a:gd name="T69" fmla="*/ 2147483647 h 30"/>
              <a:gd name="T70" fmla="*/ 2147483647 w 23"/>
              <a:gd name="T71" fmla="*/ 2147483647 h 3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3"/>
              <a:gd name="T109" fmla="*/ 0 h 30"/>
              <a:gd name="T110" fmla="*/ 23 w 23"/>
              <a:gd name="T111" fmla="*/ 30 h 3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3" h="30">
                <a:moveTo>
                  <a:pt x="23" y="15"/>
                </a:moveTo>
                <a:lnTo>
                  <a:pt x="23" y="13"/>
                </a:lnTo>
                <a:lnTo>
                  <a:pt x="23" y="12"/>
                </a:lnTo>
                <a:lnTo>
                  <a:pt x="23" y="11"/>
                </a:lnTo>
                <a:lnTo>
                  <a:pt x="22" y="10"/>
                </a:lnTo>
                <a:lnTo>
                  <a:pt x="21" y="9"/>
                </a:lnTo>
                <a:lnTo>
                  <a:pt x="21" y="8"/>
                </a:lnTo>
                <a:lnTo>
                  <a:pt x="21" y="7"/>
                </a:lnTo>
                <a:lnTo>
                  <a:pt x="20" y="6"/>
                </a:lnTo>
                <a:lnTo>
                  <a:pt x="19" y="5"/>
                </a:lnTo>
                <a:lnTo>
                  <a:pt x="19" y="4"/>
                </a:lnTo>
                <a:lnTo>
                  <a:pt x="18" y="2"/>
                </a:lnTo>
                <a:lnTo>
                  <a:pt x="17" y="1"/>
                </a:lnTo>
                <a:lnTo>
                  <a:pt x="16" y="0"/>
                </a:lnTo>
                <a:lnTo>
                  <a:pt x="15" y="0"/>
                </a:lnTo>
                <a:lnTo>
                  <a:pt x="14" y="0"/>
                </a:lnTo>
                <a:lnTo>
                  <a:pt x="13" y="0"/>
                </a:lnTo>
                <a:lnTo>
                  <a:pt x="11" y="0"/>
                </a:lnTo>
                <a:lnTo>
                  <a:pt x="10" y="0"/>
                </a:lnTo>
                <a:lnTo>
                  <a:pt x="9" y="0"/>
                </a:lnTo>
                <a:lnTo>
                  <a:pt x="8" y="0"/>
                </a:lnTo>
                <a:lnTo>
                  <a:pt x="7" y="1"/>
                </a:lnTo>
                <a:lnTo>
                  <a:pt x="6" y="1"/>
                </a:lnTo>
                <a:lnTo>
                  <a:pt x="5" y="2"/>
                </a:lnTo>
                <a:lnTo>
                  <a:pt x="4" y="4"/>
                </a:lnTo>
                <a:lnTo>
                  <a:pt x="4" y="5"/>
                </a:lnTo>
                <a:lnTo>
                  <a:pt x="3" y="6"/>
                </a:lnTo>
                <a:lnTo>
                  <a:pt x="2" y="7"/>
                </a:lnTo>
                <a:lnTo>
                  <a:pt x="2" y="8"/>
                </a:lnTo>
                <a:lnTo>
                  <a:pt x="2" y="9"/>
                </a:lnTo>
                <a:lnTo>
                  <a:pt x="0" y="10"/>
                </a:lnTo>
                <a:lnTo>
                  <a:pt x="0" y="11"/>
                </a:lnTo>
                <a:lnTo>
                  <a:pt x="0" y="12"/>
                </a:lnTo>
                <a:lnTo>
                  <a:pt x="0" y="13"/>
                </a:lnTo>
                <a:lnTo>
                  <a:pt x="0" y="15"/>
                </a:lnTo>
                <a:lnTo>
                  <a:pt x="0" y="17"/>
                </a:lnTo>
                <a:lnTo>
                  <a:pt x="0" y="18"/>
                </a:lnTo>
                <a:lnTo>
                  <a:pt x="0" y="19"/>
                </a:lnTo>
                <a:lnTo>
                  <a:pt x="0" y="20"/>
                </a:lnTo>
                <a:lnTo>
                  <a:pt x="2" y="22"/>
                </a:lnTo>
                <a:lnTo>
                  <a:pt x="2" y="23"/>
                </a:lnTo>
                <a:lnTo>
                  <a:pt x="2" y="24"/>
                </a:lnTo>
                <a:lnTo>
                  <a:pt x="3" y="24"/>
                </a:lnTo>
                <a:lnTo>
                  <a:pt x="4" y="26"/>
                </a:lnTo>
                <a:lnTo>
                  <a:pt x="4" y="27"/>
                </a:lnTo>
                <a:lnTo>
                  <a:pt x="5" y="28"/>
                </a:lnTo>
                <a:lnTo>
                  <a:pt x="6" y="29"/>
                </a:lnTo>
                <a:lnTo>
                  <a:pt x="7" y="29"/>
                </a:lnTo>
                <a:lnTo>
                  <a:pt x="8" y="30"/>
                </a:lnTo>
                <a:lnTo>
                  <a:pt x="9" y="30"/>
                </a:lnTo>
                <a:lnTo>
                  <a:pt x="10" y="30"/>
                </a:lnTo>
                <a:lnTo>
                  <a:pt x="11" y="30"/>
                </a:lnTo>
                <a:lnTo>
                  <a:pt x="13" y="30"/>
                </a:lnTo>
                <a:lnTo>
                  <a:pt x="14" y="30"/>
                </a:lnTo>
                <a:lnTo>
                  <a:pt x="15" y="30"/>
                </a:lnTo>
                <a:lnTo>
                  <a:pt x="16" y="30"/>
                </a:lnTo>
                <a:lnTo>
                  <a:pt x="17" y="29"/>
                </a:lnTo>
                <a:lnTo>
                  <a:pt x="18" y="28"/>
                </a:lnTo>
                <a:lnTo>
                  <a:pt x="19" y="27"/>
                </a:lnTo>
                <a:lnTo>
                  <a:pt x="19" y="26"/>
                </a:lnTo>
                <a:lnTo>
                  <a:pt x="20" y="24"/>
                </a:lnTo>
                <a:lnTo>
                  <a:pt x="21" y="24"/>
                </a:lnTo>
                <a:lnTo>
                  <a:pt x="21" y="23"/>
                </a:lnTo>
                <a:lnTo>
                  <a:pt x="21" y="22"/>
                </a:lnTo>
                <a:lnTo>
                  <a:pt x="22" y="20"/>
                </a:lnTo>
                <a:lnTo>
                  <a:pt x="23" y="19"/>
                </a:lnTo>
                <a:lnTo>
                  <a:pt x="23" y="18"/>
                </a:lnTo>
                <a:lnTo>
                  <a:pt x="23" y="17"/>
                </a:lnTo>
                <a:lnTo>
                  <a:pt x="23" y="15"/>
                </a:lnTo>
                <a:close/>
              </a:path>
            </a:pathLst>
          </a:custGeom>
          <a:solidFill>
            <a:srgbClr val="008080"/>
          </a:solidFill>
          <a:ln w="0">
            <a:solidFill>
              <a:srgbClr val="000040"/>
            </a:solidFill>
            <a:round/>
            <a:headEnd/>
            <a:tailEnd/>
          </a:ln>
        </p:spPr>
        <p:txBody>
          <a:bodyPr/>
          <a:lstStyle/>
          <a:p>
            <a:endParaRPr lang="en-GB"/>
          </a:p>
        </p:txBody>
      </p:sp>
      <p:sp>
        <p:nvSpPr>
          <p:cNvPr id="44342" name="Line 516"/>
          <p:cNvSpPr>
            <a:spLocks noChangeShapeType="1"/>
          </p:cNvSpPr>
          <p:nvPr/>
        </p:nvSpPr>
        <p:spPr bwMode="auto">
          <a:xfrm>
            <a:off x="2654300" y="1933575"/>
            <a:ext cx="1588" cy="79375"/>
          </a:xfrm>
          <a:prstGeom prst="line">
            <a:avLst/>
          </a:prstGeom>
          <a:noFill/>
          <a:ln w="6350">
            <a:solidFill>
              <a:srgbClr val="000040"/>
            </a:solidFill>
            <a:round/>
            <a:headEnd/>
            <a:tailEnd/>
          </a:ln>
        </p:spPr>
        <p:txBody>
          <a:bodyPr/>
          <a:lstStyle/>
          <a:p>
            <a:endParaRPr lang="en-GB"/>
          </a:p>
        </p:txBody>
      </p:sp>
      <p:sp>
        <p:nvSpPr>
          <p:cNvPr id="44343" name="Line 517"/>
          <p:cNvSpPr>
            <a:spLocks noChangeShapeType="1"/>
          </p:cNvSpPr>
          <p:nvPr/>
        </p:nvSpPr>
        <p:spPr bwMode="auto">
          <a:xfrm>
            <a:off x="2622550" y="1971675"/>
            <a:ext cx="61913" cy="1588"/>
          </a:xfrm>
          <a:prstGeom prst="line">
            <a:avLst/>
          </a:prstGeom>
          <a:noFill/>
          <a:ln w="6350">
            <a:solidFill>
              <a:srgbClr val="000040"/>
            </a:solidFill>
            <a:round/>
            <a:headEnd/>
            <a:tailEnd/>
          </a:ln>
        </p:spPr>
        <p:txBody>
          <a:bodyPr/>
          <a:lstStyle/>
          <a:p>
            <a:endParaRPr lang="en-GB"/>
          </a:p>
        </p:txBody>
      </p:sp>
      <p:sp>
        <p:nvSpPr>
          <p:cNvPr id="44344" name="Freeform 518"/>
          <p:cNvSpPr>
            <a:spLocks/>
          </p:cNvSpPr>
          <p:nvPr/>
        </p:nvSpPr>
        <p:spPr bwMode="auto">
          <a:xfrm>
            <a:off x="2438400" y="2311400"/>
            <a:ext cx="325438" cy="341313"/>
          </a:xfrm>
          <a:custGeom>
            <a:avLst/>
            <a:gdLst>
              <a:gd name="T0" fmla="*/ 2147483647 w 614"/>
              <a:gd name="T1" fmla="*/ 2147483647 h 643"/>
              <a:gd name="T2" fmla="*/ 0 w 614"/>
              <a:gd name="T3" fmla="*/ 2147483647 h 643"/>
              <a:gd name="T4" fmla="*/ 2147483647 w 614"/>
              <a:gd name="T5" fmla="*/ 0 h 643"/>
              <a:gd name="T6" fmla="*/ 2147483647 w 614"/>
              <a:gd name="T7" fmla="*/ 2147483647 h 643"/>
              <a:gd name="T8" fmla="*/ 2147483647 w 614"/>
              <a:gd name="T9" fmla="*/ 2147483647 h 643"/>
              <a:gd name="T10" fmla="*/ 2147483647 w 614"/>
              <a:gd name="T11" fmla="*/ 2147483647 h 643"/>
              <a:gd name="T12" fmla="*/ 2147483647 w 614"/>
              <a:gd name="T13" fmla="*/ 2147483647 h 643"/>
              <a:gd name="T14" fmla="*/ 2147483647 w 614"/>
              <a:gd name="T15" fmla="*/ 2147483647 h 643"/>
              <a:gd name="T16" fmla="*/ 2147483647 w 614"/>
              <a:gd name="T17" fmla="*/ 2147483647 h 643"/>
              <a:gd name="T18" fmla="*/ 2147483647 w 614"/>
              <a:gd name="T19" fmla="*/ 2147483647 h 643"/>
              <a:gd name="T20" fmla="*/ 2147483647 w 614"/>
              <a:gd name="T21" fmla="*/ 2147483647 h 643"/>
              <a:gd name="T22" fmla="*/ 2147483647 w 614"/>
              <a:gd name="T23" fmla="*/ 2147483647 h 643"/>
              <a:gd name="T24" fmla="*/ 2147483647 w 614"/>
              <a:gd name="T25" fmla="*/ 2147483647 h 643"/>
              <a:gd name="T26" fmla="*/ 2147483647 w 614"/>
              <a:gd name="T27" fmla="*/ 2147483647 h 643"/>
              <a:gd name="T28" fmla="*/ 2147483647 w 614"/>
              <a:gd name="T29" fmla="*/ 2147483647 h 6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14"/>
              <a:gd name="T46" fmla="*/ 0 h 643"/>
              <a:gd name="T47" fmla="*/ 614 w 614"/>
              <a:gd name="T48" fmla="*/ 643 h 6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14" h="643">
                <a:moveTo>
                  <a:pt x="56" y="196"/>
                </a:moveTo>
                <a:lnTo>
                  <a:pt x="0" y="196"/>
                </a:lnTo>
                <a:lnTo>
                  <a:pt x="307" y="0"/>
                </a:lnTo>
                <a:lnTo>
                  <a:pt x="614" y="196"/>
                </a:lnTo>
                <a:lnTo>
                  <a:pt x="587" y="196"/>
                </a:lnTo>
                <a:lnTo>
                  <a:pt x="558" y="196"/>
                </a:lnTo>
                <a:lnTo>
                  <a:pt x="558" y="615"/>
                </a:lnTo>
                <a:lnTo>
                  <a:pt x="56" y="615"/>
                </a:lnTo>
                <a:lnTo>
                  <a:pt x="56" y="196"/>
                </a:lnTo>
                <a:lnTo>
                  <a:pt x="558" y="196"/>
                </a:lnTo>
                <a:lnTo>
                  <a:pt x="587" y="196"/>
                </a:lnTo>
                <a:lnTo>
                  <a:pt x="587" y="643"/>
                </a:lnTo>
                <a:lnTo>
                  <a:pt x="56" y="643"/>
                </a:lnTo>
                <a:lnTo>
                  <a:pt x="56" y="615"/>
                </a:lnTo>
                <a:lnTo>
                  <a:pt x="56" y="196"/>
                </a:lnTo>
                <a:close/>
              </a:path>
            </a:pathLst>
          </a:custGeom>
          <a:solidFill>
            <a:srgbClr val="008080"/>
          </a:solidFill>
          <a:ln w="0">
            <a:solidFill>
              <a:srgbClr val="000080"/>
            </a:solidFill>
            <a:round/>
            <a:headEnd/>
            <a:tailEnd/>
          </a:ln>
        </p:spPr>
        <p:txBody>
          <a:bodyPr/>
          <a:lstStyle/>
          <a:p>
            <a:endParaRPr lang="en-GB"/>
          </a:p>
        </p:txBody>
      </p:sp>
      <p:sp>
        <p:nvSpPr>
          <p:cNvPr id="44345" name="Rectangle 519"/>
          <p:cNvSpPr>
            <a:spLocks noChangeArrowheads="1"/>
          </p:cNvSpPr>
          <p:nvPr/>
        </p:nvSpPr>
        <p:spPr bwMode="auto">
          <a:xfrm>
            <a:off x="2468563" y="2416175"/>
            <a:ext cx="269875" cy="220663"/>
          </a:xfrm>
          <a:prstGeom prst="rect">
            <a:avLst/>
          </a:prstGeom>
          <a:solidFill>
            <a:srgbClr val="FFFF00"/>
          </a:solidFill>
          <a:ln w="0">
            <a:solidFill>
              <a:srgbClr val="000000"/>
            </a:solidFill>
            <a:miter lim="800000"/>
            <a:headEnd/>
            <a:tailEnd/>
          </a:ln>
        </p:spPr>
        <p:txBody>
          <a:bodyPr/>
          <a:lstStyle/>
          <a:p>
            <a:endParaRPr lang="fa-IR"/>
          </a:p>
        </p:txBody>
      </p:sp>
      <p:sp>
        <p:nvSpPr>
          <p:cNvPr id="44346" name="Rectangle 520"/>
          <p:cNvSpPr>
            <a:spLocks noChangeArrowheads="1"/>
          </p:cNvSpPr>
          <p:nvPr/>
        </p:nvSpPr>
        <p:spPr bwMode="auto">
          <a:xfrm>
            <a:off x="2511425" y="2468563"/>
            <a:ext cx="95250" cy="166687"/>
          </a:xfrm>
          <a:prstGeom prst="rect">
            <a:avLst/>
          </a:prstGeom>
          <a:solidFill>
            <a:srgbClr val="800000"/>
          </a:solidFill>
          <a:ln w="0">
            <a:solidFill>
              <a:srgbClr val="000040"/>
            </a:solidFill>
            <a:miter lim="800000"/>
            <a:headEnd/>
            <a:tailEnd/>
          </a:ln>
        </p:spPr>
        <p:txBody>
          <a:bodyPr/>
          <a:lstStyle/>
          <a:p>
            <a:endParaRPr lang="fa-IR"/>
          </a:p>
        </p:txBody>
      </p:sp>
      <p:sp>
        <p:nvSpPr>
          <p:cNvPr id="44347" name="Rectangle 521"/>
          <p:cNvSpPr>
            <a:spLocks noChangeArrowheads="1"/>
          </p:cNvSpPr>
          <p:nvPr/>
        </p:nvSpPr>
        <p:spPr bwMode="auto">
          <a:xfrm>
            <a:off x="2647950" y="2463800"/>
            <a:ext cx="63500" cy="80963"/>
          </a:xfrm>
          <a:prstGeom prst="rect">
            <a:avLst/>
          </a:prstGeom>
          <a:solidFill>
            <a:srgbClr val="80FFFF"/>
          </a:solidFill>
          <a:ln w="0">
            <a:solidFill>
              <a:srgbClr val="000040"/>
            </a:solidFill>
            <a:miter lim="800000"/>
            <a:headEnd/>
            <a:tailEnd/>
          </a:ln>
        </p:spPr>
        <p:txBody>
          <a:bodyPr/>
          <a:lstStyle/>
          <a:p>
            <a:endParaRPr lang="fa-IR"/>
          </a:p>
        </p:txBody>
      </p:sp>
      <p:sp>
        <p:nvSpPr>
          <p:cNvPr id="44348" name="Freeform 522"/>
          <p:cNvSpPr>
            <a:spLocks/>
          </p:cNvSpPr>
          <p:nvPr/>
        </p:nvSpPr>
        <p:spPr bwMode="auto">
          <a:xfrm>
            <a:off x="2581275" y="2544763"/>
            <a:ext cx="12700" cy="15875"/>
          </a:xfrm>
          <a:custGeom>
            <a:avLst/>
            <a:gdLst>
              <a:gd name="T0" fmla="*/ 2147483647 w 23"/>
              <a:gd name="T1" fmla="*/ 2147483647 h 30"/>
              <a:gd name="T2" fmla="*/ 2147483647 w 23"/>
              <a:gd name="T3" fmla="*/ 2147483647 h 30"/>
              <a:gd name="T4" fmla="*/ 2147483647 w 23"/>
              <a:gd name="T5" fmla="*/ 2147483647 h 30"/>
              <a:gd name="T6" fmla="*/ 2147483647 w 23"/>
              <a:gd name="T7" fmla="*/ 2147483647 h 30"/>
              <a:gd name="T8" fmla="*/ 2147483647 w 23"/>
              <a:gd name="T9" fmla="*/ 2147483647 h 30"/>
              <a:gd name="T10" fmla="*/ 2147483647 w 23"/>
              <a:gd name="T11" fmla="*/ 2147483647 h 30"/>
              <a:gd name="T12" fmla="*/ 2147483647 w 23"/>
              <a:gd name="T13" fmla="*/ 2147483647 h 30"/>
              <a:gd name="T14" fmla="*/ 2147483647 w 23"/>
              <a:gd name="T15" fmla="*/ 0 h 30"/>
              <a:gd name="T16" fmla="*/ 2147483647 w 23"/>
              <a:gd name="T17" fmla="*/ 0 h 30"/>
              <a:gd name="T18" fmla="*/ 2147483647 w 23"/>
              <a:gd name="T19" fmla="*/ 0 h 30"/>
              <a:gd name="T20" fmla="*/ 2147483647 w 23"/>
              <a:gd name="T21" fmla="*/ 0 h 30"/>
              <a:gd name="T22" fmla="*/ 2147483647 w 23"/>
              <a:gd name="T23" fmla="*/ 2147483647 h 30"/>
              <a:gd name="T24" fmla="*/ 2147483647 w 23"/>
              <a:gd name="T25" fmla="*/ 2147483647 h 30"/>
              <a:gd name="T26" fmla="*/ 2147483647 w 23"/>
              <a:gd name="T27" fmla="*/ 2147483647 h 30"/>
              <a:gd name="T28" fmla="*/ 2147483647 w 23"/>
              <a:gd name="T29" fmla="*/ 2147483647 h 30"/>
              <a:gd name="T30" fmla="*/ 2147483647 w 23"/>
              <a:gd name="T31" fmla="*/ 2147483647 h 30"/>
              <a:gd name="T32" fmla="*/ 0 w 23"/>
              <a:gd name="T33" fmla="*/ 2147483647 h 30"/>
              <a:gd name="T34" fmla="*/ 0 w 23"/>
              <a:gd name="T35" fmla="*/ 2147483647 h 30"/>
              <a:gd name="T36" fmla="*/ 0 w 23"/>
              <a:gd name="T37" fmla="*/ 2147483647 h 30"/>
              <a:gd name="T38" fmla="*/ 0 w 23"/>
              <a:gd name="T39" fmla="*/ 2147483647 h 30"/>
              <a:gd name="T40" fmla="*/ 2147483647 w 23"/>
              <a:gd name="T41" fmla="*/ 2147483647 h 30"/>
              <a:gd name="T42" fmla="*/ 2147483647 w 23"/>
              <a:gd name="T43" fmla="*/ 2147483647 h 30"/>
              <a:gd name="T44" fmla="*/ 2147483647 w 23"/>
              <a:gd name="T45" fmla="*/ 2147483647 h 30"/>
              <a:gd name="T46" fmla="*/ 2147483647 w 23"/>
              <a:gd name="T47" fmla="*/ 2147483647 h 30"/>
              <a:gd name="T48" fmla="*/ 2147483647 w 23"/>
              <a:gd name="T49" fmla="*/ 2147483647 h 30"/>
              <a:gd name="T50" fmla="*/ 2147483647 w 23"/>
              <a:gd name="T51" fmla="*/ 2147483647 h 30"/>
              <a:gd name="T52" fmla="*/ 2147483647 w 23"/>
              <a:gd name="T53" fmla="*/ 2147483647 h 30"/>
              <a:gd name="T54" fmla="*/ 2147483647 w 23"/>
              <a:gd name="T55" fmla="*/ 2147483647 h 30"/>
              <a:gd name="T56" fmla="*/ 2147483647 w 23"/>
              <a:gd name="T57" fmla="*/ 2147483647 h 30"/>
              <a:gd name="T58" fmla="*/ 2147483647 w 23"/>
              <a:gd name="T59" fmla="*/ 2147483647 h 30"/>
              <a:gd name="T60" fmla="*/ 2147483647 w 23"/>
              <a:gd name="T61" fmla="*/ 2147483647 h 30"/>
              <a:gd name="T62" fmla="*/ 2147483647 w 23"/>
              <a:gd name="T63" fmla="*/ 2147483647 h 30"/>
              <a:gd name="T64" fmla="*/ 2147483647 w 23"/>
              <a:gd name="T65" fmla="*/ 2147483647 h 30"/>
              <a:gd name="T66" fmla="*/ 2147483647 w 23"/>
              <a:gd name="T67" fmla="*/ 2147483647 h 30"/>
              <a:gd name="T68" fmla="*/ 2147483647 w 23"/>
              <a:gd name="T69" fmla="*/ 2147483647 h 30"/>
              <a:gd name="T70" fmla="*/ 2147483647 w 23"/>
              <a:gd name="T71" fmla="*/ 2147483647 h 3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3"/>
              <a:gd name="T109" fmla="*/ 0 h 30"/>
              <a:gd name="T110" fmla="*/ 23 w 23"/>
              <a:gd name="T111" fmla="*/ 30 h 3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3" h="30">
                <a:moveTo>
                  <a:pt x="23" y="15"/>
                </a:moveTo>
                <a:lnTo>
                  <a:pt x="23" y="14"/>
                </a:lnTo>
                <a:lnTo>
                  <a:pt x="23" y="13"/>
                </a:lnTo>
                <a:lnTo>
                  <a:pt x="23" y="11"/>
                </a:lnTo>
                <a:lnTo>
                  <a:pt x="22" y="10"/>
                </a:lnTo>
                <a:lnTo>
                  <a:pt x="20" y="9"/>
                </a:lnTo>
                <a:lnTo>
                  <a:pt x="20" y="8"/>
                </a:lnTo>
                <a:lnTo>
                  <a:pt x="20" y="7"/>
                </a:lnTo>
                <a:lnTo>
                  <a:pt x="19" y="6"/>
                </a:lnTo>
                <a:lnTo>
                  <a:pt x="18" y="5"/>
                </a:lnTo>
                <a:lnTo>
                  <a:pt x="18" y="4"/>
                </a:lnTo>
                <a:lnTo>
                  <a:pt x="17" y="3"/>
                </a:lnTo>
                <a:lnTo>
                  <a:pt x="16" y="2"/>
                </a:lnTo>
                <a:lnTo>
                  <a:pt x="15" y="0"/>
                </a:lnTo>
                <a:lnTo>
                  <a:pt x="14" y="0"/>
                </a:lnTo>
                <a:lnTo>
                  <a:pt x="13" y="0"/>
                </a:lnTo>
                <a:lnTo>
                  <a:pt x="12" y="0"/>
                </a:lnTo>
                <a:lnTo>
                  <a:pt x="11" y="0"/>
                </a:lnTo>
                <a:lnTo>
                  <a:pt x="9" y="0"/>
                </a:lnTo>
                <a:lnTo>
                  <a:pt x="8" y="0"/>
                </a:lnTo>
                <a:lnTo>
                  <a:pt x="7" y="0"/>
                </a:lnTo>
                <a:lnTo>
                  <a:pt x="6" y="2"/>
                </a:lnTo>
                <a:lnTo>
                  <a:pt x="5" y="2"/>
                </a:lnTo>
                <a:lnTo>
                  <a:pt x="4" y="3"/>
                </a:lnTo>
                <a:lnTo>
                  <a:pt x="3" y="4"/>
                </a:lnTo>
                <a:lnTo>
                  <a:pt x="3" y="5"/>
                </a:lnTo>
                <a:lnTo>
                  <a:pt x="2" y="6"/>
                </a:lnTo>
                <a:lnTo>
                  <a:pt x="1" y="7"/>
                </a:lnTo>
                <a:lnTo>
                  <a:pt x="1" y="8"/>
                </a:lnTo>
                <a:lnTo>
                  <a:pt x="1" y="9"/>
                </a:lnTo>
                <a:lnTo>
                  <a:pt x="0" y="10"/>
                </a:lnTo>
                <a:lnTo>
                  <a:pt x="0" y="11"/>
                </a:lnTo>
                <a:lnTo>
                  <a:pt x="0" y="13"/>
                </a:lnTo>
                <a:lnTo>
                  <a:pt x="0" y="14"/>
                </a:lnTo>
                <a:lnTo>
                  <a:pt x="0" y="15"/>
                </a:lnTo>
                <a:lnTo>
                  <a:pt x="0" y="17"/>
                </a:lnTo>
                <a:lnTo>
                  <a:pt x="0" y="18"/>
                </a:lnTo>
                <a:lnTo>
                  <a:pt x="0" y="19"/>
                </a:lnTo>
                <a:lnTo>
                  <a:pt x="0" y="20"/>
                </a:lnTo>
                <a:lnTo>
                  <a:pt x="1" y="22"/>
                </a:lnTo>
                <a:lnTo>
                  <a:pt x="1" y="24"/>
                </a:lnTo>
                <a:lnTo>
                  <a:pt x="1" y="25"/>
                </a:lnTo>
                <a:lnTo>
                  <a:pt x="2" y="25"/>
                </a:lnTo>
                <a:lnTo>
                  <a:pt x="3" y="26"/>
                </a:lnTo>
                <a:lnTo>
                  <a:pt x="3" y="27"/>
                </a:lnTo>
                <a:lnTo>
                  <a:pt x="4" y="28"/>
                </a:lnTo>
                <a:lnTo>
                  <a:pt x="5" y="29"/>
                </a:lnTo>
                <a:lnTo>
                  <a:pt x="6" y="29"/>
                </a:lnTo>
                <a:lnTo>
                  <a:pt x="7" y="30"/>
                </a:lnTo>
                <a:lnTo>
                  <a:pt x="8" y="30"/>
                </a:lnTo>
                <a:lnTo>
                  <a:pt x="9" y="30"/>
                </a:lnTo>
                <a:lnTo>
                  <a:pt x="11" y="30"/>
                </a:lnTo>
                <a:lnTo>
                  <a:pt x="12" y="30"/>
                </a:lnTo>
                <a:lnTo>
                  <a:pt x="13" y="30"/>
                </a:lnTo>
                <a:lnTo>
                  <a:pt x="14" y="30"/>
                </a:lnTo>
                <a:lnTo>
                  <a:pt x="15" y="30"/>
                </a:lnTo>
                <a:lnTo>
                  <a:pt x="16" y="29"/>
                </a:lnTo>
                <a:lnTo>
                  <a:pt x="17" y="28"/>
                </a:lnTo>
                <a:lnTo>
                  <a:pt x="18" y="27"/>
                </a:lnTo>
                <a:lnTo>
                  <a:pt x="18" y="26"/>
                </a:lnTo>
                <a:lnTo>
                  <a:pt x="19" y="25"/>
                </a:lnTo>
                <a:lnTo>
                  <a:pt x="20" y="25"/>
                </a:lnTo>
                <a:lnTo>
                  <a:pt x="20" y="24"/>
                </a:lnTo>
                <a:lnTo>
                  <a:pt x="20" y="22"/>
                </a:lnTo>
                <a:lnTo>
                  <a:pt x="22" y="20"/>
                </a:lnTo>
                <a:lnTo>
                  <a:pt x="23" y="19"/>
                </a:lnTo>
                <a:lnTo>
                  <a:pt x="23" y="18"/>
                </a:lnTo>
                <a:lnTo>
                  <a:pt x="23" y="17"/>
                </a:lnTo>
                <a:lnTo>
                  <a:pt x="23" y="15"/>
                </a:lnTo>
                <a:close/>
              </a:path>
            </a:pathLst>
          </a:custGeom>
          <a:solidFill>
            <a:srgbClr val="008080"/>
          </a:solidFill>
          <a:ln w="0">
            <a:solidFill>
              <a:srgbClr val="000040"/>
            </a:solidFill>
            <a:round/>
            <a:headEnd/>
            <a:tailEnd/>
          </a:ln>
        </p:spPr>
        <p:txBody>
          <a:bodyPr/>
          <a:lstStyle/>
          <a:p>
            <a:endParaRPr lang="en-GB"/>
          </a:p>
        </p:txBody>
      </p:sp>
      <p:sp>
        <p:nvSpPr>
          <p:cNvPr id="44349" name="Line 523"/>
          <p:cNvSpPr>
            <a:spLocks noChangeShapeType="1"/>
          </p:cNvSpPr>
          <p:nvPr/>
        </p:nvSpPr>
        <p:spPr bwMode="auto">
          <a:xfrm>
            <a:off x="2678113" y="2465388"/>
            <a:ext cx="1587" cy="79375"/>
          </a:xfrm>
          <a:prstGeom prst="line">
            <a:avLst/>
          </a:prstGeom>
          <a:noFill/>
          <a:ln w="6350">
            <a:solidFill>
              <a:srgbClr val="000040"/>
            </a:solidFill>
            <a:round/>
            <a:headEnd/>
            <a:tailEnd/>
          </a:ln>
        </p:spPr>
        <p:txBody>
          <a:bodyPr/>
          <a:lstStyle/>
          <a:p>
            <a:endParaRPr lang="en-GB"/>
          </a:p>
        </p:txBody>
      </p:sp>
      <p:sp>
        <p:nvSpPr>
          <p:cNvPr id="44350" name="Line 524"/>
          <p:cNvSpPr>
            <a:spLocks noChangeShapeType="1"/>
          </p:cNvSpPr>
          <p:nvPr/>
        </p:nvSpPr>
        <p:spPr bwMode="auto">
          <a:xfrm>
            <a:off x="2647950" y="2501900"/>
            <a:ext cx="61913" cy="1588"/>
          </a:xfrm>
          <a:prstGeom prst="line">
            <a:avLst/>
          </a:prstGeom>
          <a:noFill/>
          <a:ln w="6350">
            <a:solidFill>
              <a:srgbClr val="000040"/>
            </a:solidFill>
            <a:round/>
            <a:headEnd/>
            <a:tailEnd/>
          </a:ln>
        </p:spPr>
        <p:txBody>
          <a:bodyPr/>
          <a:lstStyle/>
          <a:p>
            <a:endParaRPr lang="en-GB"/>
          </a:p>
        </p:txBody>
      </p:sp>
      <p:sp>
        <p:nvSpPr>
          <p:cNvPr id="44351" name="Freeform 525"/>
          <p:cNvSpPr>
            <a:spLocks/>
          </p:cNvSpPr>
          <p:nvPr/>
        </p:nvSpPr>
        <p:spPr bwMode="auto">
          <a:xfrm>
            <a:off x="2160588" y="3221038"/>
            <a:ext cx="325437" cy="341312"/>
          </a:xfrm>
          <a:custGeom>
            <a:avLst/>
            <a:gdLst>
              <a:gd name="T0" fmla="*/ 2147483647 w 615"/>
              <a:gd name="T1" fmla="*/ 2147483647 h 643"/>
              <a:gd name="T2" fmla="*/ 0 w 615"/>
              <a:gd name="T3" fmla="*/ 2147483647 h 643"/>
              <a:gd name="T4" fmla="*/ 2147483647 w 615"/>
              <a:gd name="T5" fmla="*/ 0 h 643"/>
              <a:gd name="T6" fmla="*/ 2147483647 w 615"/>
              <a:gd name="T7" fmla="*/ 2147483647 h 643"/>
              <a:gd name="T8" fmla="*/ 2147483647 w 615"/>
              <a:gd name="T9" fmla="*/ 2147483647 h 643"/>
              <a:gd name="T10" fmla="*/ 2147483647 w 615"/>
              <a:gd name="T11" fmla="*/ 2147483647 h 643"/>
              <a:gd name="T12" fmla="*/ 2147483647 w 615"/>
              <a:gd name="T13" fmla="*/ 2147483647 h 643"/>
              <a:gd name="T14" fmla="*/ 2147483647 w 615"/>
              <a:gd name="T15" fmla="*/ 2147483647 h 643"/>
              <a:gd name="T16" fmla="*/ 2147483647 w 615"/>
              <a:gd name="T17" fmla="*/ 2147483647 h 643"/>
              <a:gd name="T18" fmla="*/ 2147483647 w 615"/>
              <a:gd name="T19" fmla="*/ 2147483647 h 643"/>
              <a:gd name="T20" fmla="*/ 2147483647 w 615"/>
              <a:gd name="T21" fmla="*/ 2147483647 h 643"/>
              <a:gd name="T22" fmla="*/ 2147483647 w 615"/>
              <a:gd name="T23" fmla="*/ 2147483647 h 643"/>
              <a:gd name="T24" fmla="*/ 2147483647 w 615"/>
              <a:gd name="T25" fmla="*/ 2147483647 h 643"/>
              <a:gd name="T26" fmla="*/ 2147483647 w 615"/>
              <a:gd name="T27" fmla="*/ 2147483647 h 643"/>
              <a:gd name="T28" fmla="*/ 2147483647 w 615"/>
              <a:gd name="T29" fmla="*/ 2147483647 h 6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15"/>
              <a:gd name="T46" fmla="*/ 0 h 643"/>
              <a:gd name="T47" fmla="*/ 615 w 615"/>
              <a:gd name="T48" fmla="*/ 643 h 6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15" h="643">
                <a:moveTo>
                  <a:pt x="56" y="195"/>
                </a:moveTo>
                <a:lnTo>
                  <a:pt x="0" y="195"/>
                </a:lnTo>
                <a:lnTo>
                  <a:pt x="308" y="0"/>
                </a:lnTo>
                <a:lnTo>
                  <a:pt x="615" y="195"/>
                </a:lnTo>
                <a:lnTo>
                  <a:pt x="587" y="195"/>
                </a:lnTo>
                <a:lnTo>
                  <a:pt x="559" y="195"/>
                </a:lnTo>
                <a:lnTo>
                  <a:pt x="559" y="614"/>
                </a:lnTo>
                <a:lnTo>
                  <a:pt x="56" y="614"/>
                </a:lnTo>
                <a:lnTo>
                  <a:pt x="56" y="195"/>
                </a:lnTo>
                <a:lnTo>
                  <a:pt x="559" y="195"/>
                </a:lnTo>
                <a:lnTo>
                  <a:pt x="587" y="195"/>
                </a:lnTo>
                <a:lnTo>
                  <a:pt x="587" y="643"/>
                </a:lnTo>
                <a:lnTo>
                  <a:pt x="56" y="643"/>
                </a:lnTo>
                <a:lnTo>
                  <a:pt x="56" y="614"/>
                </a:lnTo>
                <a:lnTo>
                  <a:pt x="56" y="195"/>
                </a:lnTo>
                <a:close/>
              </a:path>
            </a:pathLst>
          </a:custGeom>
          <a:solidFill>
            <a:srgbClr val="008080"/>
          </a:solidFill>
          <a:ln w="0">
            <a:solidFill>
              <a:srgbClr val="000080"/>
            </a:solidFill>
            <a:round/>
            <a:headEnd/>
            <a:tailEnd/>
          </a:ln>
        </p:spPr>
        <p:txBody>
          <a:bodyPr/>
          <a:lstStyle/>
          <a:p>
            <a:endParaRPr lang="en-GB"/>
          </a:p>
        </p:txBody>
      </p:sp>
      <p:sp>
        <p:nvSpPr>
          <p:cNvPr id="44352" name="Rectangle 526"/>
          <p:cNvSpPr>
            <a:spLocks noChangeArrowheads="1"/>
          </p:cNvSpPr>
          <p:nvPr/>
        </p:nvSpPr>
        <p:spPr bwMode="auto">
          <a:xfrm>
            <a:off x="2190750" y="3324225"/>
            <a:ext cx="269875" cy="222250"/>
          </a:xfrm>
          <a:prstGeom prst="rect">
            <a:avLst/>
          </a:prstGeom>
          <a:solidFill>
            <a:srgbClr val="FFFF00"/>
          </a:solidFill>
          <a:ln w="0">
            <a:solidFill>
              <a:srgbClr val="000000"/>
            </a:solidFill>
            <a:miter lim="800000"/>
            <a:headEnd/>
            <a:tailEnd/>
          </a:ln>
        </p:spPr>
        <p:txBody>
          <a:bodyPr/>
          <a:lstStyle/>
          <a:p>
            <a:endParaRPr lang="fa-IR"/>
          </a:p>
        </p:txBody>
      </p:sp>
      <p:sp>
        <p:nvSpPr>
          <p:cNvPr id="44353" name="Rectangle 527"/>
          <p:cNvSpPr>
            <a:spLocks noChangeArrowheads="1"/>
          </p:cNvSpPr>
          <p:nvPr/>
        </p:nvSpPr>
        <p:spPr bwMode="auto">
          <a:xfrm>
            <a:off x="2235200" y="3378200"/>
            <a:ext cx="93663" cy="166688"/>
          </a:xfrm>
          <a:prstGeom prst="rect">
            <a:avLst/>
          </a:prstGeom>
          <a:solidFill>
            <a:srgbClr val="800000"/>
          </a:solidFill>
          <a:ln w="0">
            <a:solidFill>
              <a:srgbClr val="000040"/>
            </a:solidFill>
            <a:miter lim="800000"/>
            <a:headEnd/>
            <a:tailEnd/>
          </a:ln>
        </p:spPr>
        <p:txBody>
          <a:bodyPr/>
          <a:lstStyle/>
          <a:p>
            <a:endParaRPr lang="fa-IR"/>
          </a:p>
        </p:txBody>
      </p:sp>
      <p:sp>
        <p:nvSpPr>
          <p:cNvPr id="44354" name="Rectangle 528"/>
          <p:cNvSpPr>
            <a:spLocks noChangeArrowheads="1"/>
          </p:cNvSpPr>
          <p:nvPr/>
        </p:nvSpPr>
        <p:spPr bwMode="auto">
          <a:xfrm>
            <a:off x="2370138" y="3373438"/>
            <a:ext cx="63500" cy="80962"/>
          </a:xfrm>
          <a:prstGeom prst="rect">
            <a:avLst/>
          </a:prstGeom>
          <a:solidFill>
            <a:srgbClr val="80FFFF"/>
          </a:solidFill>
          <a:ln w="0">
            <a:solidFill>
              <a:srgbClr val="000040"/>
            </a:solidFill>
            <a:miter lim="800000"/>
            <a:headEnd/>
            <a:tailEnd/>
          </a:ln>
        </p:spPr>
        <p:txBody>
          <a:bodyPr/>
          <a:lstStyle/>
          <a:p>
            <a:endParaRPr lang="fa-IR"/>
          </a:p>
        </p:txBody>
      </p:sp>
      <p:sp>
        <p:nvSpPr>
          <p:cNvPr id="44355" name="Freeform 529"/>
          <p:cNvSpPr>
            <a:spLocks/>
          </p:cNvSpPr>
          <p:nvPr/>
        </p:nvSpPr>
        <p:spPr bwMode="auto">
          <a:xfrm>
            <a:off x="2303463" y="3454400"/>
            <a:ext cx="12700" cy="15875"/>
          </a:xfrm>
          <a:custGeom>
            <a:avLst/>
            <a:gdLst>
              <a:gd name="T0" fmla="*/ 2147483647 w 23"/>
              <a:gd name="T1" fmla="*/ 2147483647 h 30"/>
              <a:gd name="T2" fmla="*/ 2147483647 w 23"/>
              <a:gd name="T3" fmla="*/ 2147483647 h 30"/>
              <a:gd name="T4" fmla="*/ 2147483647 w 23"/>
              <a:gd name="T5" fmla="*/ 2147483647 h 30"/>
              <a:gd name="T6" fmla="*/ 2147483647 w 23"/>
              <a:gd name="T7" fmla="*/ 2147483647 h 30"/>
              <a:gd name="T8" fmla="*/ 2147483647 w 23"/>
              <a:gd name="T9" fmla="*/ 2147483647 h 30"/>
              <a:gd name="T10" fmla="*/ 2147483647 w 23"/>
              <a:gd name="T11" fmla="*/ 2147483647 h 30"/>
              <a:gd name="T12" fmla="*/ 2147483647 w 23"/>
              <a:gd name="T13" fmla="*/ 2147483647 h 30"/>
              <a:gd name="T14" fmla="*/ 2147483647 w 23"/>
              <a:gd name="T15" fmla="*/ 0 h 30"/>
              <a:gd name="T16" fmla="*/ 2147483647 w 23"/>
              <a:gd name="T17" fmla="*/ 0 h 30"/>
              <a:gd name="T18" fmla="*/ 2147483647 w 23"/>
              <a:gd name="T19" fmla="*/ 0 h 30"/>
              <a:gd name="T20" fmla="*/ 2147483647 w 23"/>
              <a:gd name="T21" fmla="*/ 0 h 30"/>
              <a:gd name="T22" fmla="*/ 2147483647 w 23"/>
              <a:gd name="T23" fmla="*/ 2147483647 h 30"/>
              <a:gd name="T24" fmla="*/ 2147483647 w 23"/>
              <a:gd name="T25" fmla="*/ 2147483647 h 30"/>
              <a:gd name="T26" fmla="*/ 2147483647 w 23"/>
              <a:gd name="T27" fmla="*/ 2147483647 h 30"/>
              <a:gd name="T28" fmla="*/ 2147483647 w 23"/>
              <a:gd name="T29" fmla="*/ 2147483647 h 30"/>
              <a:gd name="T30" fmla="*/ 2147483647 w 23"/>
              <a:gd name="T31" fmla="*/ 2147483647 h 30"/>
              <a:gd name="T32" fmla="*/ 0 w 23"/>
              <a:gd name="T33" fmla="*/ 2147483647 h 30"/>
              <a:gd name="T34" fmla="*/ 0 w 23"/>
              <a:gd name="T35" fmla="*/ 2147483647 h 30"/>
              <a:gd name="T36" fmla="*/ 0 w 23"/>
              <a:gd name="T37" fmla="*/ 2147483647 h 30"/>
              <a:gd name="T38" fmla="*/ 0 w 23"/>
              <a:gd name="T39" fmla="*/ 2147483647 h 30"/>
              <a:gd name="T40" fmla="*/ 2147483647 w 23"/>
              <a:gd name="T41" fmla="*/ 2147483647 h 30"/>
              <a:gd name="T42" fmla="*/ 2147483647 w 23"/>
              <a:gd name="T43" fmla="*/ 2147483647 h 30"/>
              <a:gd name="T44" fmla="*/ 2147483647 w 23"/>
              <a:gd name="T45" fmla="*/ 2147483647 h 30"/>
              <a:gd name="T46" fmla="*/ 2147483647 w 23"/>
              <a:gd name="T47" fmla="*/ 2147483647 h 30"/>
              <a:gd name="T48" fmla="*/ 2147483647 w 23"/>
              <a:gd name="T49" fmla="*/ 2147483647 h 30"/>
              <a:gd name="T50" fmla="*/ 2147483647 w 23"/>
              <a:gd name="T51" fmla="*/ 2147483647 h 30"/>
              <a:gd name="T52" fmla="*/ 2147483647 w 23"/>
              <a:gd name="T53" fmla="*/ 2147483647 h 30"/>
              <a:gd name="T54" fmla="*/ 2147483647 w 23"/>
              <a:gd name="T55" fmla="*/ 2147483647 h 30"/>
              <a:gd name="T56" fmla="*/ 2147483647 w 23"/>
              <a:gd name="T57" fmla="*/ 2147483647 h 30"/>
              <a:gd name="T58" fmla="*/ 2147483647 w 23"/>
              <a:gd name="T59" fmla="*/ 2147483647 h 30"/>
              <a:gd name="T60" fmla="*/ 2147483647 w 23"/>
              <a:gd name="T61" fmla="*/ 2147483647 h 30"/>
              <a:gd name="T62" fmla="*/ 2147483647 w 23"/>
              <a:gd name="T63" fmla="*/ 2147483647 h 30"/>
              <a:gd name="T64" fmla="*/ 2147483647 w 23"/>
              <a:gd name="T65" fmla="*/ 2147483647 h 30"/>
              <a:gd name="T66" fmla="*/ 2147483647 w 23"/>
              <a:gd name="T67" fmla="*/ 2147483647 h 30"/>
              <a:gd name="T68" fmla="*/ 2147483647 w 23"/>
              <a:gd name="T69" fmla="*/ 2147483647 h 30"/>
              <a:gd name="T70" fmla="*/ 2147483647 w 23"/>
              <a:gd name="T71" fmla="*/ 2147483647 h 3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3"/>
              <a:gd name="T109" fmla="*/ 0 h 30"/>
              <a:gd name="T110" fmla="*/ 23 w 23"/>
              <a:gd name="T111" fmla="*/ 30 h 3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3" h="30">
                <a:moveTo>
                  <a:pt x="23" y="14"/>
                </a:moveTo>
                <a:lnTo>
                  <a:pt x="23" y="13"/>
                </a:lnTo>
                <a:lnTo>
                  <a:pt x="23" y="12"/>
                </a:lnTo>
                <a:lnTo>
                  <a:pt x="23" y="11"/>
                </a:lnTo>
                <a:lnTo>
                  <a:pt x="22" y="10"/>
                </a:lnTo>
                <a:lnTo>
                  <a:pt x="21" y="9"/>
                </a:lnTo>
                <a:lnTo>
                  <a:pt x="21" y="8"/>
                </a:lnTo>
                <a:lnTo>
                  <a:pt x="21" y="7"/>
                </a:lnTo>
                <a:lnTo>
                  <a:pt x="20" y="6"/>
                </a:lnTo>
                <a:lnTo>
                  <a:pt x="19" y="4"/>
                </a:lnTo>
                <a:lnTo>
                  <a:pt x="19" y="3"/>
                </a:lnTo>
                <a:lnTo>
                  <a:pt x="18" y="2"/>
                </a:lnTo>
                <a:lnTo>
                  <a:pt x="17" y="1"/>
                </a:lnTo>
                <a:lnTo>
                  <a:pt x="16" y="0"/>
                </a:lnTo>
                <a:lnTo>
                  <a:pt x="14" y="0"/>
                </a:lnTo>
                <a:lnTo>
                  <a:pt x="13" y="0"/>
                </a:lnTo>
                <a:lnTo>
                  <a:pt x="12" y="0"/>
                </a:lnTo>
                <a:lnTo>
                  <a:pt x="11" y="0"/>
                </a:lnTo>
                <a:lnTo>
                  <a:pt x="10" y="0"/>
                </a:lnTo>
                <a:lnTo>
                  <a:pt x="9" y="0"/>
                </a:lnTo>
                <a:lnTo>
                  <a:pt x="8" y="0"/>
                </a:lnTo>
                <a:lnTo>
                  <a:pt x="7" y="1"/>
                </a:lnTo>
                <a:lnTo>
                  <a:pt x="6" y="1"/>
                </a:lnTo>
                <a:lnTo>
                  <a:pt x="5" y="2"/>
                </a:lnTo>
                <a:lnTo>
                  <a:pt x="4" y="3"/>
                </a:lnTo>
                <a:lnTo>
                  <a:pt x="4" y="4"/>
                </a:lnTo>
                <a:lnTo>
                  <a:pt x="2" y="6"/>
                </a:lnTo>
                <a:lnTo>
                  <a:pt x="1" y="7"/>
                </a:lnTo>
                <a:lnTo>
                  <a:pt x="1" y="8"/>
                </a:lnTo>
                <a:lnTo>
                  <a:pt x="1" y="9"/>
                </a:lnTo>
                <a:lnTo>
                  <a:pt x="0" y="10"/>
                </a:lnTo>
                <a:lnTo>
                  <a:pt x="0" y="11"/>
                </a:lnTo>
                <a:lnTo>
                  <a:pt x="0" y="12"/>
                </a:lnTo>
                <a:lnTo>
                  <a:pt x="0" y="13"/>
                </a:lnTo>
                <a:lnTo>
                  <a:pt x="0" y="14"/>
                </a:lnTo>
                <a:lnTo>
                  <a:pt x="0" y="17"/>
                </a:lnTo>
                <a:lnTo>
                  <a:pt x="0" y="18"/>
                </a:lnTo>
                <a:lnTo>
                  <a:pt x="0" y="19"/>
                </a:lnTo>
                <a:lnTo>
                  <a:pt x="0" y="20"/>
                </a:lnTo>
                <a:lnTo>
                  <a:pt x="1" y="22"/>
                </a:lnTo>
                <a:lnTo>
                  <a:pt x="1" y="23"/>
                </a:lnTo>
                <a:lnTo>
                  <a:pt x="1" y="24"/>
                </a:lnTo>
                <a:lnTo>
                  <a:pt x="2" y="24"/>
                </a:lnTo>
                <a:lnTo>
                  <a:pt x="4" y="25"/>
                </a:lnTo>
                <a:lnTo>
                  <a:pt x="4" y="26"/>
                </a:lnTo>
                <a:lnTo>
                  <a:pt x="5" y="28"/>
                </a:lnTo>
                <a:lnTo>
                  <a:pt x="6" y="29"/>
                </a:lnTo>
                <a:lnTo>
                  <a:pt x="7" y="29"/>
                </a:lnTo>
                <a:lnTo>
                  <a:pt x="8" y="30"/>
                </a:lnTo>
                <a:lnTo>
                  <a:pt x="9" y="30"/>
                </a:lnTo>
                <a:lnTo>
                  <a:pt x="10" y="30"/>
                </a:lnTo>
                <a:lnTo>
                  <a:pt x="11" y="30"/>
                </a:lnTo>
                <a:lnTo>
                  <a:pt x="12" y="30"/>
                </a:lnTo>
                <a:lnTo>
                  <a:pt x="13" y="30"/>
                </a:lnTo>
                <a:lnTo>
                  <a:pt x="14" y="30"/>
                </a:lnTo>
                <a:lnTo>
                  <a:pt x="16" y="30"/>
                </a:lnTo>
                <a:lnTo>
                  <a:pt x="17" y="29"/>
                </a:lnTo>
                <a:lnTo>
                  <a:pt x="18" y="28"/>
                </a:lnTo>
                <a:lnTo>
                  <a:pt x="19" y="26"/>
                </a:lnTo>
                <a:lnTo>
                  <a:pt x="19" y="25"/>
                </a:lnTo>
                <a:lnTo>
                  <a:pt x="20" y="24"/>
                </a:lnTo>
                <a:lnTo>
                  <a:pt x="21" y="24"/>
                </a:lnTo>
                <a:lnTo>
                  <a:pt x="21" y="23"/>
                </a:lnTo>
                <a:lnTo>
                  <a:pt x="21" y="22"/>
                </a:lnTo>
                <a:lnTo>
                  <a:pt x="22" y="20"/>
                </a:lnTo>
                <a:lnTo>
                  <a:pt x="23" y="19"/>
                </a:lnTo>
                <a:lnTo>
                  <a:pt x="23" y="18"/>
                </a:lnTo>
                <a:lnTo>
                  <a:pt x="23" y="17"/>
                </a:lnTo>
                <a:lnTo>
                  <a:pt x="23" y="14"/>
                </a:lnTo>
                <a:close/>
              </a:path>
            </a:pathLst>
          </a:custGeom>
          <a:solidFill>
            <a:srgbClr val="008080"/>
          </a:solidFill>
          <a:ln w="0">
            <a:solidFill>
              <a:srgbClr val="000040"/>
            </a:solidFill>
            <a:round/>
            <a:headEnd/>
            <a:tailEnd/>
          </a:ln>
        </p:spPr>
        <p:txBody>
          <a:bodyPr/>
          <a:lstStyle/>
          <a:p>
            <a:endParaRPr lang="en-GB"/>
          </a:p>
        </p:txBody>
      </p:sp>
      <p:sp>
        <p:nvSpPr>
          <p:cNvPr id="44356" name="Line 530"/>
          <p:cNvSpPr>
            <a:spLocks noChangeShapeType="1"/>
          </p:cNvSpPr>
          <p:nvPr/>
        </p:nvSpPr>
        <p:spPr bwMode="auto">
          <a:xfrm>
            <a:off x="2401888" y="3375025"/>
            <a:ext cx="1587" cy="79375"/>
          </a:xfrm>
          <a:prstGeom prst="line">
            <a:avLst/>
          </a:prstGeom>
          <a:noFill/>
          <a:ln w="6350">
            <a:solidFill>
              <a:srgbClr val="000040"/>
            </a:solidFill>
            <a:round/>
            <a:headEnd/>
            <a:tailEnd/>
          </a:ln>
        </p:spPr>
        <p:txBody>
          <a:bodyPr/>
          <a:lstStyle/>
          <a:p>
            <a:endParaRPr lang="en-GB"/>
          </a:p>
        </p:txBody>
      </p:sp>
      <p:sp>
        <p:nvSpPr>
          <p:cNvPr id="44357" name="Line 531"/>
          <p:cNvSpPr>
            <a:spLocks noChangeShapeType="1"/>
          </p:cNvSpPr>
          <p:nvPr/>
        </p:nvSpPr>
        <p:spPr bwMode="auto">
          <a:xfrm>
            <a:off x="2370138" y="3411538"/>
            <a:ext cx="61912" cy="1587"/>
          </a:xfrm>
          <a:prstGeom prst="line">
            <a:avLst/>
          </a:prstGeom>
          <a:noFill/>
          <a:ln w="6350">
            <a:solidFill>
              <a:srgbClr val="000040"/>
            </a:solidFill>
            <a:round/>
            <a:headEnd/>
            <a:tailEnd/>
          </a:ln>
        </p:spPr>
        <p:txBody>
          <a:bodyPr/>
          <a:lstStyle/>
          <a:p>
            <a:endParaRPr lang="en-GB"/>
          </a:p>
        </p:txBody>
      </p:sp>
      <p:sp>
        <p:nvSpPr>
          <p:cNvPr id="44358" name="Freeform 532"/>
          <p:cNvSpPr>
            <a:spLocks/>
          </p:cNvSpPr>
          <p:nvPr/>
        </p:nvSpPr>
        <p:spPr bwMode="auto">
          <a:xfrm>
            <a:off x="468313" y="1630363"/>
            <a:ext cx="325437" cy="339725"/>
          </a:xfrm>
          <a:custGeom>
            <a:avLst/>
            <a:gdLst>
              <a:gd name="T0" fmla="*/ 2147483647 w 615"/>
              <a:gd name="T1" fmla="*/ 2147483647 h 643"/>
              <a:gd name="T2" fmla="*/ 0 w 615"/>
              <a:gd name="T3" fmla="*/ 2147483647 h 643"/>
              <a:gd name="T4" fmla="*/ 2147483647 w 615"/>
              <a:gd name="T5" fmla="*/ 0 h 643"/>
              <a:gd name="T6" fmla="*/ 2147483647 w 615"/>
              <a:gd name="T7" fmla="*/ 2147483647 h 643"/>
              <a:gd name="T8" fmla="*/ 2147483647 w 615"/>
              <a:gd name="T9" fmla="*/ 2147483647 h 643"/>
              <a:gd name="T10" fmla="*/ 2147483647 w 615"/>
              <a:gd name="T11" fmla="*/ 2147483647 h 643"/>
              <a:gd name="T12" fmla="*/ 2147483647 w 615"/>
              <a:gd name="T13" fmla="*/ 2147483647 h 643"/>
              <a:gd name="T14" fmla="*/ 2147483647 w 615"/>
              <a:gd name="T15" fmla="*/ 2147483647 h 643"/>
              <a:gd name="T16" fmla="*/ 2147483647 w 615"/>
              <a:gd name="T17" fmla="*/ 2147483647 h 643"/>
              <a:gd name="T18" fmla="*/ 2147483647 w 615"/>
              <a:gd name="T19" fmla="*/ 2147483647 h 643"/>
              <a:gd name="T20" fmla="*/ 2147483647 w 615"/>
              <a:gd name="T21" fmla="*/ 2147483647 h 643"/>
              <a:gd name="T22" fmla="*/ 2147483647 w 615"/>
              <a:gd name="T23" fmla="*/ 2147483647 h 643"/>
              <a:gd name="T24" fmla="*/ 2147483647 w 615"/>
              <a:gd name="T25" fmla="*/ 2147483647 h 643"/>
              <a:gd name="T26" fmla="*/ 2147483647 w 615"/>
              <a:gd name="T27" fmla="*/ 2147483647 h 643"/>
              <a:gd name="T28" fmla="*/ 2147483647 w 615"/>
              <a:gd name="T29" fmla="*/ 2147483647 h 6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15"/>
              <a:gd name="T46" fmla="*/ 0 h 643"/>
              <a:gd name="T47" fmla="*/ 615 w 615"/>
              <a:gd name="T48" fmla="*/ 643 h 6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15" h="643">
                <a:moveTo>
                  <a:pt x="56" y="195"/>
                </a:moveTo>
                <a:lnTo>
                  <a:pt x="0" y="195"/>
                </a:lnTo>
                <a:lnTo>
                  <a:pt x="307" y="0"/>
                </a:lnTo>
                <a:lnTo>
                  <a:pt x="615" y="195"/>
                </a:lnTo>
                <a:lnTo>
                  <a:pt x="587" y="195"/>
                </a:lnTo>
                <a:lnTo>
                  <a:pt x="559" y="195"/>
                </a:lnTo>
                <a:lnTo>
                  <a:pt x="559" y="614"/>
                </a:lnTo>
                <a:lnTo>
                  <a:pt x="56" y="614"/>
                </a:lnTo>
                <a:lnTo>
                  <a:pt x="56" y="195"/>
                </a:lnTo>
                <a:lnTo>
                  <a:pt x="559" y="195"/>
                </a:lnTo>
                <a:lnTo>
                  <a:pt x="587" y="195"/>
                </a:lnTo>
                <a:lnTo>
                  <a:pt x="587" y="643"/>
                </a:lnTo>
                <a:lnTo>
                  <a:pt x="56" y="643"/>
                </a:lnTo>
                <a:lnTo>
                  <a:pt x="56" y="614"/>
                </a:lnTo>
                <a:lnTo>
                  <a:pt x="56" y="195"/>
                </a:lnTo>
                <a:close/>
              </a:path>
            </a:pathLst>
          </a:custGeom>
          <a:solidFill>
            <a:srgbClr val="008080"/>
          </a:solidFill>
          <a:ln w="0">
            <a:solidFill>
              <a:srgbClr val="000080"/>
            </a:solidFill>
            <a:round/>
            <a:headEnd/>
            <a:tailEnd/>
          </a:ln>
        </p:spPr>
        <p:txBody>
          <a:bodyPr/>
          <a:lstStyle/>
          <a:p>
            <a:endParaRPr lang="en-GB"/>
          </a:p>
        </p:txBody>
      </p:sp>
      <p:sp>
        <p:nvSpPr>
          <p:cNvPr id="44359" name="Rectangle 533"/>
          <p:cNvSpPr>
            <a:spLocks noChangeArrowheads="1"/>
          </p:cNvSpPr>
          <p:nvPr/>
        </p:nvSpPr>
        <p:spPr bwMode="auto">
          <a:xfrm>
            <a:off x="498475" y="1733550"/>
            <a:ext cx="268288" cy="220663"/>
          </a:xfrm>
          <a:prstGeom prst="rect">
            <a:avLst/>
          </a:prstGeom>
          <a:solidFill>
            <a:srgbClr val="FFFF00"/>
          </a:solidFill>
          <a:ln w="0">
            <a:solidFill>
              <a:srgbClr val="000000"/>
            </a:solidFill>
            <a:miter lim="800000"/>
            <a:headEnd/>
            <a:tailEnd/>
          </a:ln>
        </p:spPr>
        <p:txBody>
          <a:bodyPr/>
          <a:lstStyle/>
          <a:p>
            <a:endParaRPr lang="fa-IR"/>
          </a:p>
        </p:txBody>
      </p:sp>
      <p:sp>
        <p:nvSpPr>
          <p:cNvPr id="44360" name="Rectangle 534"/>
          <p:cNvSpPr>
            <a:spLocks noChangeArrowheads="1"/>
          </p:cNvSpPr>
          <p:nvPr/>
        </p:nvSpPr>
        <p:spPr bwMode="auto">
          <a:xfrm>
            <a:off x="541338" y="1785938"/>
            <a:ext cx="93662" cy="166687"/>
          </a:xfrm>
          <a:prstGeom prst="rect">
            <a:avLst/>
          </a:prstGeom>
          <a:solidFill>
            <a:srgbClr val="800000"/>
          </a:solidFill>
          <a:ln w="0">
            <a:solidFill>
              <a:srgbClr val="000040"/>
            </a:solidFill>
            <a:miter lim="800000"/>
            <a:headEnd/>
            <a:tailEnd/>
          </a:ln>
        </p:spPr>
        <p:txBody>
          <a:bodyPr/>
          <a:lstStyle/>
          <a:p>
            <a:endParaRPr lang="fa-IR"/>
          </a:p>
        </p:txBody>
      </p:sp>
      <p:sp>
        <p:nvSpPr>
          <p:cNvPr id="44361" name="Rectangle 535"/>
          <p:cNvSpPr>
            <a:spLocks noChangeArrowheads="1"/>
          </p:cNvSpPr>
          <p:nvPr/>
        </p:nvSpPr>
        <p:spPr bwMode="auto">
          <a:xfrm>
            <a:off x="676275" y="1781175"/>
            <a:ext cx="65088" cy="80963"/>
          </a:xfrm>
          <a:prstGeom prst="rect">
            <a:avLst/>
          </a:prstGeom>
          <a:solidFill>
            <a:srgbClr val="80FFFF"/>
          </a:solidFill>
          <a:ln w="0">
            <a:solidFill>
              <a:srgbClr val="000040"/>
            </a:solidFill>
            <a:miter lim="800000"/>
            <a:headEnd/>
            <a:tailEnd/>
          </a:ln>
        </p:spPr>
        <p:txBody>
          <a:bodyPr/>
          <a:lstStyle/>
          <a:p>
            <a:endParaRPr lang="fa-IR"/>
          </a:p>
        </p:txBody>
      </p:sp>
      <p:sp>
        <p:nvSpPr>
          <p:cNvPr id="44362" name="Freeform 536"/>
          <p:cNvSpPr>
            <a:spLocks/>
          </p:cNvSpPr>
          <p:nvPr/>
        </p:nvSpPr>
        <p:spPr bwMode="auto">
          <a:xfrm>
            <a:off x="609600" y="1863725"/>
            <a:ext cx="12700" cy="15875"/>
          </a:xfrm>
          <a:custGeom>
            <a:avLst/>
            <a:gdLst>
              <a:gd name="T0" fmla="*/ 2147483647 w 23"/>
              <a:gd name="T1" fmla="*/ 2147483647 h 30"/>
              <a:gd name="T2" fmla="*/ 2147483647 w 23"/>
              <a:gd name="T3" fmla="*/ 2147483647 h 30"/>
              <a:gd name="T4" fmla="*/ 2147483647 w 23"/>
              <a:gd name="T5" fmla="*/ 2147483647 h 30"/>
              <a:gd name="T6" fmla="*/ 2147483647 w 23"/>
              <a:gd name="T7" fmla="*/ 2147483647 h 30"/>
              <a:gd name="T8" fmla="*/ 2147483647 w 23"/>
              <a:gd name="T9" fmla="*/ 2147483647 h 30"/>
              <a:gd name="T10" fmla="*/ 2147483647 w 23"/>
              <a:gd name="T11" fmla="*/ 2147483647 h 30"/>
              <a:gd name="T12" fmla="*/ 2147483647 w 23"/>
              <a:gd name="T13" fmla="*/ 2147483647 h 30"/>
              <a:gd name="T14" fmla="*/ 2147483647 w 23"/>
              <a:gd name="T15" fmla="*/ 0 h 30"/>
              <a:gd name="T16" fmla="*/ 2147483647 w 23"/>
              <a:gd name="T17" fmla="*/ 0 h 30"/>
              <a:gd name="T18" fmla="*/ 2147483647 w 23"/>
              <a:gd name="T19" fmla="*/ 0 h 30"/>
              <a:gd name="T20" fmla="*/ 2147483647 w 23"/>
              <a:gd name="T21" fmla="*/ 0 h 30"/>
              <a:gd name="T22" fmla="*/ 2147483647 w 23"/>
              <a:gd name="T23" fmla="*/ 2147483647 h 30"/>
              <a:gd name="T24" fmla="*/ 2147483647 w 23"/>
              <a:gd name="T25" fmla="*/ 2147483647 h 30"/>
              <a:gd name="T26" fmla="*/ 2147483647 w 23"/>
              <a:gd name="T27" fmla="*/ 2147483647 h 30"/>
              <a:gd name="T28" fmla="*/ 2147483647 w 23"/>
              <a:gd name="T29" fmla="*/ 2147483647 h 30"/>
              <a:gd name="T30" fmla="*/ 2147483647 w 23"/>
              <a:gd name="T31" fmla="*/ 2147483647 h 30"/>
              <a:gd name="T32" fmla="*/ 0 w 23"/>
              <a:gd name="T33" fmla="*/ 2147483647 h 30"/>
              <a:gd name="T34" fmla="*/ 0 w 23"/>
              <a:gd name="T35" fmla="*/ 2147483647 h 30"/>
              <a:gd name="T36" fmla="*/ 0 w 23"/>
              <a:gd name="T37" fmla="*/ 2147483647 h 30"/>
              <a:gd name="T38" fmla="*/ 0 w 23"/>
              <a:gd name="T39" fmla="*/ 2147483647 h 30"/>
              <a:gd name="T40" fmla="*/ 2147483647 w 23"/>
              <a:gd name="T41" fmla="*/ 2147483647 h 30"/>
              <a:gd name="T42" fmla="*/ 2147483647 w 23"/>
              <a:gd name="T43" fmla="*/ 2147483647 h 30"/>
              <a:gd name="T44" fmla="*/ 2147483647 w 23"/>
              <a:gd name="T45" fmla="*/ 2147483647 h 30"/>
              <a:gd name="T46" fmla="*/ 2147483647 w 23"/>
              <a:gd name="T47" fmla="*/ 2147483647 h 30"/>
              <a:gd name="T48" fmla="*/ 2147483647 w 23"/>
              <a:gd name="T49" fmla="*/ 2147483647 h 30"/>
              <a:gd name="T50" fmla="*/ 2147483647 w 23"/>
              <a:gd name="T51" fmla="*/ 2147483647 h 30"/>
              <a:gd name="T52" fmla="*/ 2147483647 w 23"/>
              <a:gd name="T53" fmla="*/ 2147483647 h 30"/>
              <a:gd name="T54" fmla="*/ 2147483647 w 23"/>
              <a:gd name="T55" fmla="*/ 2147483647 h 30"/>
              <a:gd name="T56" fmla="*/ 2147483647 w 23"/>
              <a:gd name="T57" fmla="*/ 2147483647 h 30"/>
              <a:gd name="T58" fmla="*/ 2147483647 w 23"/>
              <a:gd name="T59" fmla="*/ 2147483647 h 30"/>
              <a:gd name="T60" fmla="*/ 2147483647 w 23"/>
              <a:gd name="T61" fmla="*/ 2147483647 h 30"/>
              <a:gd name="T62" fmla="*/ 2147483647 w 23"/>
              <a:gd name="T63" fmla="*/ 2147483647 h 30"/>
              <a:gd name="T64" fmla="*/ 2147483647 w 23"/>
              <a:gd name="T65" fmla="*/ 2147483647 h 30"/>
              <a:gd name="T66" fmla="*/ 2147483647 w 23"/>
              <a:gd name="T67" fmla="*/ 2147483647 h 30"/>
              <a:gd name="T68" fmla="*/ 2147483647 w 23"/>
              <a:gd name="T69" fmla="*/ 2147483647 h 30"/>
              <a:gd name="T70" fmla="*/ 2147483647 w 23"/>
              <a:gd name="T71" fmla="*/ 2147483647 h 3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3"/>
              <a:gd name="T109" fmla="*/ 0 h 30"/>
              <a:gd name="T110" fmla="*/ 23 w 23"/>
              <a:gd name="T111" fmla="*/ 30 h 3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3" h="30">
                <a:moveTo>
                  <a:pt x="23" y="14"/>
                </a:moveTo>
                <a:lnTo>
                  <a:pt x="23" y="13"/>
                </a:lnTo>
                <a:lnTo>
                  <a:pt x="23" y="12"/>
                </a:lnTo>
                <a:lnTo>
                  <a:pt x="23" y="11"/>
                </a:lnTo>
                <a:lnTo>
                  <a:pt x="22" y="10"/>
                </a:lnTo>
                <a:lnTo>
                  <a:pt x="21" y="9"/>
                </a:lnTo>
                <a:lnTo>
                  <a:pt x="21" y="8"/>
                </a:lnTo>
                <a:lnTo>
                  <a:pt x="21" y="7"/>
                </a:lnTo>
                <a:lnTo>
                  <a:pt x="20" y="5"/>
                </a:lnTo>
                <a:lnTo>
                  <a:pt x="19" y="4"/>
                </a:lnTo>
                <a:lnTo>
                  <a:pt x="19" y="3"/>
                </a:lnTo>
                <a:lnTo>
                  <a:pt x="18" y="2"/>
                </a:lnTo>
                <a:lnTo>
                  <a:pt x="17" y="1"/>
                </a:lnTo>
                <a:lnTo>
                  <a:pt x="15" y="0"/>
                </a:lnTo>
                <a:lnTo>
                  <a:pt x="14" y="0"/>
                </a:lnTo>
                <a:lnTo>
                  <a:pt x="13" y="0"/>
                </a:lnTo>
                <a:lnTo>
                  <a:pt x="12" y="0"/>
                </a:lnTo>
                <a:lnTo>
                  <a:pt x="11" y="0"/>
                </a:lnTo>
                <a:lnTo>
                  <a:pt x="10" y="0"/>
                </a:lnTo>
                <a:lnTo>
                  <a:pt x="9" y="0"/>
                </a:lnTo>
                <a:lnTo>
                  <a:pt x="8" y="0"/>
                </a:lnTo>
                <a:lnTo>
                  <a:pt x="7" y="1"/>
                </a:lnTo>
                <a:lnTo>
                  <a:pt x="6" y="1"/>
                </a:lnTo>
                <a:lnTo>
                  <a:pt x="4" y="2"/>
                </a:lnTo>
                <a:lnTo>
                  <a:pt x="3" y="3"/>
                </a:lnTo>
                <a:lnTo>
                  <a:pt x="3" y="4"/>
                </a:lnTo>
                <a:lnTo>
                  <a:pt x="2" y="5"/>
                </a:lnTo>
                <a:lnTo>
                  <a:pt x="1" y="7"/>
                </a:lnTo>
                <a:lnTo>
                  <a:pt x="1" y="8"/>
                </a:lnTo>
                <a:lnTo>
                  <a:pt x="1" y="9"/>
                </a:lnTo>
                <a:lnTo>
                  <a:pt x="0" y="10"/>
                </a:lnTo>
                <a:lnTo>
                  <a:pt x="0" y="11"/>
                </a:lnTo>
                <a:lnTo>
                  <a:pt x="0" y="12"/>
                </a:lnTo>
                <a:lnTo>
                  <a:pt x="0" y="13"/>
                </a:lnTo>
                <a:lnTo>
                  <a:pt x="0" y="14"/>
                </a:lnTo>
                <a:lnTo>
                  <a:pt x="0" y="16"/>
                </a:lnTo>
                <a:lnTo>
                  <a:pt x="0" y="18"/>
                </a:lnTo>
                <a:lnTo>
                  <a:pt x="0" y="19"/>
                </a:lnTo>
                <a:lnTo>
                  <a:pt x="0" y="20"/>
                </a:lnTo>
                <a:lnTo>
                  <a:pt x="1" y="22"/>
                </a:lnTo>
                <a:lnTo>
                  <a:pt x="1" y="23"/>
                </a:lnTo>
                <a:lnTo>
                  <a:pt x="1" y="24"/>
                </a:lnTo>
                <a:lnTo>
                  <a:pt x="2" y="24"/>
                </a:lnTo>
                <a:lnTo>
                  <a:pt x="3" y="25"/>
                </a:lnTo>
                <a:lnTo>
                  <a:pt x="3" y="26"/>
                </a:lnTo>
                <a:lnTo>
                  <a:pt x="4" y="27"/>
                </a:lnTo>
                <a:lnTo>
                  <a:pt x="6" y="28"/>
                </a:lnTo>
                <a:lnTo>
                  <a:pt x="7" y="28"/>
                </a:lnTo>
                <a:lnTo>
                  <a:pt x="8" y="30"/>
                </a:lnTo>
                <a:lnTo>
                  <a:pt x="9" y="30"/>
                </a:lnTo>
                <a:lnTo>
                  <a:pt x="10" y="30"/>
                </a:lnTo>
                <a:lnTo>
                  <a:pt x="11" y="30"/>
                </a:lnTo>
                <a:lnTo>
                  <a:pt x="12" y="30"/>
                </a:lnTo>
                <a:lnTo>
                  <a:pt x="13" y="30"/>
                </a:lnTo>
                <a:lnTo>
                  <a:pt x="14" y="30"/>
                </a:lnTo>
                <a:lnTo>
                  <a:pt x="15" y="30"/>
                </a:lnTo>
                <a:lnTo>
                  <a:pt x="17" y="28"/>
                </a:lnTo>
                <a:lnTo>
                  <a:pt x="18" y="27"/>
                </a:lnTo>
                <a:lnTo>
                  <a:pt x="19" y="26"/>
                </a:lnTo>
                <a:lnTo>
                  <a:pt x="19" y="25"/>
                </a:lnTo>
                <a:lnTo>
                  <a:pt x="20" y="24"/>
                </a:lnTo>
                <a:lnTo>
                  <a:pt x="21" y="24"/>
                </a:lnTo>
                <a:lnTo>
                  <a:pt x="21" y="23"/>
                </a:lnTo>
                <a:lnTo>
                  <a:pt x="21" y="22"/>
                </a:lnTo>
                <a:lnTo>
                  <a:pt x="22" y="20"/>
                </a:lnTo>
                <a:lnTo>
                  <a:pt x="23" y="19"/>
                </a:lnTo>
                <a:lnTo>
                  <a:pt x="23" y="18"/>
                </a:lnTo>
                <a:lnTo>
                  <a:pt x="23" y="16"/>
                </a:lnTo>
                <a:lnTo>
                  <a:pt x="23" y="14"/>
                </a:lnTo>
                <a:close/>
              </a:path>
            </a:pathLst>
          </a:custGeom>
          <a:solidFill>
            <a:srgbClr val="008080"/>
          </a:solidFill>
          <a:ln w="0">
            <a:solidFill>
              <a:srgbClr val="000040"/>
            </a:solidFill>
            <a:round/>
            <a:headEnd/>
            <a:tailEnd/>
          </a:ln>
        </p:spPr>
        <p:txBody>
          <a:bodyPr/>
          <a:lstStyle/>
          <a:p>
            <a:endParaRPr lang="en-GB"/>
          </a:p>
        </p:txBody>
      </p:sp>
      <p:sp>
        <p:nvSpPr>
          <p:cNvPr id="44363" name="Line 537"/>
          <p:cNvSpPr>
            <a:spLocks noChangeShapeType="1"/>
          </p:cNvSpPr>
          <p:nvPr/>
        </p:nvSpPr>
        <p:spPr bwMode="auto">
          <a:xfrm>
            <a:off x="708025" y="1782763"/>
            <a:ext cx="1588" cy="79375"/>
          </a:xfrm>
          <a:prstGeom prst="line">
            <a:avLst/>
          </a:prstGeom>
          <a:noFill/>
          <a:ln w="6350">
            <a:solidFill>
              <a:srgbClr val="000040"/>
            </a:solidFill>
            <a:round/>
            <a:headEnd/>
            <a:tailEnd/>
          </a:ln>
        </p:spPr>
        <p:txBody>
          <a:bodyPr/>
          <a:lstStyle/>
          <a:p>
            <a:endParaRPr lang="en-GB"/>
          </a:p>
        </p:txBody>
      </p:sp>
      <p:sp>
        <p:nvSpPr>
          <p:cNvPr id="44364" name="Line 538"/>
          <p:cNvSpPr>
            <a:spLocks noChangeShapeType="1"/>
          </p:cNvSpPr>
          <p:nvPr/>
        </p:nvSpPr>
        <p:spPr bwMode="auto">
          <a:xfrm>
            <a:off x="676275" y="1820863"/>
            <a:ext cx="63500" cy="1587"/>
          </a:xfrm>
          <a:prstGeom prst="line">
            <a:avLst/>
          </a:prstGeom>
          <a:noFill/>
          <a:ln w="6350">
            <a:solidFill>
              <a:srgbClr val="000040"/>
            </a:solidFill>
            <a:round/>
            <a:headEnd/>
            <a:tailEnd/>
          </a:ln>
        </p:spPr>
        <p:txBody>
          <a:bodyPr/>
          <a:lstStyle/>
          <a:p>
            <a:endParaRPr lang="en-GB"/>
          </a:p>
        </p:txBody>
      </p:sp>
      <p:sp>
        <p:nvSpPr>
          <p:cNvPr id="44365" name="Freeform 539"/>
          <p:cNvSpPr>
            <a:spLocks/>
          </p:cNvSpPr>
          <p:nvPr/>
        </p:nvSpPr>
        <p:spPr bwMode="auto">
          <a:xfrm>
            <a:off x="1225550" y="3297238"/>
            <a:ext cx="325438" cy="341312"/>
          </a:xfrm>
          <a:custGeom>
            <a:avLst/>
            <a:gdLst>
              <a:gd name="T0" fmla="*/ 2147483647 w 614"/>
              <a:gd name="T1" fmla="*/ 2147483647 h 643"/>
              <a:gd name="T2" fmla="*/ 0 w 614"/>
              <a:gd name="T3" fmla="*/ 2147483647 h 643"/>
              <a:gd name="T4" fmla="*/ 2147483647 w 614"/>
              <a:gd name="T5" fmla="*/ 0 h 643"/>
              <a:gd name="T6" fmla="*/ 2147483647 w 614"/>
              <a:gd name="T7" fmla="*/ 2147483647 h 643"/>
              <a:gd name="T8" fmla="*/ 2147483647 w 614"/>
              <a:gd name="T9" fmla="*/ 2147483647 h 643"/>
              <a:gd name="T10" fmla="*/ 2147483647 w 614"/>
              <a:gd name="T11" fmla="*/ 2147483647 h 643"/>
              <a:gd name="T12" fmla="*/ 2147483647 w 614"/>
              <a:gd name="T13" fmla="*/ 2147483647 h 643"/>
              <a:gd name="T14" fmla="*/ 2147483647 w 614"/>
              <a:gd name="T15" fmla="*/ 2147483647 h 643"/>
              <a:gd name="T16" fmla="*/ 2147483647 w 614"/>
              <a:gd name="T17" fmla="*/ 2147483647 h 643"/>
              <a:gd name="T18" fmla="*/ 2147483647 w 614"/>
              <a:gd name="T19" fmla="*/ 2147483647 h 643"/>
              <a:gd name="T20" fmla="*/ 2147483647 w 614"/>
              <a:gd name="T21" fmla="*/ 2147483647 h 643"/>
              <a:gd name="T22" fmla="*/ 2147483647 w 614"/>
              <a:gd name="T23" fmla="*/ 2147483647 h 643"/>
              <a:gd name="T24" fmla="*/ 2147483647 w 614"/>
              <a:gd name="T25" fmla="*/ 2147483647 h 643"/>
              <a:gd name="T26" fmla="*/ 2147483647 w 614"/>
              <a:gd name="T27" fmla="*/ 2147483647 h 643"/>
              <a:gd name="T28" fmla="*/ 2147483647 w 614"/>
              <a:gd name="T29" fmla="*/ 2147483647 h 6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14"/>
              <a:gd name="T46" fmla="*/ 0 h 643"/>
              <a:gd name="T47" fmla="*/ 614 w 614"/>
              <a:gd name="T48" fmla="*/ 643 h 6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14" h="643">
                <a:moveTo>
                  <a:pt x="56" y="195"/>
                </a:moveTo>
                <a:lnTo>
                  <a:pt x="0" y="195"/>
                </a:lnTo>
                <a:lnTo>
                  <a:pt x="307" y="0"/>
                </a:lnTo>
                <a:lnTo>
                  <a:pt x="614" y="195"/>
                </a:lnTo>
                <a:lnTo>
                  <a:pt x="587" y="195"/>
                </a:lnTo>
                <a:lnTo>
                  <a:pt x="558" y="195"/>
                </a:lnTo>
                <a:lnTo>
                  <a:pt x="558" y="614"/>
                </a:lnTo>
                <a:lnTo>
                  <a:pt x="56" y="614"/>
                </a:lnTo>
                <a:lnTo>
                  <a:pt x="56" y="195"/>
                </a:lnTo>
                <a:lnTo>
                  <a:pt x="558" y="195"/>
                </a:lnTo>
                <a:lnTo>
                  <a:pt x="587" y="195"/>
                </a:lnTo>
                <a:lnTo>
                  <a:pt x="587" y="643"/>
                </a:lnTo>
                <a:lnTo>
                  <a:pt x="56" y="643"/>
                </a:lnTo>
                <a:lnTo>
                  <a:pt x="56" y="614"/>
                </a:lnTo>
                <a:lnTo>
                  <a:pt x="56" y="195"/>
                </a:lnTo>
                <a:close/>
              </a:path>
            </a:pathLst>
          </a:custGeom>
          <a:solidFill>
            <a:srgbClr val="008080"/>
          </a:solidFill>
          <a:ln w="0">
            <a:solidFill>
              <a:srgbClr val="000080"/>
            </a:solidFill>
            <a:round/>
            <a:headEnd/>
            <a:tailEnd/>
          </a:ln>
        </p:spPr>
        <p:txBody>
          <a:bodyPr/>
          <a:lstStyle/>
          <a:p>
            <a:endParaRPr lang="en-GB"/>
          </a:p>
        </p:txBody>
      </p:sp>
      <p:sp>
        <p:nvSpPr>
          <p:cNvPr id="44366" name="Rectangle 540"/>
          <p:cNvSpPr>
            <a:spLocks noChangeArrowheads="1"/>
          </p:cNvSpPr>
          <p:nvPr/>
        </p:nvSpPr>
        <p:spPr bwMode="auto">
          <a:xfrm>
            <a:off x="1255713" y="3400425"/>
            <a:ext cx="269875" cy="222250"/>
          </a:xfrm>
          <a:prstGeom prst="rect">
            <a:avLst/>
          </a:prstGeom>
          <a:solidFill>
            <a:srgbClr val="FFFF00"/>
          </a:solidFill>
          <a:ln w="0">
            <a:solidFill>
              <a:srgbClr val="000000"/>
            </a:solidFill>
            <a:miter lim="800000"/>
            <a:headEnd/>
            <a:tailEnd/>
          </a:ln>
        </p:spPr>
        <p:txBody>
          <a:bodyPr/>
          <a:lstStyle/>
          <a:p>
            <a:endParaRPr lang="fa-IR"/>
          </a:p>
        </p:txBody>
      </p:sp>
      <p:sp>
        <p:nvSpPr>
          <p:cNvPr id="44367" name="Rectangle 541"/>
          <p:cNvSpPr>
            <a:spLocks noChangeArrowheads="1"/>
          </p:cNvSpPr>
          <p:nvPr/>
        </p:nvSpPr>
        <p:spPr bwMode="auto">
          <a:xfrm>
            <a:off x="1298575" y="3454400"/>
            <a:ext cx="95250" cy="166688"/>
          </a:xfrm>
          <a:prstGeom prst="rect">
            <a:avLst/>
          </a:prstGeom>
          <a:solidFill>
            <a:srgbClr val="800000"/>
          </a:solidFill>
          <a:ln w="0">
            <a:solidFill>
              <a:srgbClr val="000040"/>
            </a:solidFill>
            <a:miter lim="800000"/>
            <a:headEnd/>
            <a:tailEnd/>
          </a:ln>
        </p:spPr>
        <p:txBody>
          <a:bodyPr/>
          <a:lstStyle/>
          <a:p>
            <a:endParaRPr lang="fa-IR"/>
          </a:p>
        </p:txBody>
      </p:sp>
      <p:sp>
        <p:nvSpPr>
          <p:cNvPr id="44368" name="Rectangle 542"/>
          <p:cNvSpPr>
            <a:spLocks noChangeArrowheads="1"/>
          </p:cNvSpPr>
          <p:nvPr/>
        </p:nvSpPr>
        <p:spPr bwMode="auto">
          <a:xfrm>
            <a:off x="1435100" y="3449638"/>
            <a:ext cx="63500" cy="80962"/>
          </a:xfrm>
          <a:prstGeom prst="rect">
            <a:avLst/>
          </a:prstGeom>
          <a:solidFill>
            <a:srgbClr val="80FFFF"/>
          </a:solidFill>
          <a:ln w="0">
            <a:solidFill>
              <a:srgbClr val="000040"/>
            </a:solidFill>
            <a:miter lim="800000"/>
            <a:headEnd/>
            <a:tailEnd/>
          </a:ln>
        </p:spPr>
        <p:txBody>
          <a:bodyPr/>
          <a:lstStyle/>
          <a:p>
            <a:endParaRPr lang="fa-IR"/>
          </a:p>
        </p:txBody>
      </p:sp>
      <p:sp>
        <p:nvSpPr>
          <p:cNvPr id="44369" name="Freeform 543"/>
          <p:cNvSpPr>
            <a:spLocks/>
          </p:cNvSpPr>
          <p:nvPr/>
        </p:nvSpPr>
        <p:spPr bwMode="auto">
          <a:xfrm>
            <a:off x="1368425" y="3530600"/>
            <a:ext cx="12700" cy="15875"/>
          </a:xfrm>
          <a:custGeom>
            <a:avLst/>
            <a:gdLst>
              <a:gd name="T0" fmla="*/ 2147483647 w 23"/>
              <a:gd name="T1" fmla="*/ 2147483647 h 29"/>
              <a:gd name="T2" fmla="*/ 2147483647 w 23"/>
              <a:gd name="T3" fmla="*/ 2147483647 h 29"/>
              <a:gd name="T4" fmla="*/ 2147483647 w 23"/>
              <a:gd name="T5" fmla="*/ 2147483647 h 29"/>
              <a:gd name="T6" fmla="*/ 2147483647 w 23"/>
              <a:gd name="T7" fmla="*/ 2147483647 h 29"/>
              <a:gd name="T8" fmla="*/ 2147483647 w 23"/>
              <a:gd name="T9" fmla="*/ 2147483647 h 29"/>
              <a:gd name="T10" fmla="*/ 2147483647 w 23"/>
              <a:gd name="T11" fmla="*/ 2147483647 h 29"/>
              <a:gd name="T12" fmla="*/ 2147483647 w 23"/>
              <a:gd name="T13" fmla="*/ 2147483647 h 29"/>
              <a:gd name="T14" fmla="*/ 2147483647 w 23"/>
              <a:gd name="T15" fmla="*/ 0 h 29"/>
              <a:gd name="T16" fmla="*/ 2147483647 w 23"/>
              <a:gd name="T17" fmla="*/ 0 h 29"/>
              <a:gd name="T18" fmla="*/ 2147483647 w 23"/>
              <a:gd name="T19" fmla="*/ 0 h 29"/>
              <a:gd name="T20" fmla="*/ 2147483647 w 23"/>
              <a:gd name="T21" fmla="*/ 0 h 29"/>
              <a:gd name="T22" fmla="*/ 2147483647 w 23"/>
              <a:gd name="T23" fmla="*/ 2147483647 h 29"/>
              <a:gd name="T24" fmla="*/ 2147483647 w 23"/>
              <a:gd name="T25" fmla="*/ 2147483647 h 29"/>
              <a:gd name="T26" fmla="*/ 2147483647 w 23"/>
              <a:gd name="T27" fmla="*/ 2147483647 h 29"/>
              <a:gd name="T28" fmla="*/ 2147483647 w 23"/>
              <a:gd name="T29" fmla="*/ 2147483647 h 29"/>
              <a:gd name="T30" fmla="*/ 2147483647 w 23"/>
              <a:gd name="T31" fmla="*/ 2147483647 h 29"/>
              <a:gd name="T32" fmla="*/ 0 w 23"/>
              <a:gd name="T33" fmla="*/ 2147483647 h 29"/>
              <a:gd name="T34" fmla="*/ 0 w 23"/>
              <a:gd name="T35" fmla="*/ 2147483647 h 29"/>
              <a:gd name="T36" fmla="*/ 0 w 23"/>
              <a:gd name="T37" fmla="*/ 2147483647 h 29"/>
              <a:gd name="T38" fmla="*/ 0 w 23"/>
              <a:gd name="T39" fmla="*/ 2147483647 h 29"/>
              <a:gd name="T40" fmla="*/ 2147483647 w 23"/>
              <a:gd name="T41" fmla="*/ 2147483647 h 29"/>
              <a:gd name="T42" fmla="*/ 2147483647 w 23"/>
              <a:gd name="T43" fmla="*/ 2147483647 h 29"/>
              <a:gd name="T44" fmla="*/ 2147483647 w 23"/>
              <a:gd name="T45" fmla="*/ 2147483647 h 29"/>
              <a:gd name="T46" fmla="*/ 2147483647 w 23"/>
              <a:gd name="T47" fmla="*/ 2147483647 h 29"/>
              <a:gd name="T48" fmla="*/ 2147483647 w 23"/>
              <a:gd name="T49" fmla="*/ 2147483647 h 29"/>
              <a:gd name="T50" fmla="*/ 2147483647 w 23"/>
              <a:gd name="T51" fmla="*/ 2147483647 h 29"/>
              <a:gd name="T52" fmla="*/ 2147483647 w 23"/>
              <a:gd name="T53" fmla="*/ 2147483647 h 29"/>
              <a:gd name="T54" fmla="*/ 2147483647 w 23"/>
              <a:gd name="T55" fmla="*/ 2147483647 h 29"/>
              <a:gd name="T56" fmla="*/ 2147483647 w 23"/>
              <a:gd name="T57" fmla="*/ 2147483647 h 29"/>
              <a:gd name="T58" fmla="*/ 2147483647 w 23"/>
              <a:gd name="T59" fmla="*/ 2147483647 h 29"/>
              <a:gd name="T60" fmla="*/ 2147483647 w 23"/>
              <a:gd name="T61" fmla="*/ 2147483647 h 29"/>
              <a:gd name="T62" fmla="*/ 2147483647 w 23"/>
              <a:gd name="T63" fmla="*/ 2147483647 h 29"/>
              <a:gd name="T64" fmla="*/ 2147483647 w 23"/>
              <a:gd name="T65" fmla="*/ 2147483647 h 29"/>
              <a:gd name="T66" fmla="*/ 2147483647 w 23"/>
              <a:gd name="T67" fmla="*/ 2147483647 h 29"/>
              <a:gd name="T68" fmla="*/ 2147483647 w 23"/>
              <a:gd name="T69" fmla="*/ 2147483647 h 29"/>
              <a:gd name="T70" fmla="*/ 2147483647 w 23"/>
              <a:gd name="T71" fmla="*/ 2147483647 h 2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3"/>
              <a:gd name="T109" fmla="*/ 0 h 29"/>
              <a:gd name="T110" fmla="*/ 23 w 23"/>
              <a:gd name="T111" fmla="*/ 29 h 2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3" h="29">
                <a:moveTo>
                  <a:pt x="23" y="14"/>
                </a:moveTo>
                <a:lnTo>
                  <a:pt x="23" y="13"/>
                </a:lnTo>
                <a:lnTo>
                  <a:pt x="23" y="12"/>
                </a:lnTo>
                <a:lnTo>
                  <a:pt x="23" y="11"/>
                </a:lnTo>
                <a:lnTo>
                  <a:pt x="22" y="10"/>
                </a:lnTo>
                <a:lnTo>
                  <a:pt x="21" y="9"/>
                </a:lnTo>
                <a:lnTo>
                  <a:pt x="21" y="8"/>
                </a:lnTo>
                <a:lnTo>
                  <a:pt x="21" y="6"/>
                </a:lnTo>
                <a:lnTo>
                  <a:pt x="20" y="5"/>
                </a:lnTo>
                <a:lnTo>
                  <a:pt x="18" y="4"/>
                </a:lnTo>
                <a:lnTo>
                  <a:pt x="18" y="3"/>
                </a:lnTo>
                <a:lnTo>
                  <a:pt x="17" y="2"/>
                </a:lnTo>
                <a:lnTo>
                  <a:pt x="16" y="1"/>
                </a:lnTo>
                <a:lnTo>
                  <a:pt x="15" y="0"/>
                </a:lnTo>
                <a:lnTo>
                  <a:pt x="14" y="0"/>
                </a:lnTo>
                <a:lnTo>
                  <a:pt x="13" y="0"/>
                </a:lnTo>
                <a:lnTo>
                  <a:pt x="12" y="0"/>
                </a:lnTo>
                <a:lnTo>
                  <a:pt x="11" y="0"/>
                </a:lnTo>
                <a:lnTo>
                  <a:pt x="10" y="0"/>
                </a:lnTo>
                <a:lnTo>
                  <a:pt x="9" y="0"/>
                </a:lnTo>
                <a:lnTo>
                  <a:pt x="8" y="0"/>
                </a:lnTo>
                <a:lnTo>
                  <a:pt x="6" y="1"/>
                </a:lnTo>
                <a:lnTo>
                  <a:pt x="5" y="1"/>
                </a:lnTo>
                <a:lnTo>
                  <a:pt x="4" y="2"/>
                </a:lnTo>
                <a:lnTo>
                  <a:pt x="3" y="3"/>
                </a:lnTo>
                <a:lnTo>
                  <a:pt x="3" y="4"/>
                </a:lnTo>
                <a:lnTo>
                  <a:pt x="2" y="5"/>
                </a:lnTo>
                <a:lnTo>
                  <a:pt x="1" y="6"/>
                </a:lnTo>
                <a:lnTo>
                  <a:pt x="1" y="8"/>
                </a:lnTo>
                <a:lnTo>
                  <a:pt x="1" y="9"/>
                </a:lnTo>
                <a:lnTo>
                  <a:pt x="0" y="10"/>
                </a:lnTo>
                <a:lnTo>
                  <a:pt x="0" y="11"/>
                </a:lnTo>
                <a:lnTo>
                  <a:pt x="0" y="12"/>
                </a:lnTo>
                <a:lnTo>
                  <a:pt x="0" y="13"/>
                </a:lnTo>
                <a:lnTo>
                  <a:pt x="0" y="14"/>
                </a:lnTo>
                <a:lnTo>
                  <a:pt x="0" y="16"/>
                </a:lnTo>
                <a:lnTo>
                  <a:pt x="0" y="17"/>
                </a:lnTo>
                <a:lnTo>
                  <a:pt x="0" y="19"/>
                </a:lnTo>
                <a:lnTo>
                  <a:pt x="0" y="20"/>
                </a:lnTo>
                <a:lnTo>
                  <a:pt x="1" y="22"/>
                </a:lnTo>
                <a:lnTo>
                  <a:pt x="1" y="23"/>
                </a:lnTo>
                <a:lnTo>
                  <a:pt x="1" y="24"/>
                </a:lnTo>
                <a:lnTo>
                  <a:pt x="2" y="24"/>
                </a:lnTo>
                <a:lnTo>
                  <a:pt x="3" y="25"/>
                </a:lnTo>
                <a:lnTo>
                  <a:pt x="3" y="26"/>
                </a:lnTo>
                <a:lnTo>
                  <a:pt x="4" y="27"/>
                </a:lnTo>
                <a:lnTo>
                  <a:pt x="5" y="28"/>
                </a:lnTo>
                <a:lnTo>
                  <a:pt x="6" y="28"/>
                </a:lnTo>
                <a:lnTo>
                  <a:pt x="8" y="29"/>
                </a:lnTo>
                <a:lnTo>
                  <a:pt x="9" y="29"/>
                </a:lnTo>
                <a:lnTo>
                  <a:pt x="10" y="29"/>
                </a:lnTo>
                <a:lnTo>
                  <a:pt x="11" y="29"/>
                </a:lnTo>
                <a:lnTo>
                  <a:pt x="12" y="29"/>
                </a:lnTo>
                <a:lnTo>
                  <a:pt x="13" y="29"/>
                </a:lnTo>
                <a:lnTo>
                  <a:pt x="14" y="29"/>
                </a:lnTo>
                <a:lnTo>
                  <a:pt x="15" y="29"/>
                </a:lnTo>
                <a:lnTo>
                  <a:pt x="16" y="28"/>
                </a:lnTo>
                <a:lnTo>
                  <a:pt x="17" y="27"/>
                </a:lnTo>
                <a:lnTo>
                  <a:pt x="18" y="26"/>
                </a:lnTo>
                <a:lnTo>
                  <a:pt x="18" y="25"/>
                </a:lnTo>
                <a:lnTo>
                  <a:pt x="20" y="24"/>
                </a:lnTo>
                <a:lnTo>
                  <a:pt x="21" y="24"/>
                </a:lnTo>
                <a:lnTo>
                  <a:pt x="21" y="23"/>
                </a:lnTo>
                <a:lnTo>
                  <a:pt x="21" y="22"/>
                </a:lnTo>
                <a:lnTo>
                  <a:pt x="22" y="20"/>
                </a:lnTo>
                <a:lnTo>
                  <a:pt x="23" y="19"/>
                </a:lnTo>
                <a:lnTo>
                  <a:pt x="23" y="17"/>
                </a:lnTo>
                <a:lnTo>
                  <a:pt x="23" y="16"/>
                </a:lnTo>
                <a:lnTo>
                  <a:pt x="23" y="14"/>
                </a:lnTo>
                <a:close/>
              </a:path>
            </a:pathLst>
          </a:custGeom>
          <a:solidFill>
            <a:srgbClr val="008080"/>
          </a:solidFill>
          <a:ln w="0">
            <a:solidFill>
              <a:srgbClr val="000040"/>
            </a:solidFill>
            <a:round/>
            <a:headEnd/>
            <a:tailEnd/>
          </a:ln>
        </p:spPr>
        <p:txBody>
          <a:bodyPr/>
          <a:lstStyle/>
          <a:p>
            <a:endParaRPr lang="en-GB"/>
          </a:p>
        </p:txBody>
      </p:sp>
      <p:sp>
        <p:nvSpPr>
          <p:cNvPr id="44370" name="Line 544"/>
          <p:cNvSpPr>
            <a:spLocks noChangeShapeType="1"/>
          </p:cNvSpPr>
          <p:nvPr/>
        </p:nvSpPr>
        <p:spPr bwMode="auto">
          <a:xfrm>
            <a:off x="1465263" y="3449638"/>
            <a:ext cx="1587" cy="80962"/>
          </a:xfrm>
          <a:prstGeom prst="line">
            <a:avLst/>
          </a:prstGeom>
          <a:noFill/>
          <a:ln w="6350">
            <a:solidFill>
              <a:srgbClr val="000040"/>
            </a:solidFill>
            <a:round/>
            <a:headEnd/>
            <a:tailEnd/>
          </a:ln>
        </p:spPr>
        <p:txBody>
          <a:bodyPr/>
          <a:lstStyle/>
          <a:p>
            <a:endParaRPr lang="en-GB"/>
          </a:p>
        </p:txBody>
      </p:sp>
      <p:sp>
        <p:nvSpPr>
          <p:cNvPr id="44371" name="Line 545"/>
          <p:cNvSpPr>
            <a:spLocks noChangeShapeType="1"/>
          </p:cNvSpPr>
          <p:nvPr/>
        </p:nvSpPr>
        <p:spPr bwMode="auto">
          <a:xfrm>
            <a:off x="1435100" y="3487738"/>
            <a:ext cx="61913" cy="1587"/>
          </a:xfrm>
          <a:prstGeom prst="line">
            <a:avLst/>
          </a:prstGeom>
          <a:noFill/>
          <a:ln w="6350">
            <a:solidFill>
              <a:srgbClr val="000040"/>
            </a:solidFill>
            <a:round/>
            <a:headEnd/>
            <a:tailEnd/>
          </a:ln>
        </p:spPr>
        <p:txBody>
          <a:bodyPr/>
          <a:lstStyle/>
          <a:p>
            <a:endParaRPr lang="en-GB"/>
          </a:p>
        </p:txBody>
      </p:sp>
      <p:sp>
        <p:nvSpPr>
          <p:cNvPr id="44372" name="Freeform 546"/>
          <p:cNvSpPr>
            <a:spLocks/>
          </p:cNvSpPr>
          <p:nvPr/>
        </p:nvSpPr>
        <p:spPr bwMode="auto">
          <a:xfrm>
            <a:off x="6924675" y="3676650"/>
            <a:ext cx="325438" cy="339725"/>
          </a:xfrm>
          <a:custGeom>
            <a:avLst/>
            <a:gdLst>
              <a:gd name="T0" fmla="*/ 2147483647 w 614"/>
              <a:gd name="T1" fmla="*/ 2147483647 h 643"/>
              <a:gd name="T2" fmla="*/ 0 w 614"/>
              <a:gd name="T3" fmla="*/ 2147483647 h 643"/>
              <a:gd name="T4" fmla="*/ 2147483647 w 614"/>
              <a:gd name="T5" fmla="*/ 0 h 643"/>
              <a:gd name="T6" fmla="*/ 2147483647 w 614"/>
              <a:gd name="T7" fmla="*/ 2147483647 h 643"/>
              <a:gd name="T8" fmla="*/ 2147483647 w 614"/>
              <a:gd name="T9" fmla="*/ 2147483647 h 643"/>
              <a:gd name="T10" fmla="*/ 2147483647 w 614"/>
              <a:gd name="T11" fmla="*/ 2147483647 h 643"/>
              <a:gd name="T12" fmla="*/ 2147483647 w 614"/>
              <a:gd name="T13" fmla="*/ 2147483647 h 643"/>
              <a:gd name="T14" fmla="*/ 2147483647 w 614"/>
              <a:gd name="T15" fmla="*/ 2147483647 h 643"/>
              <a:gd name="T16" fmla="*/ 2147483647 w 614"/>
              <a:gd name="T17" fmla="*/ 2147483647 h 643"/>
              <a:gd name="T18" fmla="*/ 2147483647 w 614"/>
              <a:gd name="T19" fmla="*/ 2147483647 h 643"/>
              <a:gd name="T20" fmla="*/ 2147483647 w 614"/>
              <a:gd name="T21" fmla="*/ 2147483647 h 643"/>
              <a:gd name="T22" fmla="*/ 2147483647 w 614"/>
              <a:gd name="T23" fmla="*/ 2147483647 h 643"/>
              <a:gd name="T24" fmla="*/ 2147483647 w 614"/>
              <a:gd name="T25" fmla="*/ 2147483647 h 643"/>
              <a:gd name="T26" fmla="*/ 2147483647 w 614"/>
              <a:gd name="T27" fmla="*/ 2147483647 h 643"/>
              <a:gd name="T28" fmla="*/ 2147483647 w 614"/>
              <a:gd name="T29" fmla="*/ 2147483647 h 6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14"/>
              <a:gd name="T46" fmla="*/ 0 h 643"/>
              <a:gd name="T47" fmla="*/ 614 w 614"/>
              <a:gd name="T48" fmla="*/ 643 h 6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14" h="643">
                <a:moveTo>
                  <a:pt x="56" y="196"/>
                </a:moveTo>
                <a:lnTo>
                  <a:pt x="0" y="196"/>
                </a:lnTo>
                <a:lnTo>
                  <a:pt x="307" y="0"/>
                </a:lnTo>
                <a:lnTo>
                  <a:pt x="614" y="196"/>
                </a:lnTo>
                <a:lnTo>
                  <a:pt x="587" y="196"/>
                </a:lnTo>
                <a:lnTo>
                  <a:pt x="558" y="196"/>
                </a:lnTo>
                <a:lnTo>
                  <a:pt x="558" y="615"/>
                </a:lnTo>
                <a:lnTo>
                  <a:pt x="56" y="615"/>
                </a:lnTo>
                <a:lnTo>
                  <a:pt x="56" y="196"/>
                </a:lnTo>
                <a:lnTo>
                  <a:pt x="558" y="196"/>
                </a:lnTo>
                <a:lnTo>
                  <a:pt x="587" y="196"/>
                </a:lnTo>
                <a:lnTo>
                  <a:pt x="587" y="643"/>
                </a:lnTo>
                <a:lnTo>
                  <a:pt x="56" y="643"/>
                </a:lnTo>
                <a:lnTo>
                  <a:pt x="56" y="615"/>
                </a:lnTo>
                <a:lnTo>
                  <a:pt x="56" y="196"/>
                </a:lnTo>
                <a:close/>
              </a:path>
            </a:pathLst>
          </a:custGeom>
          <a:solidFill>
            <a:srgbClr val="008080"/>
          </a:solidFill>
          <a:ln w="0">
            <a:solidFill>
              <a:srgbClr val="000080"/>
            </a:solidFill>
            <a:round/>
            <a:headEnd/>
            <a:tailEnd/>
          </a:ln>
        </p:spPr>
        <p:txBody>
          <a:bodyPr/>
          <a:lstStyle/>
          <a:p>
            <a:endParaRPr lang="en-GB"/>
          </a:p>
        </p:txBody>
      </p:sp>
      <p:sp>
        <p:nvSpPr>
          <p:cNvPr id="44373" name="Rectangle 547"/>
          <p:cNvSpPr>
            <a:spLocks noChangeArrowheads="1"/>
          </p:cNvSpPr>
          <p:nvPr/>
        </p:nvSpPr>
        <p:spPr bwMode="auto">
          <a:xfrm>
            <a:off x="6954838" y="3779838"/>
            <a:ext cx="269875" cy="222250"/>
          </a:xfrm>
          <a:prstGeom prst="rect">
            <a:avLst/>
          </a:prstGeom>
          <a:solidFill>
            <a:srgbClr val="FFFF00"/>
          </a:solidFill>
          <a:ln w="0">
            <a:solidFill>
              <a:srgbClr val="000000"/>
            </a:solidFill>
            <a:miter lim="800000"/>
            <a:headEnd/>
            <a:tailEnd/>
          </a:ln>
        </p:spPr>
        <p:txBody>
          <a:bodyPr/>
          <a:lstStyle/>
          <a:p>
            <a:endParaRPr lang="fa-IR"/>
          </a:p>
        </p:txBody>
      </p:sp>
      <p:sp>
        <p:nvSpPr>
          <p:cNvPr id="44374" name="Rectangle 548"/>
          <p:cNvSpPr>
            <a:spLocks noChangeArrowheads="1"/>
          </p:cNvSpPr>
          <p:nvPr/>
        </p:nvSpPr>
        <p:spPr bwMode="auto">
          <a:xfrm>
            <a:off x="6997700" y="3833813"/>
            <a:ext cx="95250" cy="166687"/>
          </a:xfrm>
          <a:prstGeom prst="rect">
            <a:avLst/>
          </a:prstGeom>
          <a:solidFill>
            <a:srgbClr val="800000"/>
          </a:solidFill>
          <a:ln w="0">
            <a:solidFill>
              <a:srgbClr val="000040"/>
            </a:solidFill>
            <a:miter lim="800000"/>
            <a:headEnd/>
            <a:tailEnd/>
          </a:ln>
        </p:spPr>
        <p:txBody>
          <a:bodyPr/>
          <a:lstStyle/>
          <a:p>
            <a:endParaRPr lang="fa-IR"/>
          </a:p>
        </p:txBody>
      </p:sp>
      <p:sp>
        <p:nvSpPr>
          <p:cNvPr id="44375" name="Rectangle 549"/>
          <p:cNvSpPr>
            <a:spLocks noChangeArrowheads="1"/>
          </p:cNvSpPr>
          <p:nvPr/>
        </p:nvSpPr>
        <p:spPr bwMode="auto">
          <a:xfrm>
            <a:off x="7134225" y="3829050"/>
            <a:ext cx="63500" cy="79375"/>
          </a:xfrm>
          <a:prstGeom prst="rect">
            <a:avLst/>
          </a:prstGeom>
          <a:solidFill>
            <a:srgbClr val="80FFFF"/>
          </a:solidFill>
          <a:ln w="0">
            <a:solidFill>
              <a:srgbClr val="000040"/>
            </a:solidFill>
            <a:miter lim="800000"/>
            <a:headEnd/>
            <a:tailEnd/>
          </a:ln>
        </p:spPr>
        <p:txBody>
          <a:bodyPr/>
          <a:lstStyle/>
          <a:p>
            <a:endParaRPr lang="fa-IR"/>
          </a:p>
        </p:txBody>
      </p:sp>
      <p:sp>
        <p:nvSpPr>
          <p:cNvPr id="44376" name="Freeform 550"/>
          <p:cNvSpPr>
            <a:spLocks/>
          </p:cNvSpPr>
          <p:nvPr/>
        </p:nvSpPr>
        <p:spPr bwMode="auto">
          <a:xfrm>
            <a:off x="7067550" y="3910013"/>
            <a:ext cx="12700" cy="15875"/>
          </a:xfrm>
          <a:custGeom>
            <a:avLst/>
            <a:gdLst>
              <a:gd name="T0" fmla="*/ 2147483647 w 23"/>
              <a:gd name="T1" fmla="*/ 2147483647 h 30"/>
              <a:gd name="T2" fmla="*/ 2147483647 w 23"/>
              <a:gd name="T3" fmla="*/ 2147483647 h 30"/>
              <a:gd name="T4" fmla="*/ 2147483647 w 23"/>
              <a:gd name="T5" fmla="*/ 2147483647 h 30"/>
              <a:gd name="T6" fmla="*/ 2147483647 w 23"/>
              <a:gd name="T7" fmla="*/ 2147483647 h 30"/>
              <a:gd name="T8" fmla="*/ 2147483647 w 23"/>
              <a:gd name="T9" fmla="*/ 2147483647 h 30"/>
              <a:gd name="T10" fmla="*/ 2147483647 w 23"/>
              <a:gd name="T11" fmla="*/ 2147483647 h 30"/>
              <a:gd name="T12" fmla="*/ 2147483647 w 23"/>
              <a:gd name="T13" fmla="*/ 2147483647 h 30"/>
              <a:gd name="T14" fmla="*/ 2147483647 w 23"/>
              <a:gd name="T15" fmla="*/ 0 h 30"/>
              <a:gd name="T16" fmla="*/ 2147483647 w 23"/>
              <a:gd name="T17" fmla="*/ 0 h 30"/>
              <a:gd name="T18" fmla="*/ 2147483647 w 23"/>
              <a:gd name="T19" fmla="*/ 0 h 30"/>
              <a:gd name="T20" fmla="*/ 2147483647 w 23"/>
              <a:gd name="T21" fmla="*/ 0 h 30"/>
              <a:gd name="T22" fmla="*/ 2147483647 w 23"/>
              <a:gd name="T23" fmla="*/ 2147483647 h 30"/>
              <a:gd name="T24" fmla="*/ 2147483647 w 23"/>
              <a:gd name="T25" fmla="*/ 2147483647 h 30"/>
              <a:gd name="T26" fmla="*/ 2147483647 w 23"/>
              <a:gd name="T27" fmla="*/ 2147483647 h 30"/>
              <a:gd name="T28" fmla="*/ 2147483647 w 23"/>
              <a:gd name="T29" fmla="*/ 2147483647 h 30"/>
              <a:gd name="T30" fmla="*/ 2147483647 w 23"/>
              <a:gd name="T31" fmla="*/ 2147483647 h 30"/>
              <a:gd name="T32" fmla="*/ 0 w 23"/>
              <a:gd name="T33" fmla="*/ 2147483647 h 30"/>
              <a:gd name="T34" fmla="*/ 0 w 23"/>
              <a:gd name="T35" fmla="*/ 2147483647 h 30"/>
              <a:gd name="T36" fmla="*/ 0 w 23"/>
              <a:gd name="T37" fmla="*/ 2147483647 h 30"/>
              <a:gd name="T38" fmla="*/ 0 w 23"/>
              <a:gd name="T39" fmla="*/ 2147483647 h 30"/>
              <a:gd name="T40" fmla="*/ 2147483647 w 23"/>
              <a:gd name="T41" fmla="*/ 2147483647 h 30"/>
              <a:gd name="T42" fmla="*/ 2147483647 w 23"/>
              <a:gd name="T43" fmla="*/ 2147483647 h 30"/>
              <a:gd name="T44" fmla="*/ 2147483647 w 23"/>
              <a:gd name="T45" fmla="*/ 2147483647 h 30"/>
              <a:gd name="T46" fmla="*/ 2147483647 w 23"/>
              <a:gd name="T47" fmla="*/ 2147483647 h 30"/>
              <a:gd name="T48" fmla="*/ 2147483647 w 23"/>
              <a:gd name="T49" fmla="*/ 2147483647 h 30"/>
              <a:gd name="T50" fmla="*/ 2147483647 w 23"/>
              <a:gd name="T51" fmla="*/ 2147483647 h 30"/>
              <a:gd name="T52" fmla="*/ 2147483647 w 23"/>
              <a:gd name="T53" fmla="*/ 2147483647 h 30"/>
              <a:gd name="T54" fmla="*/ 2147483647 w 23"/>
              <a:gd name="T55" fmla="*/ 2147483647 h 30"/>
              <a:gd name="T56" fmla="*/ 2147483647 w 23"/>
              <a:gd name="T57" fmla="*/ 2147483647 h 30"/>
              <a:gd name="T58" fmla="*/ 2147483647 w 23"/>
              <a:gd name="T59" fmla="*/ 2147483647 h 30"/>
              <a:gd name="T60" fmla="*/ 2147483647 w 23"/>
              <a:gd name="T61" fmla="*/ 2147483647 h 30"/>
              <a:gd name="T62" fmla="*/ 2147483647 w 23"/>
              <a:gd name="T63" fmla="*/ 2147483647 h 30"/>
              <a:gd name="T64" fmla="*/ 2147483647 w 23"/>
              <a:gd name="T65" fmla="*/ 2147483647 h 30"/>
              <a:gd name="T66" fmla="*/ 2147483647 w 23"/>
              <a:gd name="T67" fmla="*/ 2147483647 h 30"/>
              <a:gd name="T68" fmla="*/ 2147483647 w 23"/>
              <a:gd name="T69" fmla="*/ 2147483647 h 30"/>
              <a:gd name="T70" fmla="*/ 2147483647 w 23"/>
              <a:gd name="T71" fmla="*/ 2147483647 h 3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3"/>
              <a:gd name="T109" fmla="*/ 0 h 30"/>
              <a:gd name="T110" fmla="*/ 23 w 23"/>
              <a:gd name="T111" fmla="*/ 30 h 3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3" h="30">
                <a:moveTo>
                  <a:pt x="23" y="15"/>
                </a:moveTo>
                <a:lnTo>
                  <a:pt x="23" y="14"/>
                </a:lnTo>
                <a:lnTo>
                  <a:pt x="23" y="13"/>
                </a:lnTo>
                <a:lnTo>
                  <a:pt x="23" y="11"/>
                </a:lnTo>
                <a:lnTo>
                  <a:pt x="22" y="10"/>
                </a:lnTo>
                <a:lnTo>
                  <a:pt x="21" y="9"/>
                </a:lnTo>
                <a:lnTo>
                  <a:pt x="21" y="8"/>
                </a:lnTo>
                <a:lnTo>
                  <a:pt x="21" y="7"/>
                </a:lnTo>
                <a:lnTo>
                  <a:pt x="20" y="6"/>
                </a:lnTo>
                <a:lnTo>
                  <a:pt x="18" y="5"/>
                </a:lnTo>
                <a:lnTo>
                  <a:pt x="18" y="4"/>
                </a:lnTo>
                <a:lnTo>
                  <a:pt x="17" y="3"/>
                </a:lnTo>
                <a:lnTo>
                  <a:pt x="16" y="2"/>
                </a:lnTo>
                <a:lnTo>
                  <a:pt x="15" y="0"/>
                </a:lnTo>
                <a:lnTo>
                  <a:pt x="14" y="0"/>
                </a:lnTo>
                <a:lnTo>
                  <a:pt x="13" y="0"/>
                </a:lnTo>
                <a:lnTo>
                  <a:pt x="12" y="0"/>
                </a:lnTo>
                <a:lnTo>
                  <a:pt x="11" y="0"/>
                </a:lnTo>
                <a:lnTo>
                  <a:pt x="10" y="0"/>
                </a:lnTo>
                <a:lnTo>
                  <a:pt x="9" y="0"/>
                </a:lnTo>
                <a:lnTo>
                  <a:pt x="7" y="0"/>
                </a:lnTo>
                <a:lnTo>
                  <a:pt x="6" y="2"/>
                </a:lnTo>
                <a:lnTo>
                  <a:pt x="5" y="2"/>
                </a:lnTo>
                <a:lnTo>
                  <a:pt x="4" y="3"/>
                </a:lnTo>
                <a:lnTo>
                  <a:pt x="3" y="4"/>
                </a:lnTo>
                <a:lnTo>
                  <a:pt x="3" y="5"/>
                </a:lnTo>
                <a:lnTo>
                  <a:pt x="2" y="6"/>
                </a:lnTo>
                <a:lnTo>
                  <a:pt x="1" y="7"/>
                </a:lnTo>
                <a:lnTo>
                  <a:pt x="1" y="8"/>
                </a:lnTo>
                <a:lnTo>
                  <a:pt x="1" y="9"/>
                </a:lnTo>
                <a:lnTo>
                  <a:pt x="0" y="10"/>
                </a:lnTo>
                <a:lnTo>
                  <a:pt x="0" y="11"/>
                </a:lnTo>
                <a:lnTo>
                  <a:pt x="0" y="13"/>
                </a:lnTo>
                <a:lnTo>
                  <a:pt x="0" y="14"/>
                </a:lnTo>
                <a:lnTo>
                  <a:pt x="0" y="15"/>
                </a:lnTo>
                <a:lnTo>
                  <a:pt x="0" y="17"/>
                </a:lnTo>
                <a:lnTo>
                  <a:pt x="0" y="18"/>
                </a:lnTo>
                <a:lnTo>
                  <a:pt x="0" y="19"/>
                </a:lnTo>
                <a:lnTo>
                  <a:pt x="0" y="20"/>
                </a:lnTo>
                <a:lnTo>
                  <a:pt x="1" y="22"/>
                </a:lnTo>
                <a:lnTo>
                  <a:pt x="1" y="24"/>
                </a:lnTo>
                <a:lnTo>
                  <a:pt x="1" y="25"/>
                </a:lnTo>
                <a:lnTo>
                  <a:pt x="2" y="25"/>
                </a:lnTo>
                <a:lnTo>
                  <a:pt x="3" y="26"/>
                </a:lnTo>
                <a:lnTo>
                  <a:pt x="3" y="27"/>
                </a:lnTo>
                <a:lnTo>
                  <a:pt x="4" y="28"/>
                </a:lnTo>
                <a:lnTo>
                  <a:pt x="5" y="29"/>
                </a:lnTo>
                <a:lnTo>
                  <a:pt x="6" y="29"/>
                </a:lnTo>
                <a:lnTo>
                  <a:pt x="7" y="30"/>
                </a:lnTo>
                <a:lnTo>
                  <a:pt x="9" y="30"/>
                </a:lnTo>
                <a:lnTo>
                  <a:pt x="10" y="30"/>
                </a:lnTo>
                <a:lnTo>
                  <a:pt x="11" y="30"/>
                </a:lnTo>
                <a:lnTo>
                  <a:pt x="12" y="30"/>
                </a:lnTo>
                <a:lnTo>
                  <a:pt x="13" y="30"/>
                </a:lnTo>
                <a:lnTo>
                  <a:pt x="14" y="30"/>
                </a:lnTo>
                <a:lnTo>
                  <a:pt x="15" y="30"/>
                </a:lnTo>
                <a:lnTo>
                  <a:pt x="16" y="29"/>
                </a:lnTo>
                <a:lnTo>
                  <a:pt x="17" y="28"/>
                </a:lnTo>
                <a:lnTo>
                  <a:pt x="18" y="27"/>
                </a:lnTo>
                <a:lnTo>
                  <a:pt x="18" y="26"/>
                </a:lnTo>
                <a:lnTo>
                  <a:pt x="20" y="25"/>
                </a:lnTo>
                <a:lnTo>
                  <a:pt x="21" y="25"/>
                </a:lnTo>
                <a:lnTo>
                  <a:pt x="21" y="24"/>
                </a:lnTo>
                <a:lnTo>
                  <a:pt x="21" y="22"/>
                </a:lnTo>
                <a:lnTo>
                  <a:pt x="22" y="20"/>
                </a:lnTo>
                <a:lnTo>
                  <a:pt x="23" y="19"/>
                </a:lnTo>
                <a:lnTo>
                  <a:pt x="23" y="18"/>
                </a:lnTo>
                <a:lnTo>
                  <a:pt x="23" y="17"/>
                </a:lnTo>
                <a:lnTo>
                  <a:pt x="23" y="15"/>
                </a:lnTo>
                <a:close/>
              </a:path>
            </a:pathLst>
          </a:custGeom>
          <a:solidFill>
            <a:srgbClr val="008080"/>
          </a:solidFill>
          <a:ln w="0">
            <a:solidFill>
              <a:srgbClr val="000040"/>
            </a:solidFill>
            <a:round/>
            <a:headEnd/>
            <a:tailEnd/>
          </a:ln>
        </p:spPr>
        <p:txBody>
          <a:bodyPr/>
          <a:lstStyle/>
          <a:p>
            <a:endParaRPr lang="en-GB"/>
          </a:p>
        </p:txBody>
      </p:sp>
      <p:sp>
        <p:nvSpPr>
          <p:cNvPr id="44377" name="Line 551"/>
          <p:cNvSpPr>
            <a:spLocks noChangeShapeType="1"/>
          </p:cNvSpPr>
          <p:nvPr/>
        </p:nvSpPr>
        <p:spPr bwMode="auto">
          <a:xfrm>
            <a:off x="7164388" y="3829050"/>
            <a:ext cx="1587" cy="79375"/>
          </a:xfrm>
          <a:prstGeom prst="line">
            <a:avLst/>
          </a:prstGeom>
          <a:noFill/>
          <a:ln w="6350">
            <a:solidFill>
              <a:srgbClr val="000040"/>
            </a:solidFill>
            <a:round/>
            <a:headEnd/>
            <a:tailEnd/>
          </a:ln>
        </p:spPr>
        <p:txBody>
          <a:bodyPr/>
          <a:lstStyle/>
          <a:p>
            <a:endParaRPr lang="en-GB"/>
          </a:p>
        </p:txBody>
      </p:sp>
      <p:sp>
        <p:nvSpPr>
          <p:cNvPr id="44378" name="Line 552"/>
          <p:cNvSpPr>
            <a:spLocks noChangeShapeType="1"/>
          </p:cNvSpPr>
          <p:nvPr/>
        </p:nvSpPr>
        <p:spPr bwMode="auto">
          <a:xfrm>
            <a:off x="7134225" y="3867150"/>
            <a:ext cx="61913" cy="1588"/>
          </a:xfrm>
          <a:prstGeom prst="line">
            <a:avLst/>
          </a:prstGeom>
          <a:noFill/>
          <a:ln w="6350">
            <a:solidFill>
              <a:srgbClr val="000040"/>
            </a:solidFill>
            <a:round/>
            <a:headEnd/>
            <a:tailEnd/>
          </a:ln>
        </p:spPr>
        <p:txBody>
          <a:bodyPr/>
          <a:lstStyle/>
          <a:p>
            <a:endParaRPr lang="en-GB"/>
          </a:p>
        </p:txBody>
      </p:sp>
      <p:sp>
        <p:nvSpPr>
          <p:cNvPr id="44379" name="Freeform 553"/>
          <p:cNvSpPr>
            <a:spLocks/>
          </p:cNvSpPr>
          <p:nvPr/>
        </p:nvSpPr>
        <p:spPr bwMode="auto">
          <a:xfrm>
            <a:off x="3829050" y="5938838"/>
            <a:ext cx="325438" cy="339725"/>
          </a:xfrm>
          <a:custGeom>
            <a:avLst/>
            <a:gdLst>
              <a:gd name="T0" fmla="*/ 2147483647 w 615"/>
              <a:gd name="T1" fmla="*/ 2147483647 h 643"/>
              <a:gd name="T2" fmla="*/ 0 w 615"/>
              <a:gd name="T3" fmla="*/ 2147483647 h 643"/>
              <a:gd name="T4" fmla="*/ 2147483647 w 615"/>
              <a:gd name="T5" fmla="*/ 0 h 643"/>
              <a:gd name="T6" fmla="*/ 2147483647 w 615"/>
              <a:gd name="T7" fmla="*/ 2147483647 h 643"/>
              <a:gd name="T8" fmla="*/ 2147483647 w 615"/>
              <a:gd name="T9" fmla="*/ 2147483647 h 643"/>
              <a:gd name="T10" fmla="*/ 2147483647 w 615"/>
              <a:gd name="T11" fmla="*/ 2147483647 h 643"/>
              <a:gd name="T12" fmla="*/ 2147483647 w 615"/>
              <a:gd name="T13" fmla="*/ 2147483647 h 643"/>
              <a:gd name="T14" fmla="*/ 2147483647 w 615"/>
              <a:gd name="T15" fmla="*/ 2147483647 h 643"/>
              <a:gd name="T16" fmla="*/ 2147483647 w 615"/>
              <a:gd name="T17" fmla="*/ 2147483647 h 643"/>
              <a:gd name="T18" fmla="*/ 2147483647 w 615"/>
              <a:gd name="T19" fmla="*/ 2147483647 h 643"/>
              <a:gd name="T20" fmla="*/ 2147483647 w 615"/>
              <a:gd name="T21" fmla="*/ 2147483647 h 643"/>
              <a:gd name="T22" fmla="*/ 2147483647 w 615"/>
              <a:gd name="T23" fmla="*/ 2147483647 h 643"/>
              <a:gd name="T24" fmla="*/ 2147483647 w 615"/>
              <a:gd name="T25" fmla="*/ 2147483647 h 643"/>
              <a:gd name="T26" fmla="*/ 2147483647 w 615"/>
              <a:gd name="T27" fmla="*/ 2147483647 h 643"/>
              <a:gd name="T28" fmla="*/ 2147483647 w 615"/>
              <a:gd name="T29" fmla="*/ 2147483647 h 6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15"/>
              <a:gd name="T46" fmla="*/ 0 h 643"/>
              <a:gd name="T47" fmla="*/ 615 w 615"/>
              <a:gd name="T48" fmla="*/ 643 h 6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15" h="643">
                <a:moveTo>
                  <a:pt x="56" y="195"/>
                </a:moveTo>
                <a:lnTo>
                  <a:pt x="0" y="195"/>
                </a:lnTo>
                <a:lnTo>
                  <a:pt x="307" y="0"/>
                </a:lnTo>
                <a:lnTo>
                  <a:pt x="615" y="195"/>
                </a:lnTo>
                <a:lnTo>
                  <a:pt x="587" y="195"/>
                </a:lnTo>
                <a:lnTo>
                  <a:pt x="559" y="195"/>
                </a:lnTo>
                <a:lnTo>
                  <a:pt x="559" y="614"/>
                </a:lnTo>
                <a:lnTo>
                  <a:pt x="56" y="614"/>
                </a:lnTo>
                <a:lnTo>
                  <a:pt x="56" y="195"/>
                </a:lnTo>
                <a:lnTo>
                  <a:pt x="559" y="195"/>
                </a:lnTo>
                <a:lnTo>
                  <a:pt x="587" y="195"/>
                </a:lnTo>
                <a:lnTo>
                  <a:pt x="587" y="643"/>
                </a:lnTo>
                <a:lnTo>
                  <a:pt x="56" y="643"/>
                </a:lnTo>
                <a:lnTo>
                  <a:pt x="56" y="614"/>
                </a:lnTo>
                <a:lnTo>
                  <a:pt x="56" y="195"/>
                </a:lnTo>
                <a:close/>
              </a:path>
            </a:pathLst>
          </a:custGeom>
          <a:solidFill>
            <a:srgbClr val="008080"/>
          </a:solidFill>
          <a:ln w="0">
            <a:solidFill>
              <a:srgbClr val="000080"/>
            </a:solidFill>
            <a:round/>
            <a:headEnd/>
            <a:tailEnd/>
          </a:ln>
        </p:spPr>
        <p:txBody>
          <a:bodyPr/>
          <a:lstStyle/>
          <a:p>
            <a:endParaRPr lang="en-GB"/>
          </a:p>
        </p:txBody>
      </p:sp>
      <p:sp>
        <p:nvSpPr>
          <p:cNvPr id="44380" name="Rectangle 554"/>
          <p:cNvSpPr>
            <a:spLocks noChangeArrowheads="1"/>
          </p:cNvSpPr>
          <p:nvPr/>
        </p:nvSpPr>
        <p:spPr bwMode="auto">
          <a:xfrm>
            <a:off x="3859213" y="6042025"/>
            <a:ext cx="268287" cy="220663"/>
          </a:xfrm>
          <a:prstGeom prst="rect">
            <a:avLst/>
          </a:prstGeom>
          <a:solidFill>
            <a:srgbClr val="FFFF00"/>
          </a:solidFill>
          <a:ln w="0">
            <a:solidFill>
              <a:srgbClr val="000000"/>
            </a:solidFill>
            <a:miter lim="800000"/>
            <a:headEnd/>
            <a:tailEnd/>
          </a:ln>
        </p:spPr>
        <p:txBody>
          <a:bodyPr/>
          <a:lstStyle/>
          <a:p>
            <a:endParaRPr lang="fa-IR"/>
          </a:p>
        </p:txBody>
      </p:sp>
      <p:sp>
        <p:nvSpPr>
          <p:cNvPr id="44381" name="Rectangle 555"/>
          <p:cNvSpPr>
            <a:spLocks noChangeArrowheads="1"/>
          </p:cNvSpPr>
          <p:nvPr/>
        </p:nvSpPr>
        <p:spPr bwMode="auto">
          <a:xfrm>
            <a:off x="3902075" y="6094413"/>
            <a:ext cx="93663" cy="166687"/>
          </a:xfrm>
          <a:prstGeom prst="rect">
            <a:avLst/>
          </a:prstGeom>
          <a:solidFill>
            <a:srgbClr val="800000"/>
          </a:solidFill>
          <a:ln w="0">
            <a:solidFill>
              <a:srgbClr val="000040"/>
            </a:solidFill>
            <a:miter lim="800000"/>
            <a:headEnd/>
            <a:tailEnd/>
          </a:ln>
        </p:spPr>
        <p:txBody>
          <a:bodyPr/>
          <a:lstStyle/>
          <a:p>
            <a:endParaRPr lang="fa-IR"/>
          </a:p>
        </p:txBody>
      </p:sp>
      <p:sp>
        <p:nvSpPr>
          <p:cNvPr id="44382" name="Rectangle 556"/>
          <p:cNvSpPr>
            <a:spLocks noChangeArrowheads="1"/>
          </p:cNvSpPr>
          <p:nvPr/>
        </p:nvSpPr>
        <p:spPr bwMode="auto">
          <a:xfrm>
            <a:off x="4037013" y="6089650"/>
            <a:ext cx="65087" cy="80963"/>
          </a:xfrm>
          <a:prstGeom prst="rect">
            <a:avLst/>
          </a:prstGeom>
          <a:solidFill>
            <a:srgbClr val="80FFFF"/>
          </a:solidFill>
          <a:ln w="0">
            <a:solidFill>
              <a:srgbClr val="000040"/>
            </a:solidFill>
            <a:miter lim="800000"/>
            <a:headEnd/>
            <a:tailEnd/>
          </a:ln>
        </p:spPr>
        <p:txBody>
          <a:bodyPr/>
          <a:lstStyle/>
          <a:p>
            <a:endParaRPr lang="fa-IR"/>
          </a:p>
        </p:txBody>
      </p:sp>
      <p:sp>
        <p:nvSpPr>
          <p:cNvPr id="44383" name="Freeform 557"/>
          <p:cNvSpPr>
            <a:spLocks/>
          </p:cNvSpPr>
          <p:nvPr/>
        </p:nvSpPr>
        <p:spPr bwMode="auto">
          <a:xfrm>
            <a:off x="3971925" y="6172200"/>
            <a:ext cx="11113" cy="15875"/>
          </a:xfrm>
          <a:custGeom>
            <a:avLst/>
            <a:gdLst>
              <a:gd name="T0" fmla="*/ 2147483647 w 23"/>
              <a:gd name="T1" fmla="*/ 2147483647 h 30"/>
              <a:gd name="T2" fmla="*/ 2147483647 w 23"/>
              <a:gd name="T3" fmla="*/ 2147483647 h 30"/>
              <a:gd name="T4" fmla="*/ 2147483647 w 23"/>
              <a:gd name="T5" fmla="*/ 2147483647 h 30"/>
              <a:gd name="T6" fmla="*/ 2147483647 w 23"/>
              <a:gd name="T7" fmla="*/ 2147483647 h 30"/>
              <a:gd name="T8" fmla="*/ 2147483647 w 23"/>
              <a:gd name="T9" fmla="*/ 2147483647 h 30"/>
              <a:gd name="T10" fmla="*/ 2147483647 w 23"/>
              <a:gd name="T11" fmla="*/ 2147483647 h 30"/>
              <a:gd name="T12" fmla="*/ 2147483647 w 23"/>
              <a:gd name="T13" fmla="*/ 2147483647 h 30"/>
              <a:gd name="T14" fmla="*/ 2147483647 w 23"/>
              <a:gd name="T15" fmla="*/ 0 h 30"/>
              <a:gd name="T16" fmla="*/ 2147483647 w 23"/>
              <a:gd name="T17" fmla="*/ 0 h 30"/>
              <a:gd name="T18" fmla="*/ 2147483647 w 23"/>
              <a:gd name="T19" fmla="*/ 0 h 30"/>
              <a:gd name="T20" fmla="*/ 2147483647 w 23"/>
              <a:gd name="T21" fmla="*/ 0 h 30"/>
              <a:gd name="T22" fmla="*/ 2147483647 w 23"/>
              <a:gd name="T23" fmla="*/ 2147483647 h 30"/>
              <a:gd name="T24" fmla="*/ 2147483647 w 23"/>
              <a:gd name="T25" fmla="*/ 2147483647 h 30"/>
              <a:gd name="T26" fmla="*/ 2147483647 w 23"/>
              <a:gd name="T27" fmla="*/ 2147483647 h 30"/>
              <a:gd name="T28" fmla="*/ 2147483647 w 23"/>
              <a:gd name="T29" fmla="*/ 2147483647 h 30"/>
              <a:gd name="T30" fmla="*/ 2147483647 w 23"/>
              <a:gd name="T31" fmla="*/ 2147483647 h 30"/>
              <a:gd name="T32" fmla="*/ 0 w 23"/>
              <a:gd name="T33" fmla="*/ 2147483647 h 30"/>
              <a:gd name="T34" fmla="*/ 0 w 23"/>
              <a:gd name="T35" fmla="*/ 2147483647 h 30"/>
              <a:gd name="T36" fmla="*/ 0 w 23"/>
              <a:gd name="T37" fmla="*/ 2147483647 h 30"/>
              <a:gd name="T38" fmla="*/ 0 w 23"/>
              <a:gd name="T39" fmla="*/ 2147483647 h 30"/>
              <a:gd name="T40" fmla="*/ 2147483647 w 23"/>
              <a:gd name="T41" fmla="*/ 2147483647 h 30"/>
              <a:gd name="T42" fmla="*/ 2147483647 w 23"/>
              <a:gd name="T43" fmla="*/ 2147483647 h 30"/>
              <a:gd name="T44" fmla="*/ 2147483647 w 23"/>
              <a:gd name="T45" fmla="*/ 2147483647 h 30"/>
              <a:gd name="T46" fmla="*/ 2147483647 w 23"/>
              <a:gd name="T47" fmla="*/ 2147483647 h 30"/>
              <a:gd name="T48" fmla="*/ 2147483647 w 23"/>
              <a:gd name="T49" fmla="*/ 2147483647 h 30"/>
              <a:gd name="T50" fmla="*/ 2147483647 w 23"/>
              <a:gd name="T51" fmla="*/ 2147483647 h 30"/>
              <a:gd name="T52" fmla="*/ 2147483647 w 23"/>
              <a:gd name="T53" fmla="*/ 2147483647 h 30"/>
              <a:gd name="T54" fmla="*/ 2147483647 w 23"/>
              <a:gd name="T55" fmla="*/ 2147483647 h 30"/>
              <a:gd name="T56" fmla="*/ 2147483647 w 23"/>
              <a:gd name="T57" fmla="*/ 2147483647 h 30"/>
              <a:gd name="T58" fmla="*/ 2147483647 w 23"/>
              <a:gd name="T59" fmla="*/ 2147483647 h 30"/>
              <a:gd name="T60" fmla="*/ 2147483647 w 23"/>
              <a:gd name="T61" fmla="*/ 2147483647 h 30"/>
              <a:gd name="T62" fmla="*/ 2147483647 w 23"/>
              <a:gd name="T63" fmla="*/ 2147483647 h 30"/>
              <a:gd name="T64" fmla="*/ 2147483647 w 23"/>
              <a:gd name="T65" fmla="*/ 2147483647 h 30"/>
              <a:gd name="T66" fmla="*/ 2147483647 w 23"/>
              <a:gd name="T67" fmla="*/ 2147483647 h 30"/>
              <a:gd name="T68" fmla="*/ 2147483647 w 23"/>
              <a:gd name="T69" fmla="*/ 2147483647 h 30"/>
              <a:gd name="T70" fmla="*/ 2147483647 w 23"/>
              <a:gd name="T71" fmla="*/ 2147483647 h 3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3"/>
              <a:gd name="T109" fmla="*/ 0 h 30"/>
              <a:gd name="T110" fmla="*/ 23 w 23"/>
              <a:gd name="T111" fmla="*/ 30 h 3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3" h="30">
                <a:moveTo>
                  <a:pt x="23" y="14"/>
                </a:moveTo>
                <a:lnTo>
                  <a:pt x="23" y="13"/>
                </a:lnTo>
                <a:lnTo>
                  <a:pt x="23" y="12"/>
                </a:lnTo>
                <a:lnTo>
                  <a:pt x="23" y="11"/>
                </a:lnTo>
                <a:lnTo>
                  <a:pt x="22" y="10"/>
                </a:lnTo>
                <a:lnTo>
                  <a:pt x="21" y="9"/>
                </a:lnTo>
                <a:lnTo>
                  <a:pt x="21" y="8"/>
                </a:lnTo>
                <a:lnTo>
                  <a:pt x="21" y="7"/>
                </a:lnTo>
                <a:lnTo>
                  <a:pt x="20" y="5"/>
                </a:lnTo>
                <a:lnTo>
                  <a:pt x="19" y="4"/>
                </a:lnTo>
                <a:lnTo>
                  <a:pt x="19" y="3"/>
                </a:lnTo>
                <a:lnTo>
                  <a:pt x="18" y="2"/>
                </a:lnTo>
                <a:lnTo>
                  <a:pt x="17" y="1"/>
                </a:lnTo>
                <a:lnTo>
                  <a:pt x="15" y="0"/>
                </a:lnTo>
                <a:lnTo>
                  <a:pt x="14" y="0"/>
                </a:lnTo>
                <a:lnTo>
                  <a:pt x="13" y="0"/>
                </a:lnTo>
                <a:lnTo>
                  <a:pt x="12" y="0"/>
                </a:lnTo>
                <a:lnTo>
                  <a:pt x="11" y="0"/>
                </a:lnTo>
                <a:lnTo>
                  <a:pt x="10" y="0"/>
                </a:lnTo>
                <a:lnTo>
                  <a:pt x="9" y="0"/>
                </a:lnTo>
                <a:lnTo>
                  <a:pt x="8" y="0"/>
                </a:lnTo>
                <a:lnTo>
                  <a:pt x="7" y="1"/>
                </a:lnTo>
                <a:lnTo>
                  <a:pt x="6" y="1"/>
                </a:lnTo>
                <a:lnTo>
                  <a:pt x="4" y="2"/>
                </a:lnTo>
                <a:lnTo>
                  <a:pt x="3" y="3"/>
                </a:lnTo>
                <a:lnTo>
                  <a:pt x="3" y="4"/>
                </a:lnTo>
                <a:lnTo>
                  <a:pt x="2" y="5"/>
                </a:lnTo>
                <a:lnTo>
                  <a:pt x="1" y="7"/>
                </a:lnTo>
                <a:lnTo>
                  <a:pt x="1" y="8"/>
                </a:lnTo>
                <a:lnTo>
                  <a:pt x="1" y="9"/>
                </a:lnTo>
                <a:lnTo>
                  <a:pt x="0" y="10"/>
                </a:lnTo>
                <a:lnTo>
                  <a:pt x="0" y="11"/>
                </a:lnTo>
                <a:lnTo>
                  <a:pt x="0" y="12"/>
                </a:lnTo>
                <a:lnTo>
                  <a:pt x="0" y="13"/>
                </a:lnTo>
                <a:lnTo>
                  <a:pt x="0" y="14"/>
                </a:lnTo>
                <a:lnTo>
                  <a:pt x="0" y="16"/>
                </a:lnTo>
                <a:lnTo>
                  <a:pt x="0" y="18"/>
                </a:lnTo>
                <a:lnTo>
                  <a:pt x="0" y="19"/>
                </a:lnTo>
                <a:lnTo>
                  <a:pt x="0" y="20"/>
                </a:lnTo>
                <a:lnTo>
                  <a:pt x="1" y="22"/>
                </a:lnTo>
                <a:lnTo>
                  <a:pt x="1" y="23"/>
                </a:lnTo>
                <a:lnTo>
                  <a:pt x="1" y="24"/>
                </a:lnTo>
                <a:lnTo>
                  <a:pt x="2" y="24"/>
                </a:lnTo>
                <a:lnTo>
                  <a:pt x="3" y="25"/>
                </a:lnTo>
                <a:lnTo>
                  <a:pt x="3" y="26"/>
                </a:lnTo>
                <a:lnTo>
                  <a:pt x="4" y="27"/>
                </a:lnTo>
                <a:lnTo>
                  <a:pt x="6" y="29"/>
                </a:lnTo>
                <a:lnTo>
                  <a:pt x="7" y="29"/>
                </a:lnTo>
                <a:lnTo>
                  <a:pt x="8" y="30"/>
                </a:lnTo>
                <a:lnTo>
                  <a:pt x="9" y="30"/>
                </a:lnTo>
                <a:lnTo>
                  <a:pt x="10" y="30"/>
                </a:lnTo>
                <a:lnTo>
                  <a:pt x="11" y="30"/>
                </a:lnTo>
                <a:lnTo>
                  <a:pt x="12" y="30"/>
                </a:lnTo>
                <a:lnTo>
                  <a:pt x="13" y="30"/>
                </a:lnTo>
                <a:lnTo>
                  <a:pt x="14" y="30"/>
                </a:lnTo>
                <a:lnTo>
                  <a:pt x="15" y="30"/>
                </a:lnTo>
                <a:lnTo>
                  <a:pt x="17" y="29"/>
                </a:lnTo>
                <a:lnTo>
                  <a:pt x="18" y="27"/>
                </a:lnTo>
                <a:lnTo>
                  <a:pt x="19" y="26"/>
                </a:lnTo>
                <a:lnTo>
                  <a:pt x="19" y="25"/>
                </a:lnTo>
                <a:lnTo>
                  <a:pt x="20" y="24"/>
                </a:lnTo>
                <a:lnTo>
                  <a:pt x="21" y="24"/>
                </a:lnTo>
                <a:lnTo>
                  <a:pt x="21" y="23"/>
                </a:lnTo>
                <a:lnTo>
                  <a:pt x="21" y="22"/>
                </a:lnTo>
                <a:lnTo>
                  <a:pt x="22" y="20"/>
                </a:lnTo>
                <a:lnTo>
                  <a:pt x="23" y="19"/>
                </a:lnTo>
                <a:lnTo>
                  <a:pt x="23" y="18"/>
                </a:lnTo>
                <a:lnTo>
                  <a:pt x="23" y="16"/>
                </a:lnTo>
                <a:lnTo>
                  <a:pt x="23" y="14"/>
                </a:lnTo>
                <a:close/>
              </a:path>
            </a:pathLst>
          </a:custGeom>
          <a:solidFill>
            <a:srgbClr val="008080"/>
          </a:solidFill>
          <a:ln w="0">
            <a:solidFill>
              <a:srgbClr val="000040"/>
            </a:solidFill>
            <a:round/>
            <a:headEnd/>
            <a:tailEnd/>
          </a:ln>
        </p:spPr>
        <p:txBody>
          <a:bodyPr/>
          <a:lstStyle/>
          <a:p>
            <a:endParaRPr lang="en-GB"/>
          </a:p>
        </p:txBody>
      </p:sp>
      <p:sp>
        <p:nvSpPr>
          <p:cNvPr id="44384" name="Line 558"/>
          <p:cNvSpPr>
            <a:spLocks noChangeShapeType="1"/>
          </p:cNvSpPr>
          <p:nvPr/>
        </p:nvSpPr>
        <p:spPr bwMode="auto">
          <a:xfrm>
            <a:off x="4068763" y="6091238"/>
            <a:ext cx="1587" cy="79375"/>
          </a:xfrm>
          <a:prstGeom prst="line">
            <a:avLst/>
          </a:prstGeom>
          <a:noFill/>
          <a:ln w="6350">
            <a:solidFill>
              <a:srgbClr val="000040"/>
            </a:solidFill>
            <a:round/>
            <a:headEnd/>
            <a:tailEnd/>
          </a:ln>
        </p:spPr>
        <p:txBody>
          <a:bodyPr/>
          <a:lstStyle/>
          <a:p>
            <a:endParaRPr lang="en-GB"/>
          </a:p>
        </p:txBody>
      </p:sp>
      <p:sp>
        <p:nvSpPr>
          <p:cNvPr id="44385" name="Line 559"/>
          <p:cNvSpPr>
            <a:spLocks noChangeShapeType="1"/>
          </p:cNvSpPr>
          <p:nvPr/>
        </p:nvSpPr>
        <p:spPr bwMode="auto">
          <a:xfrm>
            <a:off x="4037013" y="6129338"/>
            <a:ext cx="63500" cy="1587"/>
          </a:xfrm>
          <a:prstGeom prst="line">
            <a:avLst/>
          </a:prstGeom>
          <a:noFill/>
          <a:ln w="6350">
            <a:solidFill>
              <a:srgbClr val="000040"/>
            </a:solidFill>
            <a:round/>
            <a:headEnd/>
            <a:tailEnd/>
          </a:ln>
        </p:spPr>
        <p:txBody>
          <a:bodyPr/>
          <a:lstStyle/>
          <a:p>
            <a:endParaRPr lang="en-GB"/>
          </a:p>
        </p:txBody>
      </p:sp>
      <p:sp>
        <p:nvSpPr>
          <p:cNvPr id="44386" name="Freeform 560"/>
          <p:cNvSpPr>
            <a:spLocks/>
          </p:cNvSpPr>
          <p:nvPr/>
        </p:nvSpPr>
        <p:spPr bwMode="auto">
          <a:xfrm>
            <a:off x="4448175" y="4598988"/>
            <a:ext cx="325438" cy="339725"/>
          </a:xfrm>
          <a:custGeom>
            <a:avLst/>
            <a:gdLst>
              <a:gd name="T0" fmla="*/ 2147483647 w 614"/>
              <a:gd name="T1" fmla="*/ 2147483647 h 643"/>
              <a:gd name="T2" fmla="*/ 0 w 614"/>
              <a:gd name="T3" fmla="*/ 2147483647 h 643"/>
              <a:gd name="T4" fmla="*/ 2147483647 w 614"/>
              <a:gd name="T5" fmla="*/ 0 h 643"/>
              <a:gd name="T6" fmla="*/ 2147483647 w 614"/>
              <a:gd name="T7" fmla="*/ 2147483647 h 643"/>
              <a:gd name="T8" fmla="*/ 2147483647 w 614"/>
              <a:gd name="T9" fmla="*/ 2147483647 h 643"/>
              <a:gd name="T10" fmla="*/ 2147483647 w 614"/>
              <a:gd name="T11" fmla="*/ 2147483647 h 643"/>
              <a:gd name="T12" fmla="*/ 2147483647 w 614"/>
              <a:gd name="T13" fmla="*/ 2147483647 h 643"/>
              <a:gd name="T14" fmla="*/ 2147483647 w 614"/>
              <a:gd name="T15" fmla="*/ 2147483647 h 643"/>
              <a:gd name="T16" fmla="*/ 2147483647 w 614"/>
              <a:gd name="T17" fmla="*/ 2147483647 h 643"/>
              <a:gd name="T18" fmla="*/ 2147483647 w 614"/>
              <a:gd name="T19" fmla="*/ 2147483647 h 643"/>
              <a:gd name="T20" fmla="*/ 2147483647 w 614"/>
              <a:gd name="T21" fmla="*/ 2147483647 h 643"/>
              <a:gd name="T22" fmla="*/ 2147483647 w 614"/>
              <a:gd name="T23" fmla="*/ 2147483647 h 643"/>
              <a:gd name="T24" fmla="*/ 2147483647 w 614"/>
              <a:gd name="T25" fmla="*/ 2147483647 h 643"/>
              <a:gd name="T26" fmla="*/ 2147483647 w 614"/>
              <a:gd name="T27" fmla="*/ 2147483647 h 643"/>
              <a:gd name="T28" fmla="*/ 2147483647 w 614"/>
              <a:gd name="T29" fmla="*/ 2147483647 h 6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14"/>
              <a:gd name="T46" fmla="*/ 0 h 643"/>
              <a:gd name="T47" fmla="*/ 614 w 614"/>
              <a:gd name="T48" fmla="*/ 643 h 6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14" h="643">
                <a:moveTo>
                  <a:pt x="56" y="195"/>
                </a:moveTo>
                <a:lnTo>
                  <a:pt x="0" y="195"/>
                </a:lnTo>
                <a:lnTo>
                  <a:pt x="307" y="0"/>
                </a:lnTo>
                <a:lnTo>
                  <a:pt x="614" y="195"/>
                </a:lnTo>
                <a:lnTo>
                  <a:pt x="587" y="195"/>
                </a:lnTo>
                <a:lnTo>
                  <a:pt x="558" y="195"/>
                </a:lnTo>
                <a:lnTo>
                  <a:pt x="558" y="615"/>
                </a:lnTo>
                <a:lnTo>
                  <a:pt x="56" y="615"/>
                </a:lnTo>
                <a:lnTo>
                  <a:pt x="56" y="195"/>
                </a:lnTo>
                <a:lnTo>
                  <a:pt x="558" y="195"/>
                </a:lnTo>
                <a:lnTo>
                  <a:pt x="587" y="195"/>
                </a:lnTo>
                <a:lnTo>
                  <a:pt x="587" y="643"/>
                </a:lnTo>
                <a:lnTo>
                  <a:pt x="56" y="643"/>
                </a:lnTo>
                <a:lnTo>
                  <a:pt x="56" y="615"/>
                </a:lnTo>
                <a:lnTo>
                  <a:pt x="56" y="195"/>
                </a:lnTo>
                <a:close/>
              </a:path>
            </a:pathLst>
          </a:custGeom>
          <a:solidFill>
            <a:srgbClr val="008080"/>
          </a:solidFill>
          <a:ln w="0">
            <a:solidFill>
              <a:srgbClr val="000080"/>
            </a:solidFill>
            <a:round/>
            <a:headEnd/>
            <a:tailEnd/>
          </a:ln>
        </p:spPr>
        <p:txBody>
          <a:bodyPr/>
          <a:lstStyle/>
          <a:p>
            <a:endParaRPr lang="en-GB"/>
          </a:p>
        </p:txBody>
      </p:sp>
      <p:sp>
        <p:nvSpPr>
          <p:cNvPr id="44387" name="Rectangle 561"/>
          <p:cNvSpPr>
            <a:spLocks noChangeArrowheads="1"/>
          </p:cNvSpPr>
          <p:nvPr/>
        </p:nvSpPr>
        <p:spPr bwMode="auto">
          <a:xfrm>
            <a:off x="4478338" y="4702175"/>
            <a:ext cx="269875" cy="220663"/>
          </a:xfrm>
          <a:prstGeom prst="rect">
            <a:avLst/>
          </a:prstGeom>
          <a:solidFill>
            <a:srgbClr val="FFFF00"/>
          </a:solidFill>
          <a:ln w="0">
            <a:solidFill>
              <a:srgbClr val="000000"/>
            </a:solidFill>
            <a:miter lim="800000"/>
            <a:headEnd/>
            <a:tailEnd/>
          </a:ln>
        </p:spPr>
        <p:txBody>
          <a:bodyPr/>
          <a:lstStyle/>
          <a:p>
            <a:endParaRPr lang="fa-IR"/>
          </a:p>
        </p:txBody>
      </p:sp>
      <p:sp>
        <p:nvSpPr>
          <p:cNvPr id="44388" name="Rectangle 562"/>
          <p:cNvSpPr>
            <a:spLocks noChangeArrowheads="1"/>
          </p:cNvSpPr>
          <p:nvPr/>
        </p:nvSpPr>
        <p:spPr bwMode="auto">
          <a:xfrm>
            <a:off x="4521200" y="4754563"/>
            <a:ext cx="95250" cy="166687"/>
          </a:xfrm>
          <a:prstGeom prst="rect">
            <a:avLst/>
          </a:prstGeom>
          <a:solidFill>
            <a:srgbClr val="800000"/>
          </a:solidFill>
          <a:ln w="0">
            <a:solidFill>
              <a:srgbClr val="000040"/>
            </a:solidFill>
            <a:miter lim="800000"/>
            <a:headEnd/>
            <a:tailEnd/>
          </a:ln>
        </p:spPr>
        <p:txBody>
          <a:bodyPr/>
          <a:lstStyle/>
          <a:p>
            <a:endParaRPr lang="fa-IR"/>
          </a:p>
        </p:txBody>
      </p:sp>
      <p:sp>
        <p:nvSpPr>
          <p:cNvPr id="44389" name="Rectangle 563"/>
          <p:cNvSpPr>
            <a:spLocks noChangeArrowheads="1"/>
          </p:cNvSpPr>
          <p:nvPr/>
        </p:nvSpPr>
        <p:spPr bwMode="auto">
          <a:xfrm>
            <a:off x="4657725" y="4751388"/>
            <a:ext cx="63500" cy="79375"/>
          </a:xfrm>
          <a:prstGeom prst="rect">
            <a:avLst/>
          </a:prstGeom>
          <a:solidFill>
            <a:srgbClr val="80FFFF"/>
          </a:solidFill>
          <a:ln w="0">
            <a:solidFill>
              <a:srgbClr val="000040"/>
            </a:solidFill>
            <a:miter lim="800000"/>
            <a:headEnd/>
            <a:tailEnd/>
          </a:ln>
        </p:spPr>
        <p:txBody>
          <a:bodyPr/>
          <a:lstStyle/>
          <a:p>
            <a:endParaRPr lang="fa-IR"/>
          </a:p>
        </p:txBody>
      </p:sp>
      <p:sp>
        <p:nvSpPr>
          <p:cNvPr id="44390" name="Freeform 564"/>
          <p:cNvSpPr>
            <a:spLocks/>
          </p:cNvSpPr>
          <p:nvPr/>
        </p:nvSpPr>
        <p:spPr bwMode="auto">
          <a:xfrm>
            <a:off x="4591050" y="4832350"/>
            <a:ext cx="12700" cy="15875"/>
          </a:xfrm>
          <a:custGeom>
            <a:avLst/>
            <a:gdLst>
              <a:gd name="T0" fmla="*/ 2147483647 w 23"/>
              <a:gd name="T1" fmla="*/ 2147483647 h 30"/>
              <a:gd name="T2" fmla="*/ 2147483647 w 23"/>
              <a:gd name="T3" fmla="*/ 2147483647 h 30"/>
              <a:gd name="T4" fmla="*/ 2147483647 w 23"/>
              <a:gd name="T5" fmla="*/ 2147483647 h 30"/>
              <a:gd name="T6" fmla="*/ 2147483647 w 23"/>
              <a:gd name="T7" fmla="*/ 2147483647 h 30"/>
              <a:gd name="T8" fmla="*/ 2147483647 w 23"/>
              <a:gd name="T9" fmla="*/ 2147483647 h 30"/>
              <a:gd name="T10" fmla="*/ 2147483647 w 23"/>
              <a:gd name="T11" fmla="*/ 2147483647 h 30"/>
              <a:gd name="T12" fmla="*/ 2147483647 w 23"/>
              <a:gd name="T13" fmla="*/ 2147483647 h 30"/>
              <a:gd name="T14" fmla="*/ 2147483647 w 23"/>
              <a:gd name="T15" fmla="*/ 0 h 30"/>
              <a:gd name="T16" fmla="*/ 2147483647 w 23"/>
              <a:gd name="T17" fmla="*/ 0 h 30"/>
              <a:gd name="T18" fmla="*/ 2147483647 w 23"/>
              <a:gd name="T19" fmla="*/ 0 h 30"/>
              <a:gd name="T20" fmla="*/ 2147483647 w 23"/>
              <a:gd name="T21" fmla="*/ 0 h 30"/>
              <a:gd name="T22" fmla="*/ 2147483647 w 23"/>
              <a:gd name="T23" fmla="*/ 2147483647 h 30"/>
              <a:gd name="T24" fmla="*/ 2147483647 w 23"/>
              <a:gd name="T25" fmla="*/ 2147483647 h 30"/>
              <a:gd name="T26" fmla="*/ 2147483647 w 23"/>
              <a:gd name="T27" fmla="*/ 2147483647 h 30"/>
              <a:gd name="T28" fmla="*/ 2147483647 w 23"/>
              <a:gd name="T29" fmla="*/ 2147483647 h 30"/>
              <a:gd name="T30" fmla="*/ 2147483647 w 23"/>
              <a:gd name="T31" fmla="*/ 2147483647 h 30"/>
              <a:gd name="T32" fmla="*/ 0 w 23"/>
              <a:gd name="T33" fmla="*/ 2147483647 h 30"/>
              <a:gd name="T34" fmla="*/ 0 w 23"/>
              <a:gd name="T35" fmla="*/ 2147483647 h 30"/>
              <a:gd name="T36" fmla="*/ 0 w 23"/>
              <a:gd name="T37" fmla="*/ 2147483647 h 30"/>
              <a:gd name="T38" fmla="*/ 0 w 23"/>
              <a:gd name="T39" fmla="*/ 2147483647 h 30"/>
              <a:gd name="T40" fmla="*/ 2147483647 w 23"/>
              <a:gd name="T41" fmla="*/ 2147483647 h 30"/>
              <a:gd name="T42" fmla="*/ 2147483647 w 23"/>
              <a:gd name="T43" fmla="*/ 2147483647 h 30"/>
              <a:gd name="T44" fmla="*/ 2147483647 w 23"/>
              <a:gd name="T45" fmla="*/ 2147483647 h 30"/>
              <a:gd name="T46" fmla="*/ 2147483647 w 23"/>
              <a:gd name="T47" fmla="*/ 2147483647 h 30"/>
              <a:gd name="T48" fmla="*/ 2147483647 w 23"/>
              <a:gd name="T49" fmla="*/ 2147483647 h 30"/>
              <a:gd name="T50" fmla="*/ 2147483647 w 23"/>
              <a:gd name="T51" fmla="*/ 2147483647 h 30"/>
              <a:gd name="T52" fmla="*/ 2147483647 w 23"/>
              <a:gd name="T53" fmla="*/ 2147483647 h 30"/>
              <a:gd name="T54" fmla="*/ 2147483647 w 23"/>
              <a:gd name="T55" fmla="*/ 2147483647 h 30"/>
              <a:gd name="T56" fmla="*/ 2147483647 w 23"/>
              <a:gd name="T57" fmla="*/ 2147483647 h 30"/>
              <a:gd name="T58" fmla="*/ 2147483647 w 23"/>
              <a:gd name="T59" fmla="*/ 2147483647 h 30"/>
              <a:gd name="T60" fmla="*/ 2147483647 w 23"/>
              <a:gd name="T61" fmla="*/ 2147483647 h 30"/>
              <a:gd name="T62" fmla="*/ 2147483647 w 23"/>
              <a:gd name="T63" fmla="*/ 2147483647 h 30"/>
              <a:gd name="T64" fmla="*/ 2147483647 w 23"/>
              <a:gd name="T65" fmla="*/ 2147483647 h 30"/>
              <a:gd name="T66" fmla="*/ 2147483647 w 23"/>
              <a:gd name="T67" fmla="*/ 2147483647 h 30"/>
              <a:gd name="T68" fmla="*/ 2147483647 w 23"/>
              <a:gd name="T69" fmla="*/ 2147483647 h 30"/>
              <a:gd name="T70" fmla="*/ 2147483647 w 23"/>
              <a:gd name="T71" fmla="*/ 2147483647 h 3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3"/>
              <a:gd name="T109" fmla="*/ 0 h 30"/>
              <a:gd name="T110" fmla="*/ 23 w 23"/>
              <a:gd name="T111" fmla="*/ 30 h 3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3" h="30">
                <a:moveTo>
                  <a:pt x="23" y="14"/>
                </a:moveTo>
                <a:lnTo>
                  <a:pt x="23" y="13"/>
                </a:lnTo>
                <a:lnTo>
                  <a:pt x="23" y="12"/>
                </a:lnTo>
                <a:lnTo>
                  <a:pt x="23" y="11"/>
                </a:lnTo>
                <a:lnTo>
                  <a:pt x="22" y="10"/>
                </a:lnTo>
                <a:lnTo>
                  <a:pt x="21" y="9"/>
                </a:lnTo>
                <a:lnTo>
                  <a:pt x="21" y="8"/>
                </a:lnTo>
                <a:lnTo>
                  <a:pt x="21" y="7"/>
                </a:lnTo>
                <a:lnTo>
                  <a:pt x="19" y="6"/>
                </a:lnTo>
                <a:lnTo>
                  <a:pt x="18" y="5"/>
                </a:lnTo>
                <a:lnTo>
                  <a:pt x="18" y="3"/>
                </a:lnTo>
                <a:lnTo>
                  <a:pt x="17" y="2"/>
                </a:lnTo>
                <a:lnTo>
                  <a:pt x="16" y="1"/>
                </a:lnTo>
                <a:lnTo>
                  <a:pt x="15" y="0"/>
                </a:lnTo>
                <a:lnTo>
                  <a:pt x="14" y="0"/>
                </a:lnTo>
                <a:lnTo>
                  <a:pt x="13" y="0"/>
                </a:lnTo>
                <a:lnTo>
                  <a:pt x="12" y="0"/>
                </a:lnTo>
                <a:lnTo>
                  <a:pt x="11" y="0"/>
                </a:lnTo>
                <a:lnTo>
                  <a:pt x="10" y="0"/>
                </a:lnTo>
                <a:lnTo>
                  <a:pt x="8" y="0"/>
                </a:lnTo>
                <a:lnTo>
                  <a:pt x="7" y="0"/>
                </a:lnTo>
                <a:lnTo>
                  <a:pt x="6" y="1"/>
                </a:lnTo>
                <a:lnTo>
                  <a:pt x="5" y="1"/>
                </a:lnTo>
                <a:lnTo>
                  <a:pt x="4" y="2"/>
                </a:lnTo>
                <a:lnTo>
                  <a:pt x="3" y="3"/>
                </a:lnTo>
                <a:lnTo>
                  <a:pt x="3" y="5"/>
                </a:lnTo>
                <a:lnTo>
                  <a:pt x="2" y="6"/>
                </a:lnTo>
                <a:lnTo>
                  <a:pt x="1" y="7"/>
                </a:lnTo>
                <a:lnTo>
                  <a:pt x="1" y="8"/>
                </a:lnTo>
                <a:lnTo>
                  <a:pt x="1" y="9"/>
                </a:lnTo>
                <a:lnTo>
                  <a:pt x="0" y="10"/>
                </a:lnTo>
                <a:lnTo>
                  <a:pt x="0" y="11"/>
                </a:lnTo>
                <a:lnTo>
                  <a:pt x="0" y="12"/>
                </a:lnTo>
                <a:lnTo>
                  <a:pt x="0" y="13"/>
                </a:lnTo>
                <a:lnTo>
                  <a:pt x="0" y="14"/>
                </a:lnTo>
                <a:lnTo>
                  <a:pt x="0" y="17"/>
                </a:lnTo>
                <a:lnTo>
                  <a:pt x="0" y="18"/>
                </a:lnTo>
                <a:lnTo>
                  <a:pt x="0" y="19"/>
                </a:lnTo>
                <a:lnTo>
                  <a:pt x="0" y="20"/>
                </a:lnTo>
                <a:lnTo>
                  <a:pt x="1" y="22"/>
                </a:lnTo>
                <a:lnTo>
                  <a:pt x="1" y="23"/>
                </a:lnTo>
                <a:lnTo>
                  <a:pt x="1" y="24"/>
                </a:lnTo>
                <a:lnTo>
                  <a:pt x="2" y="24"/>
                </a:lnTo>
                <a:lnTo>
                  <a:pt x="3" y="25"/>
                </a:lnTo>
                <a:lnTo>
                  <a:pt x="3" y="26"/>
                </a:lnTo>
                <a:lnTo>
                  <a:pt x="4" y="28"/>
                </a:lnTo>
                <a:lnTo>
                  <a:pt x="5" y="29"/>
                </a:lnTo>
                <a:lnTo>
                  <a:pt x="6" y="29"/>
                </a:lnTo>
                <a:lnTo>
                  <a:pt x="7" y="30"/>
                </a:lnTo>
                <a:lnTo>
                  <a:pt x="8" y="30"/>
                </a:lnTo>
                <a:lnTo>
                  <a:pt x="10" y="30"/>
                </a:lnTo>
                <a:lnTo>
                  <a:pt x="11" y="30"/>
                </a:lnTo>
                <a:lnTo>
                  <a:pt x="12" y="30"/>
                </a:lnTo>
                <a:lnTo>
                  <a:pt x="13" y="30"/>
                </a:lnTo>
                <a:lnTo>
                  <a:pt x="14" y="30"/>
                </a:lnTo>
                <a:lnTo>
                  <a:pt x="15" y="30"/>
                </a:lnTo>
                <a:lnTo>
                  <a:pt x="16" y="29"/>
                </a:lnTo>
                <a:lnTo>
                  <a:pt x="17" y="28"/>
                </a:lnTo>
                <a:lnTo>
                  <a:pt x="18" y="26"/>
                </a:lnTo>
                <a:lnTo>
                  <a:pt x="18" y="25"/>
                </a:lnTo>
                <a:lnTo>
                  <a:pt x="19" y="24"/>
                </a:lnTo>
                <a:lnTo>
                  <a:pt x="21" y="24"/>
                </a:lnTo>
                <a:lnTo>
                  <a:pt x="21" y="23"/>
                </a:lnTo>
                <a:lnTo>
                  <a:pt x="21" y="22"/>
                </a:lnTo>
                <a:lnTo>
                  <a:pt x="22" y="20"/>
                </a:lnTo>
                <a:lnTo>
                  <a:pt x="23" y="19"/>
                </a:lnTo>
                <a:lnTo>
                  <a:pt x="23" y="18"/>
                </a:lnTo>
                <a:lnTo>
                  <a:pt x="23" y="17"/>
                </a:lnTo>
                <a:lnTo>
                  <a:pt x="23" y="14"/>
                </a:lnTo>
                <a:close/>
              </a:path>
            </a:pathLst>
          </a:custGeom>
          <a:solidFill>
            <a:srgbClr val="008080"/>
          </a:solidFill>
          <a:ln w="0">
            <a:solidFill>
              <a:srgbClr val="000040"/>
            </a:solidFill>
            <a:round/>
            <a:headEnd/>
            <a:tailEnd/>
          </a:ln>
        </p:spPr>
        <p:txBody>
          <a:bodyPr/>
          <a:lstStyle/>
          <a:p>
            <a:endParaRPr lang="en-GB"/>
          </a:p>
        </p:txBody>
      </p:sp>
      <p:sp>
        <p:nvSpPr>
          <p:cNvPr id="44391" name="Line 565"/>
          <p:cNvSpPr>
            <a:spLocks noChangeShapeType="1"/>
          </p:cNvSpPr>
          <p:nvPr/>
        </p:nvSpPr>
        <p:spPr bwMode="auto">
          <a:xfrm>
            <a:off x="4687888" y="4751388"/>
            <a:ext cx="1587" cy="79375"/>
          </a:xfrm>
          <a:prstGeom prst="line">
            <a:avLst/>
          </a:prstGeom>
          <a:noFill/>
          <a:ln w="6350">
            <a:solidFill>
              <a:srgbClr val="000040"/>
            </a:solidFill>
            <a:round/>
            <a:headEnd/>
            <a:tailEnd/>
          </a:ln>
        </p:spPr>
        <p:txBody>
          <a:bodyPr/>
          <a:lstStyle/>
          <a:p>
            <a:endParaRPr lang="en-GB"/>
          </a:p>
        </p:txBody>
      </p:sp>
      <p:sp>
        <p:nvSpPr>
          <p:cNvPr id="44392" name="Line 566"/>
          <p:cNvSpPr>
            <a:spLocks noChangeShapeType="1"/>
          </p:cNvSpPr>
          <p:nvPr/>
        </p:nvSpPr>
        <p:spPr bwMode="auto">
          <a:xfrm>
            <a:off x="4657725" y="4789488"/>
            <a:ext cx="61913" cy="1587"/>
          </a:xfrm>
          <a:prstGeom prst="line">
            <a:avLst/>
          </a:prstGeom>
          <a:noFill/>
          <a:ln w="6350">
            <a:solidFill>
              <a:srgbClr val="000040"/>
            </a:solidFill>
            <a:round/>
            <a:headEnd/>
            <a:tailEnd/>
          </a:ln>
        </p:spPr>
        <p:txBody>
          <a:bodyPr/>
          <a:lstStyle/>
          <a:p>
            <a:endParaRPr lang="en-GB"/>
          </a:p>
        </p:txBody>
      </p:sp>
      <p:sp>
        <p:nvSpPr>
          <p:cNvPr id="44393" name="Freeform 567"/>
          <p:cNvSpPr>
            <a:spLocks/>
          </p:cNvSpPr>
          <p:nvPr/>
        </p:nvSpPr>
        <p:spPr bwMode="auto">
          <a:xfrm>
            <a:off x="3665538" y="4219575"/>
            <a:ext cx="325437" cy="339725"/>
          </a:xfrm>
          <a:custGeom>
            <a:avLst/>
            <a:gdLst>
              <a:gd name="T0" fmla="*/ 2147483647 w 614"/>
              <a:gd name="T1" fmla="*/ 2147483647 h 643"/>
              <a:gd name="T2" fmla="*/ 0 w 614"/>
              <a:gd name="T3" fmla="*/ 2147483647 h 643"/>
              <a:gd name="T4" fmla="*/ 2147483647 w 614"/>
              <a:gd name="T5" fmla="*/ 0 h 643"/>
              <a:gd name="T6" fmla="*/ 2147483647 w 614"/>
              <a:gd name="T7" fmla="*/ 2147483647 h 643"/>
              <a:gd name="T8" fmla="*/ 2147483647 w 614"/>
              <a:gd name="T9" fmla="*/ 2147483647 h 643"/>
              <a:gd name="T10" fmla="*/ 2147483647 w 614"/>
              <a:gd name="T11" fmla="*/ 2147483647 h 643"/>
              <a:gd name="T12" fmla="*/ 2147483647 w 614"/>
              <a:gd name="T13" fmla="*/ 2147483647 h 643"/>
              <a:gd name="T14" fmla="*/ 2147483647 w 614"/>
              <a:gd name="T15" fmla="*/ 2147483647 h 643"/>
              <a:gd name="T16" fmla="*/ 2147483647 w 614"/>
              <a:gd name="T17" fmla="*/ 2147483647 h 643"/>
              <a:gd name="T18" fmla="*/ 2147483647 w 614"/>
              <a:gd name="T19" fmla="*/ 2147483647 h 643"/>
              <a:gd name="T20" fmla="*/ 2147483647 w 614"/>
              <a:gd name="T21" fmla="*/ 2147483647 h 643"/>
              <a:gd name="T22" fmla="*/ 2147483647 w 614"/>
              <a:gd name="T23" fmla="*/ 2147483647 h 643"/>
              <a:gd name="T24" fmla="*/ 2147483647 w 614"/>
              <a:gd name="T25" fmla="*/ 2147483647 h 643"/>
              <a:gd name="T26" fmla="*/ 2147483647 w 614"/>
              <a:gd name="T27" fmla="*/ 2147483647 h 643"/>
              <a:gd name="T28" fmla="*/ 2147483647 w 614"/>
              <a:gd name="T29" fmla="*/ 2147483647 h 6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14"/>
              <a:gd name="T46" fmla="*/ 0 h 643"/>
              <a:gd name="T47" fmla="*/ 614 w 614"/>
              <a:gd name="T48" fmla="*/ 643 h 6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14" h="643">
                <a:moveTo>
                  <a:pt x="56" y="196"/>
                </a:moveTo>
                <a:lnTo>
                  <a:pt x="0" y="196"/>
                </a:lnTo>
                <a:lnTo>
                  <a:pt x="307" y="0"/>
                </a:lnTo>
                <a:lnTo>
                  <a:pt x="614" y="196"/>
                </a:lnTo>
                <a:lnTo>
                  <a:pt x="587" y="196"/>
                </a:lnTo>
                <a:lnTo>
                  <a:pt x="558" y="196"/>
                </a:lnTo>
                <a:lnTo>
                  <a:pt x="558" y="615"/>
                </a:lnTo>
                <a:lnTo>
                  <a:pt x="56" y="615"/>
                </a:lnTo>
                <a:lnTo>
                  <a:pt x="56" y="196"/>
                </a:lnTo>
                <a:lnTo>
                  <a:pt x="558" y="196"/>
                </a:lnTo>
                <a:lnTo>
                  <a:pt x="587" y="196"/>
                </a:lnTo>
                <a:lnTo>
                  <a:pt x="587" y="643"/>
                </a:lnTo>
                <a:lnTo>
                  <a:pt x="56" y="643"/>
                </a:lnTo>
                <a:lnTo>
                  <a:pt x="56" y="615"/>
                </a:lnTo>
                <a:lnTo>
                  <a:pt x="56" y="196"/>
                </a:lnTo>
                <a:close/>
              </a:path>
            </a:pathLst>
          </a:custGeom>
          <a:solidFill>
            <a:srgbClr val="008080"/>
          </a:solidFill>
          <a:ln w="0">
            <a:solidFill>
              <a:srgbClr val="000080"/>
            </a:solidFill>
            <a:round/>
            <a:headEnd/>
            <a:tailEnd/>
          </a:ln>
        </p:spPr>
        <p:txBody>
          <a:bodyPr/>
          <a:lstStyle/>
          <a:p>
            <a:endParaRPr lang="en-GB"/>
          </a:p>
        </p:txBody>
      </p:sp>
      <p:sp>
        <p:nvSpPr>
          <p:cNvPr id="44394" name="Rectangle 568"/>
          <p:cNvSpPr>
            <a:spLocks noChangeArrowheads="1"/>
          </p:cNvSpPr>
          <p:nvPr/>
        </p:nvSpPr>
        <p:spPr bwMode="auto">
          <a:xfrm>
            <a:off x="3695700" y="4322763"/>
            <a:ext cx="268288" cy="220662"/>
          </a:xfrm>
          <a:prstGeom prst="rect">
            <a:avLst/>
          </a:prstGeom>
          <a:solidFill>
            <a:srgbClr val="FFFF00"/>
          </a:solidFill>
          <a:ln w="0">
            <a:solidFill>
              <a:srgbClr val="000000"/>
            </a:solidFill>
            <a:miter lim="800000"/>
            <a:headEnd/>
            <a:tailEnd/>
          </a:ln>
        </p:spPr>
        <p:txBody>
          <a:bodyPr/>
          <a:lstStyle/>
          <a:p>
            <a:endParaRPr lang="fa-IR"/>
          </a:p>
        </p:txBody>
      </p:sp>
      <p:sp>
        <p:nvSpPr>
          <p:cNvPr id="44395" name="Rectangle 569"/>
          <p:cNvSpPr>
            <a:spLocks noChangeArrowheads="1"/>
          </p:cNvSpPr>
          <p:nvPr/>
        </p:nvSpPr>
        <p:spPr bwMode="auto">
          <a:xfrm>
            <a:off x="3738563" y="4375150"/>
            <a:ext cx="93662" cy="168275"/>
          </a:xfrm>
          <a:prstGeom prst="rect">
            <a:avLst/>
          </a:prstGeom>
          <a:solidFill>
            <a:srgbClr val="800000"/>
          </a:solidFill>
          <a:ln w="0">
            <a:solidFill>
              <a:srgbClr val="000040"/>
            </a:solidFill>
            <a:miter lim="800000"/>
            <a:headEnd/>
            <a:tailEnd/>
          </a:ln>
        </p:spPr>
        <p:txBody>
          <a:bodyPr/>
          <a:lstStyle/>
          <a:p>
            <a:endParaRPr lang="fa-IR"/>
          </a:p>
        </p:txBody>
      </p:sp>
      <p:sp>
        <p:nvSpPr>
          <p:cNvPr id="44396" name="Rectangle 570"/>
          <p:cNvSpPr>
            <a:spLocks noChangeArrowheads="1"/>
          </p:cNvSpPr>
          <p:nvPr/>
        </p:nvSpPr>
        <p:spPr bwMode="auto">
          <a:xfrm>
            <a:off x="3873500" y="4371975"/>
            <a:ext cx="65088" cy="79375"/>
          </a:xfrm>
          <a:prstGeom prst="rect">
            <a:avLst/>
          </a:prstGeom>
          <a:solidFill>
            <a:srgbClr val="80FFFF"/>
          </a:solidFill>
          <a:ln w="0">
            <a:solidFill>
              <a:srgbClr val="000040"/>
            </a:solidFill>
            <a:miter lim="800000"/>
            <a:headEnd/>
            <a:tailEnd/>
          </a:ln>
        </p:spPr>
        <p:txBody>
          <a:bodyPr/>
          <a:lstStyle/>
          <a:p>
            <a:endParaRPr lang="fa-IR"/>
          </a:p>
        </p:txBody>
      </p:sp>
      <p:sp>
        <p:nvSpPr>
          <p:cNvPr id="44397" name="Freeform 571"/>
          <p:cNvSpPr>
            <a:spLocks/>
          </p:cNvSpPr>
          <p:nvPr/>
        </p:nvSpPr>
        <p:spPr bwMode="auto">
          <a:xfrm>
            <a:off x="3808413" y="4452938"/>
            <a:ext cx="11112" cy="15875"/>
          </a:xfrm>
          <a:custGeom>
            <a:avLst/>
            <a:gdLst>
              <a:gd name="T0" fmla="*/ 2147483647 w 23"/>
              <a:gd name="T1" fmla="*/ 2147483647 h 29"/>
              <a:gd name="T2" fmla="*/ 2147483647 w 23"/>
              <a:gd name="T3" fmla="*/ 2147483647 h 29"/>
              <a:gd name="T4" fmla="*/ 2147483647 w 23"/>
              <a:gd name="T5" fmla="*/ 2147483647 h 29"/>
              <a:gd name="T6" fmla="*/ 2147483647 w 23"/>
              <a:gd name="T7" fmla="*/ 2147483647 h 29"/>
              <a:gd name="T8" fmla="*/ 2147483647 w 23"/>
              <a:gd name="T9" fmla="*/ 2147483647 h 29"/>
              <a:gd name="T10" fmla="*/ 2147483647 w 23"/>
              <a:gd name="T11" fmla="*/ 2147483647 h 29"/>
              <a:gd name="T12" fmla="*/ 2147483647 w 23"/>
              <a:gd name="T13" fmla="*/ 2147483647 h 29"/>
              <a:gd name="T14" fmla="*/ 2147483647 w 23"/>
              <a:gd name="T15" fmla="*/ 0 h 29"/>
              <a:gd name="T16" fmla="*/ 2147483647 w 23"/>
              <a:gd name="T17" fmla="*/ 0 h 29"/>
              <a:gd name="T18" fmla="*/ 2147483647 w 23"/>
              <a:gd name="T19" fmla="*/ 0 h 29"/>
              <a:gd name="T20" fmla="*/ 2147483647 w 23"/>
              <a:gd name="T21" fmla="*/ 0 h 29"/>
              <a:gd name="T22" fmla="*/ 2147483647 w 23"/>
              <a:gd name="T23" fmla="*/ 2147483647 h 29"/>
              <a:gd name="T24" fmla="*/ 2147483647 w 23"/>
              <a:gd name="T25" fmla="*/ 2147483647 h 29"/>
              <a:gd name="T26" fmla="*/ 2147483647 w 23"/>
              <a:gd name="T27" fmla="*/ 2147483647 h 29"/>
              <a:gd name="T28" fmla="*/ 2147483647 w 23"/>
              <a:gd name="T29" fmla="*/ 2147483647 h 29"/>
              <a:gd name="T30" fmla="*/ 2147483647 w 23"/>
              <a:gd name="T31" fmla="*/ 2147483647 h 29"/>
              <a:gd name="T32" fmla="*/ 0 w 23"/>
              <a:gd name="T33" fmla="*/ 2147483647 h 29"/>
              <a:gd name="T34" fmla="*/ 0 w 23"/>
              <a:gd name="T35" fmla="*/ 2147483647 h 29"/>
              <a:gd name="T36" fmla="*/ 0 w 23"/>
              <a:gd name="T37" fmla="*/ 2147483647 h 29"/>
              <a:gd name="T38" fmla="*/ 0 w 23"/>
              <a:gd name="T39" fmla="*/ 2147483647 h 29"/>
              <a:gd name="T40" fmla="*/ 2147483647 w 23"/>
              <a:gd name="T41" fmla="*/ 2147483647 h 29"/>
              <a:gd name="T42" fmla="*/ 2147483647 w 23"/>
              <a:gd name="T43" fmla="*/ 2147483647 h 29"/>
              <a:gd name="T44" fmla="*/ 2147483647 w 23"/>
              <a:gd name="T45" fmla="*/ 2147483647 h 29"/>
              <a:gd name="T46" fmla="*/ 2147483647 w 23"/>
              <a:gd name="T47" fmla="*/ 2147483647 h 29"/>
              <a:gd name="T48" fmla="*/ 2147483647 w 23"/>
              <a:gd name="T49" fmla="*/ 2147483647 h 29"/>
              <a:gd name="T50" fmla="*/ 2147483647 w 23"/>
              <a:gd name="T51" fmla="*/ 2147483647 h 29"/>
              <a:gd name="T52" fmla="*/ 2147483647 w 23"/>
              <a:gd name="T53" fmla="*/ 2147483647 h 29"/>
              <a:gd name="T54" fmla="*/ 2147483647 w 23"/>
              <a:gd name="T55" fmla="*/ 2147483647 h 29"/>
              <a:gd name="T56" fmla="*/ 2147483647 w 23"/>
              <a:gd name="T57" fmla="*/ 2147483647 h 29"/>
              <a:gd name="T58" fmla="*/ 2147483647 w 23"/>
              <a:gd name="T59" fmla="*/ 2147483647 h 29"/>
              <a:gd name="T60" fmla="*/ 2147483647 w 23"/>
              <a:gd name="T61" fmla="*/ 2147483647 h 29"/>
              <a:gd name="T62" fmla="*/ 2147483647 w 23"/>
              <a:gd name="T63" fmla="*/ 2147483647 h 29"/>
              <a:gd name="T64" fmla="*/ 2147483647 w 23"/>
              <a:gd name="T65" fmla="*/ 2147483647 h 29"/>
              <a:gd name="T66" fmla="*/ 2147483647 w 23"/>
              <a:gd name="T67" fmla="*/ 2147483647 h 29"/>
              <a:gd name="T68" fmla="*/ 2147483647 w 23"/>
              <a:gd name="T69" fmla="*/ 2147483647 h 29"/>
              <a:gd name="T70" fmla="*/ 2147483647 w 23"/>
              <a:gd name="T71" fmla="*/ 2147483647 h 2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3"/>
              <a:gd name="T109" fmla="*/ 0 h 29"/>
              <a:gd name="T110" fmla="*/ 23 w 23"/>
              <a:gd name="T111" fmla="*/ 29 h 2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3" h="29">
                <a:moveTo>
                  <a:pt x="23" y="14"/>
                </a:moveTo>
                <a:lnTo>
                  <a:pt x="23" y="13"/>
                </a:lnTo>
                <a:lnTo>
                  <a:pt x="23" y="12"/>
                </a:lnTo>
                <a:lnTo>
                  <a:pt x="23" y="10"/>
                </a:lnTo>
                <a:lnTo>
                  <a:pt x="22" y="9"/>
                </a:lnTo>
                <a:lnTo>
                  <a:pt x="21" y="8"/>
                </a:lnTo>
                <a:lnTo>
                  <a:pt x="21" y="7"/>
                </a:lnTo>
                <a:lnTo>
                  <a:pt x="21" y="6"/>
                </a:lnTo>
                <a:lnTo>
                  <a:pt x="19" y="5"/>
                </a:lnTo>
                <a:lnTo>
                  <a:pt x="18" y="4"/>
                </a:lnTo>
                <a:lnTo>
                  <a:pt x="18" y="3"/>
                </a:lnTo>
                <a:lnTo>
                  <a:pt x="17" y="2"/>
                </a:lnTo>
                <a:lnTo>
                  <a:pt x="16" y="1"/>
                </a:lnTo>
                <a:lnTo>
                  <a:pt x="15" y="0"/>
                </a:lnTo>
                <a:lnTo>
                  <a:pt x="14" y="0"/>
                </a:lnTo>
                <a:lnTo>
                  <a:pt x="13" y="0"/>
                </a:lnTo>
                <a:lnTo>
                  <a:pt x="12" y="0"/>
                </a:lnTo>
                <a:lnTo>
                  <a:pt x="11" y="0"/>
                </a:lnTo>
                <a:lnTo>
                  <a:pt x="10" y="0"/>
                </a:lnTo>
                <a:lnTo>
                  <a:pt x="9" y="0"/>
                </a:lnTo>
                <a:lnTo>
                  <a:pt x="7" y="0"/>
                </a:lnTo>
                <a:lnTo>
                  <a:pt x="6" y="1"/>
                </a:lnTo>
                <a:lnTo>
                  <a:pt x="5" y="1"/>
                </a:lnTo>
                <a:lnTo>
                  <a:pt x="4" y="2"/>
                </a:lnTo>
                <a:lnTo>
                  <a:pt x="3" y="3"/>
                </a:lnTo>
                <a:lnTo>
                  <a:pt x="3" y="4"/>
                </a:lnTo>
                <a:lnTo>
                  <a:pt x="2" y="5"/>
                </a:lnTo>
                <a:lnTo>
                  <a:pt x="1" y="6"/>
                </a:lnTo>
                <a:lnTo>
                  <a:pt x="1" y="7"/>
                </a:lnTo>
                <a:lnTo>
                  <a:pt x="1" y="8"/>
                </a:lnTo>
                <a:lnTo>
                  <a:pt x="0" y="9"/>
                </a:lnTo>
                <a:lnTo>
                  <a:pt x="0" y="10"/>
                </a:lnTo>
                <a:lnTo>
                  <a:pt x="0" y="12"/>
                </a:lnTo>
                <a:lnTo>
                  <a:pt x="0" y="13"/>
                </a:lnTo>
                <a:lnTo>
                  <a:pt x="0" y="14"/>
                </a:lnTo>
                <a:lnTo>
                  <a:pt x="0" y="16"/>
                </a:lnTo>
                <a:lnTo>
                  <a:pt x="0" y="17"/>
                </a:lnTo>
                <a:lnTo>
                  <a:pt x="0" y="18"/>
                </a:lnTo>
                <a:lnTo>
                  <a:pt x="0" y="19"/>
                </a:lnTo>
                <a:lnTo>
                  <a:pt x="1" y="21"/>
                </a:lnTo>
                <a:lnTo>
                  <a:pt x="1" y="23"/>
                </a:lnTo>
                <a:lnTo>
                  <a:pt x="1" y="24"/>
                </a:lnTo>
                <a:lnTo>
                  <a:pt x="2" y="24"/>
                </a:lnTo>
                <a:lnTo>
                  <a:pt x="3" y="25"/>
                </a:lnTo>
                <a:lnTo>
                  <a:pt x="3" y="26"/>
                </a:lnTo>
                <a:lnTo>
                  <a:pt x="4" y="27"/>
                </a:lnTo>
                <a:lnTo>
                  <a:pt x="5" y="28"/>
                </a:lnTo>
                <a:lnTo>
                  <a:pt x="6" y="28"/>
                </a:lnTo>
                <a:lnTo>
                  <a:pt x="7" y="29"/>
                </a:lnTo>
                <a:lnTo>
                  <a:pt x="9" y="29"/>
                </a:lnTo>
                <a:lnTo>
                  <a:pt x="10" y="29"/>
                </a:lnTo>
                <a:lnTo>
                  <a:pt x="11" y="29"/>
                </a:lnTo>
                <a:lnTo>
                  <a:pt x="12" y="29"/>
                </a:lnTo>
                <a:lnTo>
                  <a:pt x="13" y="29"/>
                </a:lnTo>
                <a:lnTo>
                  <a:pt x="14" y="29"/>
                </a:lnTo>
                <a:lnTo>
                  <a:pt x="15" y="29"/>
                </a:lnTo>
                <a:lnTo>
                  <a:pt x="16" y="28"/>
                </a:lnTo>
                <a:lnTo>
                  <a:pt x="17" y="27"/>
                </a:lnTo>
                <a:lnTo>
                  <a:pt x="18" y="26"/>
                </a:lnTo>
                <a:lnTo>
                  <a:pt x="18" y="25"/>
                </a:lnTo>
                <a:lnTo>
                  <a:pt x="19" y="24"/>
                </a:lnTo>
                <a:lnTo>
                  <a:pt x="21" y="24"/>
                </a:lnTo>
                <a:lnTo>
                  <a:pt x="21" y="23"/>
                </a:lnTo>
                <a:lnTo>
                  <a:pt x="21" y="21"/>
                </a:lnTo>
                <a:lnTo>
                  <a:pt x="22" y="19"/>
                </a:lnTo>
                <a:lnTo>
                  <a:pt x="23" y="18"/>
                </a:lnTo>
                <a:lnTo>
                  <a:pt x="23" y="17"/>
                </a:lnTo>
                <a:lnTo>
                  <a:pt x="23" y="16"/>
                </a:lnTo>
                <a:lnTo>
                  <a:pt x="23" y="14"/>
                </a:lnTo>
                <a:close/>
              </a:path>
            </a:pathLst>
          </a:custGeom>
          <a:solidFill>
            <a:srgbClr val="008080"/>
          </a:solidFill>
          <a:ln w="0">
            <a:solidFill>
              <a:srgbClr val="000040"/>
            </a:solidFill>
            <a:round/>
            <a:headEnd/>
            <a:tailEnd/>
          </a:ln>
        </p:spPr>
        <p:txBody>
          <a:bodyPr/>
          <a:lstStyle/>
          <a:p>
            <a:endParaRPr lang="en-GB"/>
          </a:p>
        </p:txBody>
      </p:sp>
      <p:sp>
        <p:nvSpPr>
          <p:cNvPr id="44398" name="Line 572"/>
          <p:cNvSpPr>
            <a:spLocks noChangeShapeType="1"/>
          </p:cNvSpPr>
          <p:nvPr/>
        </p:nvSpPr>
        <p:spPr bwMode="auto">
          <a:xfrm>
            <a:off x="3905250" y="4371975"/>
            <a:ext cx="1588" cy="79375"/>
          </a:xfrm>
          <a:prstGeom prst="line">
            <a:avLst/>
          </a:prstGeom>
          <a:noFill/>
          <a:ln w="6350">
            <a:solidFill>
              <a:srgbClr val="000040"/>
            </a:solidFill>
            <a:round/>
            <a:headEnd/>
            <a:tailEnd/>
          </a:ln>
        </p:spPr>
        <p:txBody>
          <a:bodyPr/>
          <a:lstStyle/>
          <a:p>
            <a:endParaRPr lang="en-GB"/>
          </a:p>
        </p:txBody>
      </p:sp>
      <p:sp>
        <p:nvSpPr>
          <p:cNvPr id="44399" name="Line 573"/>
          <p:cNvSpPr>
            <a:spLocks noChangeShapeType="1"/>
          </p:cNvSpPr>
          <p:nvPr/>
        </p:nvSpPr>
        <p:spPr bwMode="auto">
          <a:xfrm>
            <a:off x="3873500" y="4410075"/>
            <a:ext cx="63500" cy="1588"/>
          </a:xfrm>
          <a:prstGeom prst="line">
            <a:avLst/>
          </a:prstGeom>
          <a:noFill/>
          <a:ln w="6350">
            <a:solidFill>
              <a:srgbClr val="000040"/>
            </a:solidFill>
            <a:round/>
            <a:headEnd/>
            <a:tailEnd/>
          </a:ln>
        </p:spPr>
        <p:txBody>
          <a:bodyPr/>
          <a:lstStyle/>
          <a:p>
            <a:endParaRPr lang="en-GB"/>
          </a:p>
        </p:txBody>
      </p:sp>
      <p:sp>
        <p:nvSpPr>
          <p:cNvPr id="44400" name="Freeform 574"/>
          <p:cNvSpPr>
            <a:spLocks/>
          </p:cNvSpPr>
          <p:nvPr/>
        </p:nvSpPr>
        <p:spPr bwMode="auto">
          <a:xfrm>
            <a:off x="1327150" y="4535488"/>
            <a:ext cx="325438" cy="339725"/>
          </a:xfrm>
          <a:custGeom>
            <a:avLst/>
            <a:gdLst>
              <a:gd name="T0" fmla="*/ 2147483647 w 614"/>
              <a:gd name="T1" fmla="*/ 2147483647 h 643"/>
              <a:gd name="T2" fmla="*/ 0 w 614"/>
              <a:gd name="T3" fmla="*/ 2147483647 h 643"/>
              <a:gd name="T4" fmla="*/ 2147483647 w 614"/>
              <a:gd name="T5" fmla="*/ 0 h 643"/>
              <a:gd name="T6" fmla="*/ 2147483647 w 614"/>
              <a:gd name="T7" fmla="*/ 2147483647 h 643"/>
              <a:gd name="T8" fmla="*/ 2147483647 w 614"/>
              <a:gd name="T9" fmla="*/ 2147483647 h 643"/>
              <a:gd name="T10" fmla="*/ 2147483647 w 614"/>
              <a:gd name="T11" fmla="*/ 2147483647 h 643"/>
              <a:gd name="T12" fmla="*/ 2147483647 w 614"/>
              <a:gd name="T13" fmla="*/ 2147483647 h 643"/>
              <a:gd name="T14" fmla="*/ 2147483647 w 614"/>
              <a:gd name="T15" fmla="*/ 2147483647 h 643"/>
              <a:gd name="T16" fmla="*/ 2147483647 w 614"/>
              <a:gd name="T17" fmla="*/ 2147483647 h 643"/>
              <a:gd name="T18" fmla="*/ 2147483647 w 614"/>
              <a:gd name="T19" fmla="*/ 2147483647 h 643"/>
              <a:gd name="T20" fmla="*/ 2147483647 w 614"/>
              <a:gd name="T21" fmla="*/ 2147483647 h 643"/>
              <a:gd name="T22" fmla="*/ 2147483647 w 614"/>
              <a:gd name="T23" fmla="*/ 2147483647 h 643"/>
              <a:gd name="T24" fmla="*/ 2147483647 w 614"/>
              <a:gd name="T25" fmla="*/ 2147483647 h 643"/>
              <a:gd name="T26" fmla="*/ 2147483647 w 614"/>
              <a:gd name="T27" fmla="*/ 2147483647 h 643"/>
              <a:gd name="T28" fmla="*/ 2147483647 w 614"/>
              <a:gd name="T29" fmla="*/ 2147483647 h 6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14"/>
              <a:gd name="T46" fmla="*/ 0 h 643"/>
              <a:gd name="T47" fmla="*/ 614 w 614"/>
              <a:gd name="T48" fmla="*/ 643 h 6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14" h="643">
                <a:moveTo>
                  <a:pt x="56" y="196"/>
                </a:moveTo>
                <a:lnTo>
                  <a:pt x="0" y="196"/>
                </a:lnTo>
                <a:lnTo>
                  <a:pt x="307" y="0"/>
                </a:lnTo>
                <a:lnTo>
                  <a:pt x="614" y="196"/>
                </a:lnTo>
                <a:lnTo>
                  <a:pt x="587" y="196"/>
                </a:lnTo>
                <a:lnTo>
                  <a:pt x="558" y="196"/>
                </a:lnTo>
                <a:lnTo>
                  <a:pt x="558" y="615"/>
                </a:lnTo>
                <a:lnTo>
                  <a:pt x="56" y="615"/>
                </a:lnTo>
                <a:lnTo>
                  <a:pt x="56" y="196"/>
                </a:lnTo>
                <a:lnTo>
                  <a:pt x="558" y="196"/>
                </a:lnTo>
                <a:lnTo>
                  <a:pt x="587" y="196"/>
                </a:lnTo>
                <a:lnTo>
                  <a:pt x="587" y="643"/>
                </a:lnTo>
                <a:lnTo>
                  <a:pt x="56" y="643"/>
                </a:lnTo>
                <a:lnTo>
                  <a:pt x="56" y="615"/>
                </a:lnTo>
                <a:lnTo>
                  <a:pt x="56" y="196"/>
                </a:lnTo>
                <a:close/>
              </a:path>
            </a:pathLst>
          </a:custGeom>
          <a:solidFill>
            <a:srgbClr val="008080"/>
          </a:solidFill>
          <a:ln w="0">
            <a:solidFill>
              <a:srgbClr val="000080"/>
            </a:solidFill>
            <a:round/>
            <a:headEnd/>
            <a:tailEnd/>
          </a:ln>
        </p:spPr>
        <p:txBody>
          <a:bodyPr/>
          <a:lstStyle/>
          <a:p>
            <a:endParaRPr lang="en-GB"/>
          </a:p>
        </p:txBody>
      </p:sp>
      <p:sp>
        <p:nvSpPr>
          <p:cNvPr id="44401" name="Rectangle 575"/>
          <p:cNvSpPr>
            <a:spLocks noChangeArrowheads="1"/>
          </p:cNvSpPr>
          <p:nvPr/>
        </p:nvSpPr>
        <p:spPr bwMode="auto">
          <a:xfrm>
            <a:off x="1357313" y="4638675"/>
            <a:ext cx="269875" cy="220663"/>
          </a:xfrm>
          <a:prstGeom prst="rect">
            <a:avLst/>
          </a:prstGeom>
          <a:solidFill>
            <a:srgbClr val="FFFF00"/>
          </a:solidFill>
          <a:ln w="0">
            <a:solidFill>
              <a:srgbClr val="000000"/>
            </a:solidFill>
            <a:miter lim="800000"/>
            <a:headEnd/>
            <a:tailEnd/>
          </a:ln>
        </p:spPr>
        <p:txBody>
          <a:bodyPr/>
          <a:lstStyle/>
          <a:p>
            <a:endParaRPr lang="fa-IR"/>
          </a:p>
        </p:txBody>
      </p:sp>
      <p:sp>
        <p:nvSpPr>
          <p:cNvPr id="44402" name="Rectangle 576"/>
          <p:cNvSpPr>
            <a:spLocks noChangeArrowheads="1"/>
          </p:cNvSpPr>
          <p:nvPr/>
        </p:nvSpPr>
        <p:spPr bwMode="auto">
          <a:xfrm>
            <a:off x="1400175" y="4691063"/>
            <a:ext cx="95250" cy="168275"/>
          </a:xfrm>
          <a:prstGeom prst="rect">
            <a:avLst/>
          </a:prstGeom>
          <a:solidFill>
            <a:srgbClr val="800000"/>
          </a:solidFill>
          <a:ln w="0">
            <a:solidFill>
              <a:srgbClr val="000040"/>
            </a:solidFill>
            <a:miter lim="800000"/>
            <a:headEnd/>
            <a:tailEnd/>
          </a:ln>
        </p:spPr>
        <p:txBody>
          <a:bodyPr/>
          <a:lstStyle/>
          <a:p>
            <a:endParaRPr lang="fa-IR"/>
          </a:p>
        </p:txBody>
      </p:sp>
      <p:sp>
        <p:nvSpPr>
          <p:cNvPr id="44403" name="Rectangle 577"/>
          <p:cNvSpPr>
            <a:spLocks noChangeArrowheads="1"/>
          </p:cNvSpPr>
          <p:nvPr/>
        </p:nvSpPr>
        <p:spPr bwMode="auto">
          <a:xfrm>
            <a:off x="1536700" y="4687888"/>
            <a:ext cx="63500" cy="79375"/>
          </a:xfrm>
          <a:prstGeom prst="rect">
            <a:avLst/>
          </a:prstGeom>
          <a:solidFill>
            <a:srgbClr val="80FFFF"/>
          </a:solidFill>
          <a:ln w="0">
            <a:solidFill>
              <a:srgbClr val="000040"/>
            </a:solidFill>
            <a:miter lim="800000"/>
            <a:headEnd/>
            <a:tailEnd/>
          </a:ln>
        </p:spPr>
        <p:txBody>
          <a:bodyPr/>
          <a:lstStyle/>
          <a:p>
            <a:endParaRPr lang="fa-IR"/>
          </a:p>
        </p:txBody>
      </p:sp>
      <p:sp>
        <p:nvSpPr>
          <p:cNvPr id="44404" name="Freeform 578"/>
          <p:cNvSpPr>
            <a:spLocks/>
          </p:cNvSpPr>
          <p:nvPr/>
        </p:nvSpPr>
        <p:spPr bwMode="auto">
          <a:xfrm>
            <a:off x="1470025" y="4768850"/>
            <a:ext cx="12700" cy="15875"/>
          </a:xfrm>
          <a:custGeom>
            <a:avLst/>
            <a:gdLst>
              <a:gd name="T0" fmla="*/ 2147483647 w 23"/>
              <a:gd name="T1" fmla="*/ 2147483647 h 29"/>
              <a:gd name="T2" fmla="*/ 2147483647 w 23"/>
              <a:gd name="T3" fmla="*/ 2147483647 h 29"/>
              <a:gd name="T4" fmla="*/ 2147483647 w 23"/>
              <a:gd name="T5" fmla="*/ 2147483647 h 29"/>
              <a:gd name="T6" fmla="*/ 2147483647 w 23"/>
              <a:gd name="T7" fmla="*/ 2147483647 h 29"/>
              <a:gd name="T8" fmla="*/ 2147483647 w 23"/>
              <a:gd name="T9" fmla="*/ 2147483647 h 29"/>
              <a:gd name="T10" fmla="*/ 2147483647 w 23"/>
              <a:gd name="T11" fmla="*/ 2147483647 h 29"/>
              <a:gd name="T12" fmla="*/ 2147483647 w 23"/>
              <a:gd name="T13" fmla="*/ 2147483647 h 29"/>
              <a:gd name="T14" fmla="*/ 2147483647 w 23"/>
              <a:gd name="T15" fmla="*/ 0 h 29"/>
              <a:gd name="T16" fmla="*/ 2147483647 w 23"/>
              <a:gd name="T17" fmla="*/ 0 h 29"/>
              <a:gd name="T18" fmla="*/ 2147483647 w 23"/>
              <a:gd name="T19" fmla="*/ 0 h 29"/>
              <a:gd name="T20" fmla="*/ 2147483647 w 23"/>
              <a:gd name="T21" fmla="*/ 0 h 29"/>
              <a:gd name="T22" fmla="*/ 2147483647 w 23"/>
              <a:gd name="T23" fmla="*/ 2147483647 h 29"/>
              <a:gd name="T24" fmla="*/ 2147483647 w 23"/>
              <a:gd name="T25" fmla="*/ 2147483647 h 29"/>
              <a:gd name="T26" fmla="*/ 2147483647 w 23"/>
              <a:gd name="T27" fmla="*/ 2147483647 h 29"/>
              <a:gd name="T28" fmla="*/ 2147483647 w 23"/>
              <a:gd name="T29" fmla="*/ 2147483647 h 29"/>
              <a:gd name="T30" fmla="*/ 2147483647 w 23"/>
              <a:gd name="T31" fmla="*/ 2147483647 h 29"/>
              <a:gd name="T32" fmla="*/ 0 w 23"/>
              <a:gd name="T33" fmla="*/ 2147483647 h 29"/>
              <a:gd name="T34" fmla="*/ 0 w 23"/>
              <a:gd name="T35" fmla="*/ 2147483647 h 29"/>
              <a:gd name="T36" fmla="*/ 0 w 23"/>
              <a:gd name="T37" fmla="*/ 2147483647 h 29"/>
              <a:gd name="T38" fmla="*/ 0 w 23"/>
              <a:gd name="T39" fmla="*/ 2147483647 h 29"/>
              <a:gd name="T40" fmla="*/ 2147483647 w 23"/>
              <a:gd name="T41" fmla="*/ 2147483647 h 29"/>
              <a:gd name="T42" fmla="*/ 2147483647 w 23"/>
              <a:gd name="T43" fmla="*/ 2147483647 h 29"/>
              <a:gd name="T44" fmla="*/ 2147483647 w 23"/>
              <a:gd name="T45" fmla="*/ 2147483647 h 29"/>
              <a:gd name="T46" fmla="*/ 2147483647 w 23"/>
              <a:gd name="T47" fmla="*/ 2147483647 h 29"/>
              <a:gd name="T48" fmla="*/ 2147483647 w 23"/>
              <a:gd name="T49" fmla="*/ 2147483647 h 29"/>
              <a:gd name="T50" fmla="*/ 2147483647 w 23"/>
              <a:gd name="T51" fmla="*/ 2147483647 h 29"/>
              <a:gd name="T52" fmla="*/ 2147483647 w 23"/>
              <a:gd name="T53" fmla="*/ 2147483647 h 29"/>
              <a:gd name="T54" fmla="*/ 2147483647 w 23"/>
              <a:gd name="T55" fmla="*/ 2147483647 h 29"/>
              <a:gd name="T56" fmla="*/ 2147483647 w 23"/>
              <a:gd name="T57" fmla="*/ 2147483647 h 29"/>
              <a:gd name="T58" fmla="*/ 2147483647 w 23"/>
              <a:gd name="T59" fmla="*/ 2147483647 h 29"/>
              <a:gd name="T60" fmla="*/ 2147483647 w 23"/>
              <a:gd name="T61" fmla="*/ 2147483647 h 29"/>
              <a:gd name="T62" fmla="*/ 2147483647 w 23"/>
              <a:gd name="T63" fmla="*/ 2147483647 h 29"/>
              <a:gd name="T64" fmla="*/ 2147483647 w 23"/>
              <a:gd name="T65" fmla="*/ 2147483647 h 29"/>
              <a:gd name="T66" fmla="*/ 2147483647 w 23"/>
              <a:gd name="T67" fmla="*/ 2147483647 h 29"/>
              <a:gd name="T68" fmla="*/ 2147483647 w 23"/>
              <a:gd name="T69" fmla="*/ 2147483647 h 29"/>
              <a:gd name="T70" fmla="*/ 2147483647 w 23"/>
              <a:gd name="T71" fmla="*/ 2147483647 h 2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3"/>
              <a:gd name="T109" fmla="*/ 0 h 29"/>
              <a:gd name="T110" fmla="*/ 23 w 23"/>
              <a:gd name="T111" fmla="*/ 29 h 2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3" h="29">
                <a:moveTo>
                  <a:pt x="23" y="14"/>
                </a:moveTo>
                <a:lnTo>
                  <a:pt x="23" y="13"/>
                </a:lnTo>
                <a:lnTo>
                  <a:pt x="23" y="12"/>
                </a:lnTo>
                <a:lnTo>
                  <a:pt x="23" y="11"/>
                </a:lnTo>
                <a:lnTo>
                  <a:pt x="22" y="9"/>
                </a:lnTo>
                <a:lnTo>
                  <a:pt x="21" y="8"/>
                </a:lnTo>
                <a:lnTo>
                  <a:pt x="21" y="7"/>
                </a:lnTo>
                <a:lnTo>
                  <a:pt x="21" y="6"/>
                </a:lnTo>
                <a:lnTo>
                  <a:pt x="20" y="5"/>
                </a:lnTo>
                <a:lnTo>
                  <a:pt x="18" y="4"/>
                </a:lnTo>
                <a:lnTo>
                  <a:pt x="18" y="3"/>
                </a:lnTo>
                <a:lnTo>
                  <a:pt x="17" y="2"/>
                </a:lnTo>
                <a:lnTo>
                  <a:pt x="16" y="1"/>
                </a:lnTo>
                <a:lnTo>
                  <a:pt x="15" y="0"/>
                </a:lnTo>
                <a:lnTo>
                  <a:pt x="14" y="0"/>
                </a:lnTo>
                <a:lnTo>
                  <a:pt x="13" y="0"/>
                </a:lnTo>
                <a:lnTo>
                  <a:pt x="12" y="0"/>
                </a:lnTo>
                <a:lnTo>
                  <a:pt x="11" y="0"/>
                </a:lnTo>
                <a:lnTo>
                  <a:pt x="10" y="0"/>
                </a:lnTo>
                <a:lnTo>
                  <a:pt x="9" y="0"/>
                </a:lnTo>
                <a:lnTo>
                  <a:pt x="8" y="0"/>
                </a:lnTo>
                <a:lnTo>
                  <a:pt x="6" y="1"/>
                </a:lnTo>
                <a:lnTo>
                  <a:pt x="5" y="1"/>
                </a:lnTo>
                <a:lnTo>
                  <a:pt x="4" y="2"/>
                </a:lnTo>
                <a:lnTo>
                  <a:pt x="3" y="3"/>
                </a:lnTo>
                <a:lnTo>
                  <a:pt x="3" y="4"/>
                </a:lnTo>
                <a:lnTo>
                  <a:pt x="2" y="5"/>
                </a:lnTo>
                <a:lnTo>
                  <a:pt x="1" y="6"/>
                </a:lnTo>
                <a:lnTo>
                  <a:pt x="1" y="7"/>
                </a:lnTo>
                <a:lnTo>
                  <a:pt x="1" y="8"/>
                </a:lnTo>
                <a:lnTo>
                  <a:pt x="0" y="9"/>
                </a:lnTo>
                <a:lnTo>
                  <a:pt x="0" y="11"/>
                </a:lnTo>
                <a:lnTo>
                  <a:pt x="0" y="12"/>
                </a:lnTo>
                <a:lnTo>
                  <a:pt x="0" y="13"/>
                </a:lnTo>
                <a:lnTo>
                  <a:pt x="0" y="14"/>
                </a:lnTo>
                <a:lnTo>
                  <a:pt x="0" y="16"/>
                </a:lnTo>
                <a:lnTo>
                  <a:pt x="0" y="17"/>
                </a:lnTo>
                <a:lnTo>
                  <a:pt x="0" y="18"/>
                </a:lnTo>
                <a:lnTo>
                  <a:pt x="0" y="19"/>
                </a:lnTo>
                <a:lnTo>
                  <a:pt x="1" y="21"/>
                </a:lnTo>
                <a:lnTo>
                  <a:pt x="1" y="23"/>
                </a:lnTo>
                <a:lnTo>
                  <a:pt x="1" y="24"/>
                </a:lnTo>
                <a:lnTo>
                  <a:pt x="2" y="24"/>
                </a:lnTo>
                <a:lnTo>
                  <a:pt x="3" y="25"/>
                </a:lnTo>
                <a:lnTo>
                  <a:pt x="3" y="26"/>
                </a:lnTo>
                <a:lnTo>
                  <a:pt x="4" y="27"/>
                </a:lnTo>
                <a:lnTo>
                  <a:pt x="5" y="28"/>
                </a:lnTo>
                <a:lnTo>
                  <a:pt x="6" y="28"/>
                </a:lnTo>
                <a:lnTo>
                  <a:pt x="8" y="29"/>
                </a:lnTo>
                <a:lnTo>
                  <a:pt x="9" y="29"/>
                </a:lnTo>
                <a:lnTo>
                  <a:pt x="10" y="29"/>
                </a:lnTo>
                <a:lnTo>
                  <a:pt x="11" y="29"/>
                </a:lnTo>
                <a:lnTo>
                  <a:pt x="12" y="29"/>
                </a:lnTo>
                <a:lnTo>
                  <a:pt x="13" y="29"/>
                </a:lnTo>
                <a:lnTo>
                  <a:pt x="14" y="29"/>
                </a:lnTo>
                <a:lnTo>
                  <a:pt x="15" y="29"/>
                </a:lnTo>
                <a:lnTo>
                  <a:pt x="16" y="28"/>
                </a:lnTo>
                <a:lnTo>
                  <a:pt x="17" y="27"/>
                </a:lnTo>
                <a:lnTo>
                  <a:pt x="18" y="26"/>
                </a:lnTo>
                <a:lnTo>
                  <a:pt x="18" y="25"/>
                </a:lnTo>
                <a:lnTo>
                  <a:pt x="20" y="24"/>
                </a:lnTo>
                <a:lnTo>
                  <a:pt x="21" y="24"/>
                </a:lnTo>
                <a:lnTo>
                  <a:pt x="21" y="23"/>
                </a:lnTo>
                <a:lnTo>
                  <a:pt x="21" y="21"/>
                </a:lnTo>
                <a:lnTo>
                  <a:pt x="22" y="19"/>
                </a:lnTo>
                <a:lnTo>
                  <a:pt x="23" y="18"/>
                </a:lnTo>
                <a:lnTo>
                  <a:pt x="23" y="17"/>
                </a:lnTo>
                <a:lnTo>
                  <a:pt x="23" y="16"/>
                </a:lnTo>
                <a:lnTo>
                  <a:pt x="23" y="14"/>
                </a:lnTo>
                <a:close/>
              </a:path>
            </a:pathLst>
          </a:custGeom>
          <a:solidFill>
            <a:srgbClr val="008080"/>
          </a:solidFill>
          <a:ln w="0">
            <a:solidFill>
              <a:srgbClr val="000040"/>
            </a:solidFill>
            <a:round/>
            <a:headEnd/>
            <a:tailEnd/>
          </a:ln>
        </p:spPr>
        <p:txBody>
          <a:bodyPr/>
          <a:lstStyle/>
          <a:p>
            <a:endParaRPr lang="en-GB"/>
          </a:p>
        </p:txBody>
      </p:sp>
      <p:sp>
        <p:nvSpPr>
          <p:cNvPr id="44405" name="Line 579"/>
          <p:cNvSpPr>
            <a:spLocks noChangeShapeType="1"/>
          </p:cNvSpPr>
          <p:nvPr/>
        </p:nvSpPr>
        <p:spPr bwMode="auto">
          <a:xfrm>
            <a:off x="1566863" y="4687888"/>
            <a:ext cx="1587" cy="79375"/>
          </a:xfrm>
          <a:prstGeom prst="line">
            <a:avLst/>
          </a:prstGeom>
          <a:noFill/>
          <a:ln w="6350">
            <a:solidFill>
              <a:srgbClr val="000040"/>
            </a:solidFill>
            <a:round/>
            <a:headEnd/>
            <a:tailEnd/>
          </a:ln>
        </p:spPr>
        <p:txBody>
          <a:bodyPr/>
          <a:lstStyle/>
          <a:p>
            <a:endParaRPr lang="en-GB"/>
          </a:p>
        </p:txBody>
      </p:sp>
      <p:sp>
        <p:nvSpPr>
          <p:cNvPr id="44406" name="Line 580"/>
          <p:cNvSpPr>
            <a:spLocks noChangeShapeType="1"/>
          </p:cNvSpPr>
          <p:nvPr/>
        </p:nvSpPr>
        <p:spPr bwMode="auto">
          <a:xfrm>
            <a:off x="1536700" y="4725988"/>
            <a:ext cx="61913" cy="1587"/>
          </a:xfrm>
          <a:prstGeom prst="line">
            <a:avLst/>
          </a:prstGeom>
          <a:noFill/>
          <a:ln w="6350">
            <a:solidFill>
              <a:srgbClr val="000040"/>
            </a:solidFill>
            <a:round/>
            <a:headEnd/>
            <a:tailEnd/>
          </a:ln>
        </p:spPr>
        <p:txBody>
          <a:bodyPr/>
          <a:lstStyle/>
          <a:p>
            <a:endParaRPr lang="en-GB"/>
          </a:p>
        </p:txBody>
      </p:sp>
      <p:sp>
        <p:nvSpPr>
          <p:cNvPr id="44407" name="Freeform 581"/>
          <p:cNvSpPr>
            <a:spLocks/>
          </p:cNvSpPr>
          <p:nvPr/>
        </p:nvSpPr>
        <p:spPr bwMode="auto">
          <a:xfrm>
            <a:off x="1189038" y="3751263"/>
            <a:ext cx="323850" cy="341312"/>
          </a:xfrm>
          <a:custGeom>
            <a:avLst/>
            <a:gdLst>
              <a:gd name="T0" fmla="*/ 2147483647 w 614"/>
              <a:gd name="T1" fmla="*/ 2147483647 h 643"/>
              <a:gd name="T2" fmla="*/ 0 w 614"/>
              <a:gd name="T3" fmla="*/ 2147483647 h 643"/>
              <a:gd name="T4" fmla="*/ 2147483647 w 614"/>
              <a:gd name="T5" fmla="*/ 0 h 643"/>
              <a:gd name="T6" fmla="*/ 2147483647 w 614"/>
              <a:gd name="T7" fmla="*/ 2147483647 h 643"/>
              <a:gd name="T8" fmla="*/ 2147483647 w 614"/>
              <a:gd name="T9" fmla="*/ 2147483647 h 643"/>
              <a:gd name="T10" fmla="*/ 2147483647 w 614"/>
              <a:gd name="T11" fmla="*/ 2147483647 h 643"/>
              <a:gd name="T12" fmla="*/ 2147483647 w 614"/>
              <a:gd name="T13" fmla="*/ 2147483647 h 643"/>
              <a:gd name="T14" fmla="*/ 2147483647 w 614"/>
              <a:gd name="T15" fmla="*/ 2147483647 h 643"/>
              <a:gd name="T16" fmla="*/ 2147483647 w 614"/>
              <a:gd name="T17" fmla="*/ 2147483647 h 643"/>
              <a:gd name="T18" fmla="*/ 2147483647 w 614"/>
              <a:gd name="T19" fmla="*/ 2147483647 h 643"/>
              <a:gd name="T20" fmla="*/ 2147483647 w 614"/>
              <a:gd name="T21" fmla="*/ 2147483647 h 643"/>
              <a:gd name="T22" fmla="*/ 2147483647 w 614"/>
              <a:gd name="T23" fmla="*/ 2147483647 h 643"/>
              <a:gd name="T24" fmla="*/ 2147483647 w 614"/>
              <a:gd name="T25" fmla="*/ 2147483647 h 643"/>
              <a:gd name="T26" fmla="*/ 2147483647 w 614"/>
              <a:gd name="T27" fmla="*/ 2147483647 h 643"/>
              <a:gd name="T28" fmla="*/ 2147483647 w 614"/>
              <a:gd name="T29" fmla="*/ 2147483647 h 6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14"/>
              <a:gd name="T46" fmla="*/ 0 h 643"/>
              <a:gd name="T47" fmla="*/ 614 w 614"/>
              <a:gd name="T48" fmla="*/ 643 h 6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14" h="643">
                <a:moveTo>
                  <a:pt x="56" y="195"/>
                </a:moveTo>
                <a:lnTo>
                  <a:pt x="0" y="195"/>
                </a:lnTo>
                <a:lnTo>
                  <a:pt x="307" y="0"/>
                </a:lnTo>
                <a:lnTo>
                  <a:pt x="614" y="195"/>
                </a:lnTo>
                <a:lnTo>
                  <a:pt x="587" y="195"/>
                </a:lnTo>
                <a:lnTo>
                  <a:pt x="558" y="195"/>
                </a:lnTo>
                <a:lnTo>
                  <a:pt x="558" y="614"/>
                </a:lnTo>
                <a:lnTo>
                  <a:pt x="56" y="614"/>
                </a:lnTo>
                <a:lnTo>
                  <a:pt x="56" y="195"/>
                </a:lnTo>
                <a:lnTo>
                  <a:pt x="558" y="195"/>
                </a:lnTo>
                <a:lnTo>
                  <a:pt x="587" y="195"/>
                </a:lnTo>
                <a:lnTo>
                  <a:pt x="587" y="643"/>
                </a:lnTo>
                <a:lnTo>
                  <a:pt x="56" y="643"/>
                </a:lnTo>
                <a:lnTo>
                  <a:pt x="56" y="614"/>
                </a:lnTo>
                <a:lnTo>
                  <a:pt x="56" y="195"/>
                </a:lnTo>
                <a:close/>
              </a:path>
            </a:pathLst>
          </a:custGeom>
          <a:solidFill>
            <a:srgbClr val="008080"/>
          </a:solidFill>
          <a:ln w="0">
            <a:solidFill>
              <a:srgbClr val="000080"/>
            </a:solidFill>
            <a:round/>
            <a:headEnd/>
            <a:tailEnd/>
          </a:ln>
        </p:spPr>
        <p:txBody>
          <a:bodyPr/>
          <a:lstStyle/>
          <a:p>
            <a:endParaRPr lang="en-GB"/>
          </a:p>
        </p:txBody>
      </p:sp>
      <p:sp>
        <p:nvSpPr>
          <p:cNvPr id="44408" name="Rectangle 582"/>
          <p:cNvSpPr>
            <a:spLocks noChangeArrowheads="1"/>
          </p:cNvSpPr>
          <p:nvPr/>
        </p:nvSpPr>
        <p:spPr bwMode="auto">
          <a:xfrm>
            <a:off x="1219200" y="3854450"/>
            <a:ext cx="268288" cy="222250"/>
          </a:xfrm>
          <a:prstGeom prst="rect">
            <a:avLst/>
          </a:prstGeom>
          <a:solidFill>
            <a:srgbClr val="FFFF00"/>
          </a:solidFill>
          <a:ln w="0">
            <a:solidFill>
              <a:srgbClr val="000000"/>
            </a:solidFill>
            <a:miter lim="800000"/>
            <a:headEnd/>
            <a:tailEnd/>
          </a:ln>
        </p:spPr>
        <p:txBody>
          <a:bodyPr/>
          <a:lstStyle/>
          <a:p>
            <a:endParaRPr lang="fa-IR"/>
          </a:p>
        </p:txBody>
      </p:sp>
      <p:sp>
        <p:nvSpPr>
          <p:cNvPr id="44409" name="Rectangle 583"/>
          <p:cNvSpPr>
            <a:spLocks noChangeArrowheads="1"/>
          </p:cNvSpPr>
          <p:nvPr/>
        </p:nvSpPr>
        <p:spPr bwMode="auto">
          <a:xfrm>
            <a:off x="1262063" y="3908425"/>
            <a:ext cx="93662" cy="166688"/>
          </a:xfrm>
          <a:prstGeom prst="rect">
            <a:avLst/>
          </a:prstGeom>
          <a:solidFill>
            <a:srgbClr val="800000"/>
          </a:solidFill>
          <a:ln w="0">
            <a:solidFill>
              <a:srgbClr val="000040"/>
            </a:solidFill>
            <a:miter lim="800000"/>
            <a:headEnd/>
            <a:tailEnd/>
          </a:ln>
        </p:spPr>
        <p:txBody>
          <a:bodyPr/>
          <a:lstStyle/>
          <a:p>
            <a:endParaRPr lang="fa-IR"/>
          </a:p>
        </p:txBody>
      </p:sp>
      <p:sp>
        <p:nvSpPr>
          <p:cNvPr id="44410" name="Rectangle 584"/>
          <p:cNvSpPr>
            <a:spLocks noChangeArrowheads="1"/>
          </p:cNvSpPr>
          <p:nvPr/>
        </p:nvSpPr>
        <p:spPr bwMode="auto">
          <a:xfrm>
            <a:off x="1397000" y="3903663"/>
            <a:ext cx="63500" cy="80962"/>
          </a:xfrm>
          <a:prstGeom prst="rect">
            <a:avLst/>
          </a:prstGeom>
          <a:solidFill>
            <a:srgbClr val="80FFFF"/>
          </a:solidFill>
          <a:ln w="0">
            <a:solidFill>
              <a:srgbClr val="000040"/>
            </a:solidFill>
            <a:miter lim="800000"/>
            <a:headEnd/>
            <a:tailEnd/>
          </a:ln>
        </p:spPr>
        <p:txBody>
          <a:bodyPr/>
          <a:lstStyle/>
          <a:p>
            <a:endParaRPr lang="fa-IR"/>
          </a:p>
        </p:txBody>
      </p:sp>
      <p:sp>
        <p:nvSpPr>
          <p:cNvPr id="44411" name="Freeform 585"/>
          <p:cNvSpPr>
            <a:spLocks/>
          </p:cNvSpPr>
          <p:nvPr/>
        </p:nvSpPr>
        <p:spPr bwMode="auto">
          <a:xfrm>
            <a:off x="1330325" y="3984625"/>
            <a:ext cx="12700" cy="15875"/>
          </a:xfrm>
          <a:custGeom>
            <a:avLst/>
            <a:gdLst>
              <a:gd name="T0" fmla="*/ 2147483647 w 23"/>
              <a:gd name="T1" fmla="*/ 2147483647 h 30"/>
              <a:gd name="T2" fmla="*/ 2147483647 w 23"/>
              <a:gd name="T3" fmla="*/ 2147483647 h 30"/>
              <a:gd name="T4" fmla="*/ 2147483647 w 23"/>
              <a:gd name="T5" fmla="*/ 2147483647 h 30"/>
              <a:gd name="T6" fmla="*/ 2147483647 w 23"/>
              <a:gd name="T7" fmla="*/ 2147483647 h 30"/>
              <a:gd name="T8" fmla="*/ 2147483647 w 23"/>
              <a:gd name="T9" fmla="*/ 2147483647 h 30"/>
              <a:gd name="T10" fmla="*/ 2147483647 w 23"/>
              <a:gd name="T11" fmla="*/ 2147483647 h 30"/>
              <a:gd name="T12" fmla="*/ 2147483647 w 23"/>
              <a:gd name="T13" fmla="*/ 2147483647 h 30"/>
              <a:gd name="T14" fmla="*/ 2147483647 w 23"/>
              <a:gd name="T15" fmla="*/ 0 h 30"/>
              <a:gd name="T16" fmla="*/ 2147483647 w 23"/>
              <a:gd name="T17" fmla="*/ 0 h 30"/>
              <a:gd name="T18" fmla="*/ 2147483647 w 23"/>
              <a:gd name="T19" fmla="*/ 0 h 30"/>
              <a:gd name="T20" fmla="*/ 2147483647 w 23"/>
              <a:gd name="T21" fmla="*/ 0 h 30"/>
              <a:gd name="T22" fmla="*/ 2147483647 w 23"/>
              <a:gd name="T23" fmla="*/ 2147483647 h 30"/>
              <a:gd name="T24" fmla="*/ 2147483647 w 23"/>
              <a:gd name="T25" fmla="*/ 2147483647 h 30"/>
              <a:gd name="T26" fmla="*/ 2147483647 w 23"/>
              <a:gd name="T27" fmla="*/ 2147483647 h 30"/>
              <a:gd name="T28" fmla="*/ 2147483647 w 23"/>
              <a:gd name="T29" fmla="*/ 2147483647 h 30"/>
              <a:gd name="T30" fmla="*/ 2147483647 w 23"/>
              <a:gd name="T31" fmla="*/ 2147483647 h 30"/>
              <a:gd name="T32" fmla="*/ 0 w 23"/>
              <a:gd name="T33" fmla="*/ 2147483647 h 30"/>
              <a:gd name="T34" fmla="*/ 0 w 23"/>
              <a:gd name="T35" fmla="*/ 2147483647 h 30"/>
              <a:gd name="T36" fmla="*/ 0 w 23"/>
              <a:gd name="T37" fmla="*/ 2147483647 h 30"/>
              <a:gd name="T38" fmla="*/ 0 w 23"/>
              <a:gd name="T39" fmla="*/ 2147483647 h 30"/>
              <a:gd name="T40" fmla="*/ 2147483647 w 23"/>
              <a:gd name="T41" fmla="*/ 2147483647 h 30"/>
              <a:gd name="T42" fmla="*/ 2147483647 w 23"/>
              <a:gd name="T43" fmla="*/ 2147483647 h 30"/>
              <a:gd name="T44" fmla="*/ 2147483647 w 23"/>
              <a:gd name="T45" fmla="*/ 2147483647 h 30"/>
              <a:gd name="T46" fmla="*/ 2147483647 w 23"/>
              <a:gd name="T47" fmla="*/ 2147483647 h 30"/>
              <a:gd name="T48" fmla="*/ 2147483647 w 23"/>
              <a:gd name="T49" fmla="*/ 2147483647 h 30"/>
              <a:gd name="T50" fmla="*/ 2147483647 w 23"/>
              <a:gd name="T51" fmla="*/ 2147483647 h 30"/>
              <a:gd name="T52" fmla="*/ 2147483647 w 23"/>
              <a:gd name="T53" fmla="*/ 2147483647 h 30"/>
              <a:gd name="T54" fmla="*/ 2147483647 w 23"/>
              <a:gd name="T55" fmla="*/ 2147483647 h 30"/>
              <a:gd name="T56" fmla="*/ 2147483647 w 23"/>
              <a:gd name="T57" fmla="*/ 2147483647 h 30"/>
              <a:gd name="T58" fmla="*/ 2147483647 w 23"/>
              <a:gd name="T59" fmla="*/ 2147483647 h 30"/>
              <a:gd name="T60" fmla="*/ 2147483647 w 23"/>
              <a:gd name="T61" fmla="*/ 2147483647 h 30"/>
              <a:gd name="T62" fmla="*/ 2147483647 w 23"/>
              <a:gd name="T63" fmla="*/ 2147483647 h 30"/>
              <a:gd name="T64" fmla="*/ 2147483647 w 23"/>
              <a:gd name="T65" fmla="*/ 2147483647 h 30"/>
              <a:gd name="T66" fmla="*/ 2147483647 w 23"/>
              <a:gd name="T67" fmla="*/ 2147483647 h 30"/>
              <a:gd name="T68" fmla="*/ 2147483647 w 23"/>
              <a:gd name="T69" fmla="*/ 2147483647 h 30"/>
              <a:gd name="T70" fmla="*/ 2147483647 w 23"/>
              <a:gd name="T71" fmla="*/ 2147483647 h 3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3"/>
              <a:gd name="T109" fmla="*/ 0 h 30"/>
              <a:gd name="T110" fmla="*/ 23 w 23"/>
              <a:gd name="T111" fmla="*/ 30 h 3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3" h="30">
                <a:moveTo>
                  <a:pt x="23" y="14"/>
                </a:moveTo>
                <a:lnTo>
                  <a:pt x="23" y="13"/>
                </a:lnTo>
                <a:lnTo>
                  <a:pt x="23" y="12"/>
                </a:lnTo>
                <a:lnTo>
                  <a:pt x="23" y="11"/>
                </a:lnTo>
                <a:lnTo>
                  <a:pt x="21" y="10"/>
                </a:lnTo>
                <a:lnTo>
                  <a:pt x="20" y="9"/>
                </a:lnTo>
                <a:lnTo>
                  <a:pt x="20" y="8"/>
                </a:lnTo>
                <a:lnTo>
                  <a:pt x="20" y="7"/>
                </a:lnTo>
                <a:lnTo>
                  <a:pt x="19" y="6"/>
                </a:lnTo>
                <a:lnTo>
                  <a:pt x="18" y="4"/>
                </a:lnTo>
                <a:lnTo>
                  <a:pt x="18" y="3"/>
                </a:lnTo>
                <a:lnTo>
                  <a:pt x="17" y="2"/>
                </a:lnTo>
                <a:lnTo>
                  <a:pt x="16" y="1"/>
                </a:lnTo>
                <a:lnTo>
                  <a:pt x="15" y="0"/>
                </a:lnTo>
                <a:lnTo>
                  <a:pt x="14" y="0"/>
                </a:lnTo>
                <a:lnTo>
                  <a:pt x="13" y="0"/>
                </a:lnTo>
                <a:lnTo>
                  <a:pt x="12" y="0"/>
                </a:lnTo>
                <a:lnTo>
                  <a:pt x="10" y="0"/>
                </a:lnTo>
                <a:lnTo>
                  <a:pt x="9" y="0"/>
                </a:lnTo>
                <a:lnTo>
                  <a:pt x="8" y="0"/>
                </a:lnTo>
                <a:lnTo>
                  <a:pt x="7" y="0"/>
                </a:lnTo>
                <a:lnTo>
                  <a:pt x="6" y="1"/>
                </a:lnTo>
                <a:lnTo>
                  <a:pt x="5" y="1"/>
                </a:lnTo>
                <a:lnTo>
                  <a:pt x="4" y="2"/>
                </a:lnTo>
                <a:lnTo>
                  <a:pt x="3" y="3"/>
                </a:lnTo>
                <a:lnTo>
                  <a:pt x="3" y="4"/>
                </a:lnTo>
                <a:lnTo>
                  <a:pt x="2" y="6"/>
                </a:lnTo>
                <a:lnTo>
                  <a:pt x="1" y="7"/>
                </a:lnTo>
                <a:lnTo>
                  <a:pt x="1" y="8"/>
                </a:lnTo>
                <a:lnTo>
                  <a:pt x="1" y="9"/>
                </a:lnTo>
                <a:lnTo>
                  <a:pt x="0" y="10"/>
                </a:lnTo>
                <a:lnTo>
                  <a:pt x="0" y="11"/>
                </a:lnTo>
                <a:lnTo>
                  <a:pt x="0" y="12"/>
                </a:lnTo>
                <a:lnTo>
                  <a:pt x="0" y="13"/>
                </a:lnTo>
                <a:lnTo>
                  <a:pt x="0" y="14"/>
                </a:lnTo>
                <a:lnTo>
                  <a:pt x="0" y="17"/>
                </a:lnTo>
                <a:lnTo>
                  <a:pt x="0" y="18"/>
                </a:lnTo>
                <a:lnTo>
                  <a:pt x="0" y="19"/>
                </a:lnTo>
                <a:lnTo>
                  <a:pt x="0" y="20"/>
                </a:lnTo>
                <a:lnTo>
                  <a:pt x="1" y="22"/>
                </a:lnTo>
                <a:lnTo>
                  <a:pt x="1" y="23"/>
                </a:lnTo>
                <a:lnTo>
                  <a:pt x="1" y="24"/>
                </a:lnTo>
                <a:lnTo>
                  <a:pt x="2" y="24"/>
                </a:lnTo>
                <a:lnTo>
                  <a:pt x="3" y="25"/>
                </a:lnTo>
                <a:lnTo>
                  <a:pt x="3" y="26"/>
                </a:lnTo>
                <a:lnTo>
                  <a:pt x="4" y="28"/>
                </a:lnTo>
                <a:lnTo>
                  <a:pt x="5" y="29"/>
                </a:lnTo>
                <a:lnTo>
                  <a:pt x="6" y="29"/>
                </a:lnTo>
                <a:lnTo>
                  <a:pt x="7" y="30"/>
                </a:lnTo>
                <a:lnTo>
                  <a:pt x="8" y="30"/>
                </a:lnTo>
                <a:lnTo>
                  <a:pt x="9" y="30"/>
                </a:lnTo>
                <a:lnTo>
                  <a:pt x="10" y="30"/>
                </a:lnTo>
                <a:lnTo>
                  <a:pt x="12" y="30"/>
                </a:lnTo>
                <a:lnTo>
                  <a:pt x="13" y="30"/>
                </a:lnTo>
                <a:lnTo>
                  <a:pt x="14" y="30"/>
                </a:lnTo>
                <a:lnTo>
                  <a:pt x="15" y="30"/>
                </a:lnTo>
                <a:lnTo>
                  <a:pt x="16" y="29"/>
                </a:lnTo>
                <a:lnTo>
                  <a:pt x="17" y="28"/>
                </a:lnTo>
                <a:lnTo>
                  <a:pt x="18" y="26"/>
                </a:lnTo>
                <a:lnTo>
                  <a:pt x="18" y="25"/>
                </a:lnTo>
                <a:lnTo>
                  <a:pt x="19" y="24"/>
                </a:lnTo>
                <a:lnTo>
                  <a:pt x="20" y="24"/>
                </a:lnTo>
                <a:lnTo>
                  <a:pt x="20" y="23"/>
                </a:lnTo>
                <a:lnTo>
                  <a:pt x="20" y="22"/>
                </a:lnTo>
                <a:lnTo>
                  <a:pt x="21" y="20"/>
                </a:lnTo>
                <a:lnTo>
                  <a:pt x="23" y="19"/>
                </a:lnTo>
                <a:lnTo>
                  <a:pt x="23" y="18"/>
                </a:lnTo>
                <a:lnTo>
                  <a:pt x="23" y="17"/>
                </a:lnTo>
                <a:lnTo>
                  <a:pt x="23" y="14"/>
                </a:lnTo>
                <a:close/>
              </a:path>
            </a:pathLst>
          </a:custGeom>
          <a:solidFill>
            <a:srgbClr val="008080"/>
          </a:solidFill>
          <a:ln w="0">
            <a:solidFill>
              <a:srgbClr val="000040"/>
            </a:solidFill>
            <a:round/>
            <a:headEnd/>
            <a:tailEnd/>
          </a:ln>
        </p:spPr>
        <p:txBody>
          <a:bodyPr/>
          <a:lstStyle/>
          <a:p>
            <a:endParaRPr lang="en-GB"/>
          </a:p>
        </p:txBody>
      </p:sp>
      <p:sp>
        <p:nvSpPr>
          <p:cNvPr id="44412" name="Line 586"/>
          <p:cNvSpPr>
            <a:spLocks noChangeShapeType="1"/>
          </p:cNvSpPr>
          <p:nvPr/>
        </p:nvSpPr>
        <p:spPr bwMode="auto">
          <a:xfrm>
            <a:off x="1428750" y="3905250"/>
            <a:ext cx="1588" cy="79375"/>
          </a:xfrm>
          <a:prstGeom prst="line">
            <a:avLst/>
          </a:prstGeom>
          <a:noFill/>
          <a:ln w="6350">
            <a:solidFill>
              <a:srgbClr val="000040"/>
            </a:solidFill>
            <a:round/>
            <a:headEnd/>
            <a:tailEnd/>
          </a:ln>
        </p:spPr>
        <p:txBody>
          <a:bodyPr/>
          <a:lstStyle/>
          <a:p>
            <a:endParaRPr lang="en-GB"/>
          </a:p>
        </p:txBody>
      </p:sp>
      <p:sp>
        <p:nvSpPr>
          <p:cNvPr id="44413" name="Line 587"/>
          <p:cNvSpPr>
            <a:spLocks noChangeShapeType="1"/>
          </p:cNvSpPr>
          <p:nvPr/>
        </p:nvSpPr>
        <p:spPr bwMode="auto">
          <a:xfrm>
            <a:off x="1397000" y="3941763"/>
            <a:ext cx="61913" cy="1587"/>
          </a:xfrm>
          <a:prstGeom prst="line">
            <a:avLst/>
          </a:prstGeom>
          <a:noFill/>
          <a:ln w="6350">
            <a:solidFill>
              <a:srgbClr val="000040"/>
            </a:solidFill>
            <a:round/>
            <a:headEnd/>
            <a:tailEnd/>
          </a:ln>
        </p:spPr>
        <p:txBody>
          <a:bodyPr/>
          <a:lstStyle/>
          <a:p>
            <a:endParaRPr lang="en-GB"/>
          </a:p>
        </p:txBody>
      </p:sp>
      <p:sp>
        <p:nvSpPr>
          <p:cNvPr id="44414" name="Freeform 588"/>
          <p:cNvSpPr>
            <a:spLocks/>
          </p:cNvSpPr>
          <p:nvPr/>
        </p:nvSpPr>
        <p:spPr bwMode="auto">
          <a:xfrm>
            <a:off x="2932113" y="3448050"/>
            <a:ext cx="325437" cy="341313"/>
          </a:xfrm>
          <a:custGeom>
            <a:avLst/>
            <a:gdLst>
              <a:gd name="T0" fmla="*/ 2147483647 w 615"/>
              <a:gd name="T1" fmla="*/ 2147483647 h 643"/>
              <a:gd name="T2" fmla="*/ 0 w 615"/>
              <a:gd name="T3" fmla="*/ 2147483647 h 643"/>
              <a:gd name="T4" fmla="*/ 2147483647 w 615"/>
              <a:gd name="T5" fmla="*/ 0 h 643"/>
              <a:gd name="T6" fmla="*/ 2147483647 w 615"/>
              <a:gd name="T7" fmla="*/ 2147483647 h 643"/>
              <a:gd name="T8" fmla="*/ 2147483647 w 615"/>
              <a:gd name="T9" fmla="*/ 2147483647 h 643"/>
              <a:gd name="T10" fmla="*/ 2147483647 w 615"/>
              <a:gd name="T11" fmla="*/ 2147483647 h 643"/>
              <a:gd name="T12" fmla="*/ 2147483647 w 615"/>
              <a:gd name="T13" fmla="*/ 2147483647 h 643"/>
              <a:gd name="T14" fmla="*/ 2147483647 w 615"/>
              <a:gd name="T15" fmla="*/ 2147483647 h 643"/>
              <a:gd name="T16" fmla="*/ 2147483647 w 615"/>
              <a:gd name="T17" fmla="*/ 2147483647 h 643"/>
              <a:gd name="T18" fmla="*/ 2147483647 w 615"/>
              <a:gd name="T19" fmla="*/ 2147483647 h 643"/>
              <a:gd name="T20" fmla="*/ 2147483647 w 615"/>
              <a:gd name="T21" fmla="*/ 2147483647 h 643"/>
              <a:gd name="T22" fmla="*/ 2147483647 w 615"/>
              <a:gd name="T23" fmla="*/ 2147483647 h 643"/>
              <a:gd name="T24" fmla="*/ 2147483647 w 615"/>
              <a:gd name="T25" fmla="*/ 2147483647 h 643"/>
              <a:gd name="T26" fmla="*/ 2147483647 w 615"/>
              <a:gd name="T27" fmla="*/ 2147483647 h 643"/>
              <a:gd name="T28" fmla="*/ 2147483647 w 615"/>
              <a:gd name="T29" fmla="*/ 2147483647 h 6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15"/>
              <a:gd name="T46" fmla="*/ 0 h 643"/>
              <a:gd name="T47" fmla="*/ 615 w 615"/>
              <a:gd name="T48" fmla="*/ 643 h 6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15" h="643">
                <a:moveTo>
                  <a:pt x="56" y="195"/>
                </a:moveTo>
                <a:lnTo>
                  <a:pt x="0" y="195"/>
                </a:lnTo>
                <a:lnTo>
                  <a:pt x="307" y="0"/>
                </a:lnTo>
                <a:lnTo>
                  <a:pt x="615" y="195"/>
                </a:lnTo>
                <a:lnTo>
                  <a:pt x="587" y="195"/>
                </a:lnTo>
                <a:lnTo>
                  <a:pt x="559" y="195"/>
                </a:lnTo>
                <a:lnTo>
                  <a:pt x="559" y="615"/>
                </a:lnTo>
                <a:lnTo>
                  <a:pt x="56" y="615"/>
                </a:lnTo>
                <a:lnTo>
                  <a:pt x="56" y="195"/>
                </a:lnTo>
                <a:lnTo>
                  <a:pt x="559" y="195"/>
                </a:lnTo>
                <a:lnTo>
                  <a:pt x="587" y="195"/>
                </a:lnTo>
                <a:lnTo>
                  <a:pt x="587" y="643"/>
                </a:lnTo>
                <a:lnTo>
                  <a:pt x="56" y="643"/>
                </a:lnTo>
                <a:lnTo>
                  <a:pt x="56" y="615"/>
                </a:lnTo>
                <a:lnTo>
                  <a:pt x="56" y="195"/>
                </a:lnTo>
                <a:close/>
              </a:path>
            </a:pathLst>
          </a:custGeom>
          <a:solidFill>
            <a:srgbClr val="008080"/>
          </a:solidFill>
          <a:ln w="0">
            <a:solidFill>
              <a:srgbClr val="000080"/>
            </a:solidFill>
            <a:round/>
            <a:headEnd/>
            <a:tailEnd/>
          </a:ln>
        </p:spPr>
        <p:txBody>
          <a:bodyPr/>
          <a:lstStyle/>
          <a:p>
            <a:endParaRPr lang="en-GB"/>
          </a:p>
        </p:txBody>
      </p:sp>
      <p:sp>
        <p:nvSpPr>
          <p:cNvPr id="44415" name="Rectangle 589"/>
          <p:cNvSpPr>
            <a:spLocks noChangeArrowheads="1"/>
          </p:cNvSpPr>
          <p:nvPr/>
        </p:nvSpPr>
        <p:spPr bwMode="auto">
          <a:xfrm>
            <a:off x="2962275" y="3551238"/>
            <a:ext cx="268288" cy="222250"/>
          </a:xfrm>
          <a:prstGeom prst="rect">
            <a:avLst/>
          </a:prstGeom>
          <a:solidFill>
            <a:srgbClr val="FFFF00"/>
          </a:solidFill>
          <a:ln w="0">
            <a:solidFill>
              <a:srgbClr val="000000"/>
            </a:solidFill>
            <a:miter lim="800000"/>
            <a:headEnd/>
            <a:tailEnd/>
          </a:ln>
        </p:spPr>
        <p:txBody>
          <a:bodyPr/>
          <a:lstStyle/>
          <a:p>
            <a:endParaRPr lang="fa-IR"/>
          </a:p>
        </p:txBody>
      </p:sp>
      <p:sp>
        <p:nvSpPr>
          <p:cNvPr id="44416" name="Rectangle 590"/>
          <p:cNvSpPr>
            <a:spLocks noChangeArrowheads="1"/>
          </p:cNvSpPr>
          <p:nvPr/>
        </p:nvSpPr>
        <p:spPr bwMode="auto">
          <a:xfrm>
            <a:off x="3005138" y="3605213"/>
            <a:ext cx="93662" cy="166687"/>
          </a:xfrm>
          <a:prstGeom prst="rect">
            <a:avLst/>
          </a:prstGeom>
          <a:solidFill>
            <a:srgbClr val="800000"/>
          </a:solidFill>
          <a:ln w="0">
            <a:solidFill>
              <a:srgbClr val="000040"/>
            </a:solidFill>
            <a:miter lim="800000"/>
            <a:headEnd/>
            <a:tailEnd/>
          </a:ln>
        </p:spPr>
        <p:txBody>
          <a:bodyPr/>
          <a:lstStyle/>
          <a:p>
            <a:endParaRPr lang="fa-IR"/>
          </a:p>
        </p:txBody>
      </p:sp>
      <p:sp>
        <p:nvSpPr>
          <p:cNvPr id="44417" name="Rectangle 591"/>
          <p:cNvSpPr>
            <a:spLocks noChangeArrowheads="1"/>
          </p:cNvSpPr>
          <p:nvPr/>
        </p:nvSpPr>
        <p:spPr bwMode="auto">
          <a:xfrm>
            <a:off x="3140075" y="3600450"/>
            <a:ext cx="65088" cy="80963"/>
          </a:xfrm>
          <a:prstGeom prst="rect">
            <a:avLst/>
          </a:prstGeom>
          <a:solidFill>
            <a:srgbClr val="80FFFF"/>
          </a:solidFill>
          <a:ln w="0">
            <a:solidFill>
              <a:srgbClr val="000040"/>
            </a:solidFill>
            <a:miter lim="800000"/>
            <a:headEnd/>
            <a:tailEnd/>
          </a:ln>
        </p:spPr>
        <p:txBody>
          <a:bodyPr/>
          <a:lstStyle/>
          <a:p>
            <a:endParaRPr lang="fa-IR"/>
          </a:p>
        </p:txBody>
      </p:sp>
      <p:sp>
        <p:nvSpPr>
          <p:cNvPr id="44418" name="Freeform 592"/>
          <p:cNvSpPr>
            <a:spLocks/>
          </p:cNvSpPr>
          <p:nvPr/>
        </p:nvSpPr>
        <p:spPr bwMode="auto">
          <a:xfrm>
            <a:off x="3073400" y="3681413"/>
            <a:ext cx="12700" cy="15875"/>
          </a:xfrm>
          <a:custGeom>
            <a:avLst/>
            <a:gdLst>
              <a:gd name="T0" fmla="*/ 2147483647 w 23"/>
              <a:gd name="T1" fmla="*/ 2147483647 h 30"/>
              <a:gd name="T2" fmla="*/ 2147483647 w 23"/>
              <a:gd name="T3" fmla="*/ 2147483647 h 30"/>
              <a:gd name="T4" fmla="*/ 2147483647 w 23"/>
              <a:gd name="T5" fmla="*/ 2147483647 h 30"/>
              <a:gd name="T6" fmla="*/ 2147483647 w 23"/>
              <a:gd name="T7" fmla="*/ 2147483647 h 30"/>
              <a:gd name="T8" fmla="*/ 2147483647 w 23"/>
              <a:gd name="T9" fmla="*/ 2147483647 h 30"/>
              <a:gd name="T10" fmla="*/ 2147483647 w 23"/>
              <a:gd name="T11" fmla="*/ 2147483647 h 30"/>
              <a:gd name="T12" fmla="*/ 2147483647 w 23"/>
              <a:gd name="T13" fmla="*/ 2147483647 h 30"/>
              <a:gd name="T14" fmla="*/ 2147483647 w 23"/>
              <a:gd name="T15" fmla="*/ 0 h 30"/>
              <a:gd name="T16" fmla="*/ 2147483647 w 23"/>
              <a:gd name="T17" fmla="*/ 0 h 30"/>
              <a:gd name="T18" fmla="*/ 2147483647 w 23"/>
              <a:gd name="T19" fmla="*/ 0 h 30"/>
              <a:gd name="T20" fmla="*/ 2147483647 w 23"/>
              <a:gd name="T21" fmla="*/ 0 h 30"/>
              <a:gd name="T22" fmla="*/ 2147483647 w 23"/>
              <a:gd name="T23" fmla="*/ 2147483647 h 30"/>
              <a:gd name="T24" fmla="*/ 2147483647 w 23"/>
              <a:gd name="T25" fmla="*/ 2147483647 h 30"/>
              <a:gd name="T26" fmla="*/ 2147483647 w 23"/>
              <a:gd name="T27" fmla="*/ 2147483647 h 30"/>
              <a:gd name="T28" fmla="*/ 2147483647 w 23"/>
              <a:gd name="T29" fmla="*/ 2147483647 h 30"/>
              <a:gd name="T30" fmla="*/ 2147483647 w 23"/>
              <a:gd name="T31" fmla="*/ 2147483647 h 30"/>
              <a:gd name="T32" fmla="*/ 0 w 23"/>
              <a:gd name="T33" fmla="*/ 2147483647 h 30"/>
              <a:gd name="T34" fmla="*/ 0 w 23"/>
              <a:gd name="T35" fmla="*/ 2147483647 h 30"/>
              <a:gd name="T36" fmla="*/ 0 w 23"/>
              <a:gd name="T37" fmla="*/ 2147483647 h 30"/>
              <a:gd name="T38" fmla="*/ 0 w 23"/>
              <a:gd name="T39" fmla="*/ 2147483647 h 30"/>
              <a:gd name="T40" fmla="*/ 2147483647 w 23"/>
              <a:gd name="T41" fmla="*/ 2147483647 h 30"/>
              <a:gd name="T42" fmla="*/ 2147483647 w 23"/>
              <a:gd name="T43" fmla="*/ 2147483647 h 30"/>
              <a:gd name="T44" fmla="*/ 2147483647 w 23"/>
              <a:gd name="T45" fmla="*/ 2147483647 h 30"/>
              <a:gd name="T46" fmla="*/ 2147483647 w 23"/>
              <a:gd name="T47" fmla="*/ 2147483647 h 30"/>
              <a:gd name="T48" fmla="*/ 2147483647 w 23"/>
              <a:gd name="T49" fmla="*/ 2147483647 h 30"/>
              <a:gd name="T50" fmla="*/ 2147483647 w 23"/>
              <a:gd name="T51" fmla="*/ 2147483647 h 30"/>
              <a:gd name="T52" fmla="*/ 2147483647 w 23"/>
              <a:gd name="T53" fmla="*/ 2147483647 h 30"/>
              <a:gd name="T54" fmla="*/ 2147483647 w 23"/>
              <a:gd name="T55" fmla="*/ 2147483647 h 30"/>
              <a:gd name="T56" fmla="*/ 2147483647 w 23"/>
              <a:gd name="T57" fmla="*/ 2147483647 h 30"/>
              <a:gd name="T58" fmla="*/ 2147483647 w 23"/>
              <a:gd name="T59" fmla="*/ 2147483647 h 30"/>
              <a:gd name="T60" fmla="*/ 2147483647 w 23"/>
              <a:gd name="T61" fmla="*/ 2147483647 h 30"/>
              <a:gd name="T62" fmla="*/ 2147483647 w 23"/>
              <a:gd name="T63" fmla="*/ 2147483647 h 30"/>
              <a:gd name="T64" fmla="*/ 2147483647 w 23"/>
              <a:gd name="T65" fmla="*/ 2147483647 h 30"/>
              <a:gd name="T66" fmla="*/ 2147483647 w 23"/>
              <a:gd name="T67" fmla="*/ 2147483647 h 30"/>
              <a:gd name="T68" fmla="*/ 2147483647 w 23"/>
              <a:gd name="T69" fmla="*/ 2147483647 h 30"/>
              <a:gd name="T70" fmla="*/ 2147483647 w 23"/>
              <a:gd name="T71" fmla="*/ 2147483647 h 3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3"/>
              <a:gd name="T109" fmla="*/ 0 h 30"/>
              <a:gd name="T110" fmla="*/ 23 w 23"/>
              <a:gd name="T111" fmla="*/ 30 h 3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3" h="30">
                <a:moveTo>
                  <a:pt x="23" y="14"/>
                </a:moveTo>
                <a:lnTo>
                  <a:pt x="23" y="13"/>
                </a:lnTo>
                <a:lnTo>
                  <a:pt x="23" y="12"/>
                </a:lnTo>
                <a:lnTo>
                  <a:pt x="23" y="11"/>
                </a:lnTo>
                <a:lnTo>
                  <a:pt x="22" y="10"/>
                </a:lnTo>
                <a:lnTo>
                  <a:pt x="21" y="9"/>
                </a:lnTo>
                <a:lnTo>
                  <a:pt x="21" y="8"/>
                </a:lnTo>
                <a:lnTo>
                  <a:pt x="21" y="7"/>
                </a:lnTo>
                <a:lnTo>
                  <a:pt x="20" y="6"/>
                </a:lnTo>
                <a:lnTo>
                  <a:pt x="19" y="5"/>
                </a:lnTo>
                <a:lnTo>
                  <a:pt x="19" y="3"/>
                </a:lnTo>
                <a:lnTo>
                  <a:pt x="18" y="2"/>
                </a:lnTo>
                <a:lnTo>
                  <a:pt x="16" y="1"/>
                </a:lnTo>
                <a:lnTo>
                  <a:pt x="15" y="0"/>
                </a:lnTo>
                <a:lnTo>
                  <a:pt x="14" y="0"/>
                </a:lnTo>
                <a:lnTo>
                  <a:pt x="13" y="0"/>
                </a:lnTo>
                <a:lnTo>
                  <a:pt x="12" y="0"/>
                </a:lnTo>
                <a:lnTo>
                  <a:pt x="11" y="0"/>
                </a:lnTo>
                <a:lnTo>
                  <a:pt x="10" y="0"/>
                </a:lnTo>
                <a:lnTo>
                  <a:pt x="9" y="0"/>
                </a:lnTo>
                <a:lnTo>
                  <a:pt x="8" y="0"/>
                </a:lnTo>
                <a:lnTo>
                  <a:pt x="7" y="1"/>
                </a:lnTo>
                <a:lnTo>
                  <a:pt x="6" y="1"/>
                </a:lnTo>
                <a:lnTo>
                  <a:pt x="4" y="2"/>
                </a:lnTo>
                <a:lnTo>
                  <a:pt x="3" y="3"/>
                </a:lnTo>
                <a:lnTo>
                  <a:pt x="3" y="5"/>
                </a:lnTo>
                <a:lnTo>
                  <a:pt x="2" y="6"/>
                </a:lnTo>
                <a:lnTo>
                  <a:pt x="1" y="7"/>
                </a:lnTo>
                <a:lnTo>
                  <a:pt x="1" y="8"/>
                </a:lnTo>
                <a:lnTo>
                  <a:pt x="1" y="9"/>
                </a:lnTo>
                <a:lnTo>
                  <a:pt x="0" y="10"/>
                </a:lnTo>
                <a:lnTo>
                  <a:pt x="0" y="11"/>
                </a:lnTo>
                <a:lnTo>
                  <a:pt x="0" y="12"/>
                </a:lnTo>
                <a:lnTo>
                  <a:pt x="0" y="13"/>
                </a:lnTo>
                <a:lnTo>
                  <a:pt x="0" y="14"/>
                </a:lnTo>
                <a:lnTo>
                  <a:pt x="0" y="17"/>
                </a:lnTo>
                <a:lnTo>
                  <a:pt x="0" y="18"/>
                </a:lnTo>
                <a:lnTo>
                  <a:pt x="0" y="19"/>
                </a:lnTo>
                <a:lnTo>
                  <a:pt x="0" y="20"/>
                </a:lnTo>
                <a:lnTo>
                  <a:pt x="1" y="22"/>
                </a:lnTo>
                <a:lnTo>
                  <a:pt x="1" y="23"/>
                </a:lnTo>
                <a:lnTo>
                  <a:pt x="1" y="24"/>
                </a:lnTo>
                <a:lnTo>
                  <a:pt x="2" y="24"/>
                </a:lnTo>
                <a:lnTo>
                  <a:pt x="3" y="25"/>
                </a:lnTo>
                <a:lnTo>
                  <a:pt x="3" y="27"/>
                </a:lnTo>
                <a:lnTo>
                  <a:pt x="4" y="28"/>
                </a:lnTo>
                <a:lnTo>
                  <a:pt x="6" y="29"/>
                </a:lnTo>
                <a:lnTo>
                  <a:pt x="7" y="29"/>
                </a:lnTo>
                <a:lnTo>
                  <a:pt x="8" y="30"/>
                </a:lnTo>
                <a:lnTo>
                  <a:pt x="9" y="30"/>
                </a:lnTo>
                <a:lnTo>
                  <a:pt x="10" y="30"/>
                </a:lnTo>
                <a:lnTo>
                  <a:pt x="11" y="30"/>
                </a:lnTo>
                <a:lnTo>
                  <a:pt x="12" y="30"/>
                </a:lnTo>
                <a:lnTo>
                  <a:pt x="13" y="30"/>
                </a:lnTo>
                <a:lnTo>
                  <a:pt x="14" y="30"/>
                </a:lnTo>
                <a:lnTo>
                  <a:pt x="15" y="30"/>
                </a:lnTo>
                <a:lnTo>
                  <a:pt x="16" y="29"/>
                </a:lnTo>
                <a:lnTo>
                  <a:pt x="18" y="28"/>
                </a:lnTo>
                <a:lnTo>
                  <a:pt x="19" y="27"/>
                </a:lnTo>
                <a:lnTo>
                  <a:pt x="19" y="25"/>
                </a:lnTo>
                <a:lnTo>
                  <a:pt x="20" y="24"/>
                </a:lnTo>
                <a:lnTo>
                  <a:pt x="21" y="24"/>
                </a:lnTo>
                <a:lnTo>
                  <a:pt x="21" y="23"/>
                </a:lnTo>
                <a:lnTo>
                  <a:pt x="21" y="22"/>
                </a:lnTo>
                <a:lnTo>
                  <a:pt x="22" y="20"/>
                </a:lnTo>
                <a:lnTo>
                  <a:pt x="23" y="19"/>
                </a:lnTo>
                <a:lnTo>
                  <a:pt x="23" y="18"/>
                </a:lnTo>
                <a:lnTo>
                  <a:pt x="23" y="17"/>
                </a:lnTo>
                <a:lnTo>
                  <a:pt x="23" y="14"/>
                </a:lnTo>
                <a:close/>
              </a:path>
            </a:pathLst>
          </a:custGeom>
          <a:solidFill>
            <a:srgbClr val="008080"/>
          </a:solidFill>
          <a:ln w="0">
            <a:solidFill>
              <a:srgbClr val="000040"/>
            </a:solidFill>
            <a:round/>
            <a:headEnd/>
            <a:tailEnd/>
          </a:ln>
        </p:spPr>
        <p:txBody>
          <a:bodyPr/>
          <a:lstStyle/>
          <a:p>
            <a:endParaRPr lang="en-GB"/>
          </a:p>
        </p:txBody>
      </p:sp>
      <p:sp>
        <p:nvSpPr>
          <p:cNvPr id="44419" name="Line 593"/>
          <p:cNvSpPr>
            <a:spLocks noChangeShapeType="1"/>
          </p:cNvSpPr>
          <p:nvPr/>
        </p:nvSpPr>
        <p:spPr bwMode="auto">
          <a:xfrm>
            <a:off x="3171825" y="3602038"/>
            <a:ext cx="1588" cy="79375"/>
          </a:xfrm>
          <a:prstGeom prst="line">
            <a:avLst/>
          </a:prstGeom>
          <a:noFill/>
          <a:ln w="6350">
            <a:solidFill>
              <a:srgbClr val="000040"/>
            </a:solidFill>
            <a:round/>
            <a:headEnd/>
            <a:tailEnd/>
          </a:ln>
        </p:spPr>
        <p:txBody>
          <a:bodyPr/>
          <a:lstStyle/>
          <a:p>
            <a:endParaRPr lang="en-GB"/>
          </a:p>
        </p:txBody>
      </p:sp>
      <p:sp>
        <p:nvSpPr>
          <p:cNvPr id="44420" name="Line 594"/>
          <p:cNvSpPr>
            <a:spLocks noChangeShapeType="1"/>
          </p:cNvSpPr>
          <p:nvPr/>
        </p:nvSpPr>
        <p:spPr bwMode="auto">
          <a:xfrm>
            <a:off x="3140075" y="3638550"/>
            <a:ext cx="63500" cy="1588"/>
          </a:xfrm>
          <a:prstGeom prst="line">
            <a:avLst/>
          </a:prstGeom>
          <a:noFill/>
          <a:ln w="6350">
            <a:solidFill>
              <a:srgbClr val="000040"/>
            </a:solidFill>
            <a:round/>
            <a:headEnd/>
            <a:tailEnd/>
          </a:ln>
        </p:spPr>
        <p:txBody>
          <a:bodyPr/>
          <a:lstStyle/>
          <a:p>
            <a:endParaRPr lang="en-GB"/>
          </a:p>
        </p:txBody>
      </p:sp>
      <p:sp>
        <p:nvSpPr>
          <p:cNvPr id="44421" name="Freeform 595"/>
          <p:cNvSpPr>
            <a:spLocks/>
          </p:cNvSpPr>
          <p:nvPr/>
        </p:nvSpPr>
        <p:spPr bwMode="auto">
          <a:xfrm>
            <a:off x="2274888" y="2754313"/>
            <a:ext cx="325437" cy="339725"/>
          </a:xfrm>
          <a:custGeom>
            <a:avLst/>
            <a:gdLst>
              <a:gd name="T0" fmla="*/ 2147483647 w 615"/>
              <a:gd name="T1" fmla="*/ 2147483647 h 644"/>
              <a:gd name="T2" fmla="*/ 0 w 615"/>
              <a:gd name="T3" fmla="*/ 2147483647 h 644"/>
              <a:gd name="T4" fmla="*/ 2147483647 w 615"/>
              <a:gd name="T5" fmla="*/ 0 h 644"/>
              <a:gd name="T6" fmla="*/ 2147483647 w 615"/>
              <a:gd name="T7" fmla="*/ 2147483647 h 644"/>
              <a:gd name="T8" fmla="*/ 2147483647 w 615"/>
              <a:gd name="T9" fmla="*/ 2147483647 h 644"/>
              <a:gd name="T10" fmla="*/ 2147483647 w 615"/>
              <a:gd name="T11" fmla="*/ 2147483647 h 644"/>
              <a:gd name="T12" fmla="*/ 2147483647 w 615"/>
              <a:gd name="T13" fmla="*/ 2147483647 h 644"/>
              <a:gd name="T14" fmla="*/ 2147483647 w 615"/>
              <a:gd name="T15" fmla="*/ 2147483647 h 644"/>
              <a:gd name="T16" fmla="*/ 2147483647 w 615"/>
              <a:gd name="T17" fmla="*/ 2147483647 h 644"/>
              <a:gd name="T18" fmla="*/ 2147483647 w 615"/>
              <a:gd name="T19" fmla="*/ 2147483647 h 644"/>
              <a:gd name="T20" fmla="*/ 2147483647 w 615"/>
              <a:gd name="T21" fmla="*/ 2147483647 h 644"/>
              <a:gd name="T22" fmla="*/ 2147483647 w 615"/>
              <a:gd name="T23" fmla="*/ 2147483647 h 644"/>
              <a:gd name="T24" fmla="*/ 2147483647 w 615"/>
              <a:gd name="T25" fmla="*/ 2147483647 h 644"/>
              <a:gd name="T26" fmla="*/ 2147483647 w 615"/>
              <a:gd name="T27" fmla="*/ 2147483647 h 644"/>
              <a:gd name="T28" fmla="*/ 2147483647 w 615"/>
              <a:gd name="T29" fmla="*/ 2147483647 h 64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15"/>
              <a:gd name="T46" fmla="*/ 0 h 644"/>
              <a:gd name="T47" fmla="*/ 615 w 615"/>
              <a:gd name="T48" fmla="*/ 644 h 64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15" h="644">
                <a:moveTo>
                  <a:pt x="56" y="196"/>
                </a:moveTo>
                <a:lnTo>
                  <a:pt x="0" y="196"/>
                </a:lnTo>
                <a:lnTo>
                  <a:pt x="308" y="0"/>
                </a:lnTo>
                <a:lnTo>
                  <a:pt x="615" y="196"/>
                </a:lnTo>
                <a:lnTo>
                  <a:pt x="587" y="196"/>
                </a:lnTo>
                <a:lnTo>
                  <a:pt x="559" y="196"/>
                </a:lnTo>
                <a:lnTo>
                  <a:pt x="559" y="615"/>
                </a:lnTo>
                <a:lnTo>
                  <a:pt x="56" y="615"/>
                </a:lnTo>
                <a:lnTo>
                  <a:pt x="56" y="196"/>
                </a:lnTo>
                <a:lnTo>
                  <a:pt x="559" y="196"/>
                </a:lnTo>
                <a:lnTo>
                  <a:pt x="587" y="196"/>
                </a:lnTo>
                <a:lnTo>
                  <a:pt x="587" y="644"/>
                </a:lnTo>
                <a:lnTo>
                  <a:pt x="56" y="644"/>
                </a:lnTo>
                <a:lnTo>
                  <a:pt x="56" y="615"/>
                </a:lnTo>
                <a:lnTo>
                  <a:pt x="56" y="196"/>
                </a:lnTo>
                <a:close/>
              </a:path>
            </a:pathLst>
          </a:custGeom>
          <a:solidFill>
            <a:srgbClr val="008080"/>
          </a:solidFill>
          <a:ln w="0">
            <a:solidFill>
              <a:srgbClr val="000080"/>
            </a:solidFill>
            <a:round/>
            <a:headEnd/>
            <a:tailEnd/>
          </a:ln>
        </p:spPr>
        <p:txBody>
          <a:bodyPr/>
          <a:lstStyle/>
          <a:p>
            <a:endParaRPr lang="en-GB"/>
          </a:p>
        </p:txBody>
      </p:sp>
      <p:sp>
        <p:nvSpPr>
          <p:cNvPr id="44422" name="Rectangle 596"/>
          <p:cNvSpPr>
            <a:spLocks noChangeArrowheads="1"/>
          </p:cNvSpPr>
          <p:nvPr/>
        </p:nvSpPr>
        <p:spPr bwMode="auto">
          <a:xfrm>
            <a:off x="2305050" y="2857500"/>
            <a:ext cx="268288" cy="220663"/>
          </a:xfrm>
          <a:prstGeom prst="rect">
            <a:avLst/>
          </a:prstGeom>
          <a:solidFill>
            <a:srgbClr val="FFFF00"/>
          </a:solidFill>
          <a:ln w="0">
            <a:solidFill>
              <a:srgbClr val="000000"/>
            </a:solidFill>
            <a:miter lim="800000"/>
            <a:headEnd/>
            <a:tailEnd/>
          </a:ln>
        </p:spPr>
        <p:txBody>
          <a:bodyPr/>
          <a:lstStyle/>
          <a:p>
            <a:endParaRPr lang="fa-IR"/>
          </a:p>
        </p:txBody>
      </p:sp>
      <p:sp>
        <p:nvSpPr>
          <p:cNvPr id="44423" name="Rectangle 597"/>
          <p:cNvSpPr>
            <a:spLocks noChangeArrowheads="1"/>
          </p:cNvSpPr>
          <p:nvPr/>
        </p:nvSpPr>
        <p:spPr bwMode="auto">
          <a:xfrm>
            <a:off x="2347913" y="2909888"/>
            <a:ext cx="93662" cy="168275"/>
          </a:xfrm>
          <a:prstGeom prst="rect">
            <a:avLst/>
          </a:prstGeom>
          <a:solidFill>
            <a:srgbClr val="800000"/>
          </a:solidFill>
          <a:ln w="0">
            <a:solidFill>
              <a:srgbClr val="000040"/>
            </a:solidFill>
            <a:miter lim="800000"/>
            <a:headEnd/>
            <a:tailEnd/>
          </a:ln>
        </p:spPr>
        <p:txBody>
          <a:bodyPr/>
          <a:lstStyle/>
          <a:p>
            <a:endParaRPr lang="fa-IR"/>
          </a:p>
        </p:txBody>
      </p:sp>
      <p:sp>
        <p:nvSpPr>
          <p:cNvPr id="44424" name="Rectangle 598"/>
          <p:cNvSpPr>
            <a:spLocks noChangeArrowheads="1"/>
          </p:cNvSpPr>
          <p:nvPr/>
        </p:nvSpPr>
        <p:spPr bwMode="auto">
          <a:xfrm>
            <a:off x="2482850" y="2906713"/>
            <a:ext cx="65088" cy="79375"/>
          </a:xfrm>
          <a:prstGeom prst="rect">
            <a:avLst/>
          </a:prstGeom>
          <a:solidFill>
            <a:srgbClr val="80FFFF"/>
          </a:solidFill>
          <a:ln w="0">
            <a:solidFill>
              <a:srgbClr val="000040"/>
            </a:solidFill>
            <a:miter lim="800000"/>
            <a:headEnd/>
            <a:tailEnd/>
          </a:ln>
        </p:spPr>
        <p:txBody>
          <a:bodyPr/>
          <a:lstStyle/>
          <a:p>
            <a:endParaRPr lang="fa-IR"/>
          </a:p>
        </p:txBody>
      </p:sp>
      <p:sp>
        <p:nvSpPr>
          <p:cNvPr id="44425" name="Freeform 599"/>
          <p:cNvSpPr>
            <a:spLocks/>
          </p:cNvSpPr>
          <p:nvPr/>
        </p:nvSpPr>
        <p:spPr bwMode="auto">
          <a:xfrm>
            <a:off x="2417763" y="2987675"/>
            <a:ext cx="11112" cy="15875"/>
          </a:xfrm>
          <a:custGeom>
            <a:avLst/>
            <a:gdLst>
              <a:gd name="T0" fmla="*/ 2147483647 w 23"/>
              <a:gd name="T1" fmla="*/ 2147483647 h 29"/>
              <a:gd name="T2" fmla="*/ 2147483647 w 23"/>
              <a:gd name="T3" fmla="*/ 2147483647 h 29"/>
              <a:gd name="T4" fmla="*/ 2147483647 w 23"/>
              <a:gd name="T5" fmla="*/ 2147483647 h 29"/>
              <a:gd name="T6" fmla="*/ 2147483647 w 23"/>
              <a:gd name="T7" fmla="*/ 2147483647 h 29"/>
              <a:gd name="T8" fmla="*/ 2147483647 w 23"/>
              <a:gd name="T9" fmla="*/ 2147483647 h 29"/>
              <a:gd name="T10" fmla="*/ 2147483647 w 23"/>
              <a:gd name="T11" fmla="*/ 2147483647 h 29"/>
              <a:gd name="T12" fmla="*/ 2147483647 w 23"/>
              <a:gd name="T13" fmla="*/ 2147483647 h 29"/>
              <a:gd name="T14" fmla="*/ 2147483647 w 23"/>
              <a:gd name="T15" fmla="*/ 0 h 29"/>
              <a:gd name="T16" fmla="*/ 2147483647 w 23"/>
              <a:gd name="T17" fmla="*/ 0 h 29"/>
              <a:gd name="T18" fmla="*/ 2147483647 w 23"/>
              <a:gd name="T19" fmla="*/ 0 h 29"/>
              <a:gd name="T20" fmla="*/ 2147483647 w 23"/>
              <a:gd name="T21" fmla="*/ 0 h 29"/>
              <a:gd name="T22" fmla="*/ 2147483647 w 23"/>
              <a:gd name="T23" fmla="*/ 2147483647 h 29"/>
              <a:gd name="T24" fmla="*/ 2147483647 w 23"/>
              <a:gd name="T25" fmla="*/ 2147483647 h 29"/>
              <a:gd name="T26" fmla="*/ 2147483647 w 23"/>
              <a:gd name="T27" fmla="*/ 2147483647 h 29"/>
              <a:gd name="T28" fmla="*/ 2147483647 w 23"/>
              <a:gd name="T29" fmla="*/ 2147483647 h 29"/>
              <a:gd name="T30" fmla="*/ 2147483647 w 23"/>
              <a:gd name="T31" fmla="*/ 2147483647 h 29"/>
              <a:gd name="T32" fmla="*/ 0 w 23"/>
              <a:gd name="T33" fmla="*/ 2147483647 h 29"/>
              <a:gd name="T34" fmla="*/ 0 w 23"/>
              <a:gd name="T35" fmla="*/ 2147483647 h 29"/>
              <a:gd name="T36" fmla="*/ 0 w 23"/>
              <a:gd name="T37" fmla="*/ 2147483647 h 29"/>
              <a:gd name="T38" fmla="*/ 0 w 23"/>
              <a:gd name="T39" fmla="*/ 2147483647 h 29"/>
              <a:gd name="T40" fmla="*/ 2147483647 w 23"/>
              <a:gd name="T41" fmla="*/ 2147483647 h 29"/>
              <a:gd name="T42" fmla="*/ 2147483647 w 23"/>
              <a:gd name="T43" fmla="*/ 2147483647 h 29"/>
              <a:gd name="T44" fmla="*/ 2147483647 w 23"/>
              <a:gd name="T45" fmla="*/ 2147483647 h 29"/>
              <a:gd name="T46" fmla="*/ 2147483647 w 23"/>
              <a:gd name="T47" fmla="*/ 2147483647 h 29"/>
              <a:gd name="T48" fmla="*/ 2147483647 w 23"/>
              <a:gd name="T49" fmla="*/ 2147483647 h 29"/>
              <a:gd name="T50" fmla="*/ 2147483647 w 23"/>
              <a:gd name="T51" fmla="*/ 2147483647 h 29"/>
              <a:gd name="T52" fmla="*/ 2147483647 w 23"/>
              <a:gd name="T53" fmla="*/ 2147483647 h 29"/>
              <a:gd name="T54" fmla="*/ 2147483647 w 23"/>
              <a:gd name="T55" fmla="*/ 2147483647 h 29"/>
              <a:gd name="T56" fmla="*/ 2147483647 w 23"/>
              <a:gd name="T57" fmla="*/ 2147483647 h 29"/>
              <a:gd name="T58" fmla="*/ 2147483647 w 23"/>
              <a:gd name="T59" fmla="*/ 2147483647 h 29"/>
              <a:gd name="T60" fmla="*/ 2147483647 w 23"/>
              <a:gd name="T61" fmla="*/ 2147483647 h 29"/>
              <a:gd name="T62" fmla="*/ 2147483647 w 23"/>
              <a:gd name="T63" fmla="*/ 2147483647 h 29"/>
              <a:gd name="T64" fmla="*/ 2147483647 w 23"/>
              <a:gd name="T65" fmla="*/ 2147483647 h 29"/>
              <a:gd name="T66" fmla="*/ 2147483647 w 23"/>
              <a:gd name="T67" fmla="*/ 2147483647 h 29"/>
              <a:gd name="T68" fmla="*/ 2147483647 w 23"/>
              <a:gd name="T69" fmla="*/ 2147483647 h 29"/>
              <a:gd name="T70" fmla="*/ 2147483647 w 23"/>
              <a:gd name="T71" fmla="*/ 2147483647 h 2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3"/>
              <a:gd name="T109" fmla="*/ 0 h 29"/>
              <a:gd name="T110" fmla="*/ 23 w 23"/>
              <a:gd name="T111" fmla="*/ 29 h 2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3" h="29">
                <a:moveTo>
                  <a:pt x="23" y="14"/>
                </a:moveTo>
                <a:lnTo>
                  <a:pt x="23" y="13"/>
                </a:lnTo>
                <a:lnTo>
                  <a:pt x="23" y="12"/>
                </a:lnTo>
                <a:lnTo>
                  <a:pt x="23" y="11"/>
                </a:lnTo>
                <a:lnTo>
                  <a:pt x="22" y="10"/>
                </a:lnTo>
                <a:lnTo>
                  <a:pt x="21" y="8"/>
                </a:lnTo>
                <a:lnTo>
                  <a:pt x="21" y="7"/>
                </a:lnTo>
                <a:lnTo>
                  <a:pt x="21" y="6"/>
                </a:lnTo>
                <a:lnTo>
                  <a:pt x="20" y="5"/>
                </a:lnTo>
                <a:lnTo>
                  <a:pt x="19" y="4"/>
                </a:lnTo>
                <a:lnTo>
                  <a:pt x="19" y="3"/>
                </a:lnTo>
                <a:lnTo>
                  <a:pt x="18" y="2"/>
                </a:lnTo>
                <a:lnTo>
                  <a:pt x="17" y="1"/>
                </a:lnTo>
                <a:lnTo>
                  <a:pt x="16" y="0"/>
                </a:lnTo>
                <a:lnTo>
                  <a:pt x="15" y="0"/>
                </a:lnTo>
                <a:lnTo>
                  <a:pt x="13" y="0"/>
                </a:lnTo>
                <a:lnTo>
                  <a:pt x="12" y="0"/>
                </a:lnTo>
                <a:lnTo>
                  <a:pt x="11" y="0"/>
                </a:lnTo>
                <a:lnTo>
                  <a:pt x="10" y="0"/>
                </a:lnTo>
                <a:lnTo>
                  <a:pt x="9" y="0"/>
                </a:lnTo>
                <a:lnTo>
                  <a:pt x="8" y="0"/>
                </a:lnTo>
                <a:lnTo>
                  <a:pt x="7" y="1"/>
                </a:lnTo>
                <a:lnTo>
                  <a:pt x="6" y="1"/>
                </a:lnTo>
                <a:lnTo>
                  <a:pt x="5" y="2"/>
                </a:lnTo>
                <a:lnTo>
                  <a:pt x="4" y="3"/>
                </a:lnTo>
                <a:lnTo>
                  <a:pt x="4" y="4"/>
                </a:lnTo>
                <a:lnTo>
                  <a:pt x="2" y="5"/>
                </a:lnTo>
                <a:lnTo>
                  <a:pt x="1" y="6"/>
                </a:lnTo>
                <a:lnTo>
                  <a:pt x="1" y="7"/>
                </a:lnTo>
                <a:lnTo>
                  <a:pt x="1" y="8"/>
                </a:lnTo>
                <a:lnTo>
                  <a:pt x="0" y="10"/>
                </a:lnTo>
                <a:lnTo>
                  <a:pt x="0" y="11"/>
                </a:lnTo>
                <a:lnTo>
                  <a:pt x="0" y="12"/>
                </a:lnTo>
                <a:lnTo>
                  <a:pt x="0" y="13"/>
                </a:lnTo>
                <a:lnTo>
                  <a:pt x="0" y="14"/>
                </a:lnTo>
                <a:lnTo>
                  <a:pt x="0" y="16"/>
                </a:lnTo>
                <a:lnTo>
                  <a:pt x="0" y="17"/>
                </a:lnTo>
                <a:lnTo>
                  <a:pt x="0" y="18"/>
                </a:lnTo>
                <a:lnTo>
                  <a:pt x="0" y="19"/>
                </a:lnTo>
                <a:lnTo>
                  <a:pt x="1" y="22"/>
                </a:lnTo>
                <a:lnTo>
                  <a:pt x="1" y="23"/>
                </a:lnTo>
                <a:lnTo>
                  <a:pt x="1" y="24"/>
                </a:lnTo>
                <a:lnTo>
                  <a:pt x="2" y="24"/>
                </a:lnTo>
                <a:lnTo>
                  <a:pt x="4" y="25"/>
                </a:lnTo>
                <a:lnTo>
                  <a:pt x="4" y="26"/>
                </a:lnTo>
                <a:lnTo>
                  <a:pt x="5" y="27"/>
                </a:lnTo>
                <a:lnTo>
                  <a:pt x="6" y="28"/>
                </a:lnTo>
                <a:lnTo>
                  <a:pt x="7" y="28"/>
                </a:lnTo>
                <a:lnTo>
                  <a:pt x="8" y="29"/>
                </a:lnTo>
                <a:lnTo>
                  <a:pt x="9" y="29"/>
                </a:lnTo>
                <a:lnTo>
                  <a:pt x="10" y="29"/>
                </a:lnTo>
                <a:lnTo>
                  <a:pt x="11" y="29"/>
                </a:lnTo>
                <a:lnTo>
                  <a:pt x="12" y="29"/>
                </a:lnTo>
                <a:lnTo>
                  <a:pt x="13" y="29"/>
                </a:lnTo>
                <a:lnTo>
                  <a:pt x="15" y="29"/>
                </a:lnTo>
                <a:lnTo>
                  <a:pt x="16" y="29"/>
                </a:lnTo>
                <a:lnTo>
                  <a:pt x="17" y="28"/>
                </a:lnTo>
                <a:lnTo>
                  <a:pt x="18" y="27"/>
                </a:lnTo>
                <a:lnTo>
                  <a:pt x="19" y="26"/>
                </a:lnTo>
                <a:lnTo>
                  <a:pt x="19" y="25"/>
                </a:lnTo>
                <a:lnTo>
                  <a:pt x="20" y="24"/>
                </a:lnTo>
                <a:lnTo>
                  <a:pt x="21" y="24"/>
                </a:lnTo>
                <a:lnTo>
                  <a:pt x="21" y="23"/>
                </a:lnTo>
                <a:lnTo>
                  <a:pt x="21" y="22"/>
                </a:lnTo>
                <a:lnTo>
                  <a:pt x="22" y="19"/>
                </a:lnTo>
                <a:lnTo>
                  <a:pt x="23" y="18"/>
                </a:lnTo>
                <a:lnTo>
                  <a:pt x="23" y="17"/>
                </a:lnTo>
                <a:lnTo>
                  <a:pt x="23" y="16"/>
                </a:lnTo>
                <a:lnTo>
                  <a:pt x="23" y="14"/>
                </a:lnTo>
                <a:close/>
              </a:path>
            </a:pathLst>
          </a:custGeom>
          <a:solidFill>
            <a:srgbClr val="008080"/>
          </a:solidFill>
          <a:ln w="0">
            <a:solidFill>
              <a:srgbClr val="000040"/>
            </a:solidFill>
            <a:round/>
            <a:headEnd/>
            <a:tailEnd/>
          </a:ln>
        </p:spPr>
        <p:txBody>
          <a:bodyPr/>
          <a:lstStyle/>
          <a:p>
            <a:endParaRPr lang="en-GB"/>
          </a:p>
        </p:txBody>
      </p:sp>
      <p:sp>
        <p:nvSpPr>
          <p:cNvPr id="44426" name="Line 600"/>
          <p:cNvSpPr>
            <a:spLocks noChangeShapeType="1"/>
          </p:cNvSpPr>
          <p:nvPr/>
        </p:nvSpPr>
        <p:spPr bwMode="auto">
          <a:xfrm>
            <a:off x="2514600" y="2906713"/>
            <a:ext cx="1588" cy="79375"/>
          </a:xfrm>
          <a:prstGeom prst="line">
            <a:avLst/>
          </a:prstGeom>
          <a:noFill/>
          <a:ln w="6350">
            <a:solidFill>
              <a:srgbClr val="000040"/>
            </a:solidFill>
            <a:round/>
            <a:headEnd/>
            <a:tailEnd/>
          </a:ln>
        </p:spPr>
        <p:txBody>
          <a:bodyPr/>
          <a:lstStyle/>
          <a:p>
            <a:endParaRPr lang="en-GB"/>
          </a:p>
        </p:txBody>
      </p:sp>
      <p:sp>
        <p:nvSpPr>
          <p:cNvPr id="44427" name="Line 601"/>
          <p:cNvSpPr>
            <a:spLocks noChangeShapeType="1"/>
          </p:cNvSpPr>
          <p:nvPr/>
        </p:nvSpPr>
        <p:spPr bwMode="auto">
          <a:xfrm>
            <a:off x="2482850" y="2944813"/>
            <a:ext cx="63500" cy="1587"/>
          </a:xfrm>
          <a:prstGeom prst="line">
            <a:avLst/>
          </a:prstGeom>
          <a:noFill/>
          <a:ln w="6350">
            <a:solidFill>
              <a:srgbClr val="000040"/>
            </a:solidFill>
            <a:round/>
            <a:headEnd/>
            <a:tailEnd/>
          </a:ln>
        </p:spPr>
        <p:txBody>
          <a:bodyPr/>
          <a:lstStyle/>
          <a:p>
            <a:endParaRPr lang="en-GB"/>
          </a:p>
        </p:txBody>
      </p:sp>
      <p:sp>
        <p:nvSpPr>
          <p:cNvPr id="44428" name="Freeform 602"/>
          <p:cNvSpPr>
            <a:spLocks/>
          </p:cNvSpPr>
          <p:nvPr/>
        </p:nvSpPr>
        <p:spPr bwMode="auto">
          <a:xfrm>
            <a:off x="557213" y="3170238"/>
            <a:ext cx="323850" cy="341312"/>
          </a:xfrm>
          <a:custGeom>
            <a:avLst/>
            <a:gdLst>
              <a:gd name="T0" fmla="*/ 2147483647 w 614"/>
              <a:gd name="T1" fmla="*/ 2147483647 h 644"/>
              <a:gd name="T2" fmla="*/ 0 w 614"/>
              <a:gd name="T3" fmla="*/ 2147483647 h 644"/>
              <a:gd name="T4" fmla="*/ 2147483647 w 614"/>
              <a:gd name="T5" fmla="*/ 0 h 644"/>
              <a:gd name="T6" fmla="*/ 2147483647 w 614"/>
              <a:gd name="T7" fmla="*/ 2147483647 h 644"/>
              <a:gd name="T8" fmla="*/ 2147483647 w 614"/>
              <a:gd name="T9" fmla="*/ 2147483647 h 644"/>
              <a:gd name="T10" fmla="*/ 2147483647 w 614"/>
              <a:gd name="T11" fmla="*/ 2147483647 h 644"/>
              <a:gd name="T12" fmla="*/ 2147483647 w 614"/>
              <a:gd name="T13" fmla="*/ 2147483647 h 644"/>
              <a:gd name="T14" fmla="*/ 2147483647 w 614"/>
              <a:gd name="T15" fmla="*/ 2147483647 h 644"/>
              <a:gd name="T16" fmla="*/ 2147483647 w 614"/>
              <a:gd name="T17" fmla="*/ 2147483647 h 644"/>
              <a:gd name="T18" fmla="*/ 2147483647 w 614"/>
              <a:gd name="T19" fmla="*/ 2147483647 h 644"/>
              <a:gd name="T20" fmla="*/ 2147483647 w 614"/>
              <a:gd name="T21" fmla="*/ 2147483647 h 644"/>
              <a:gd name="T22" fmla="*/ 2147483647 w 614"/>
              <a:gd name="T23" fmla="*/ 2147483647 h 644"/>
              <a:gd name="T24" fmla="*/ 2147483647 w 614"/>
              <a:gd name="T25" fmla="*/ 2147483647 h 644"/>
              <a:gd name="T26" fmla="*/ 2147483647 w 614"/>
              <a:gd name="T27" fmla="*/ 2147483647 h 644"/>
              <a:gd name="T28" fmla="*/ 2147483647 w 614"/>
              <a:gd name="T29" fmla="*/ 2147483647 h 64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14"/>
              <a:gd name="T46" fmla="*/ 0 h 644"/>
              <a:gd name="T47" fmla="*/ 614 w 614"/>
              <a:gd name="T48" fmla="*/ 644 h 64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14" h="644">
                <a:moveTo>
                  <a:pt x="56" y="196"/>
                </a:moveTo>
                <a:lnTo>
                  <a:pt x="0" y="196"/>
                </a:lnTo>
                <a:lnTo>
                  <a:pt x="307" y="0"/>
                </a:lnTo>
                <a:lnTo>
                  <a:pt x="614" y="196"/>
                </a:lnTo>
                <a:lnTo>
                  <a:pt x="587" y="196"/>
                </a:lnTo>
                <a:lnTo>
                  <a:pt x="559" y="196"/>
                </a:lnTo>
                <a:lnTo>
                  <a:pt x="559" y="615"/>
                </a:lnTo>
                <a:lnTo>
                  <a:pt x="56" y="615"/>
                </a:lnTo>
                <a:lnTo>
                  <a:pt x="56" y="196"/>
                </a:lnTo>
                <a:lnTo>
                  <a:pt x="559" y="196"/>
                </a:lnTo>
                <a:lnTo>
                  <a:pt x="587" y="196"/>
                </a:lnTo>
                <a:lnTo>
                  <a:pt x="587" y="644"/>
                </a:lnTo>
                <a:lnTo>
                  <a:pt x="56" y="644"/>
                </a:lnTo>
                <a:lnTo>
                  <a:pt x="56" y="615"/>
                </a:lnTo>
                <a:lnTo>
                  <a:pt x="56" y="196"/>
                </a:lnTo>
                <a:close/>
              </a:path>
            </a:pathLst>
          </a:custGeom>
          <a:solidFill>
            <a:srgbClr val="008080"/>
          </a:solidFill>
          <a:ln w="0">
            <a:solidFill>
              <a:srgbClr val="000080"/>
            </a:solidFill>
            <a:round/>
            <a:headEnd/>
            <a:tailEnd/>
          </a:ln>
        </p:spPr>
        <p:txBody>
          <a:bodyPr/>
          <a:lstStyle/>
          <a:p>
            <a:endParaRPr lang="en-GB"/>
          </a:p>
        </p:txBody>
      </p:sp>
      <p:sp>
        <p:nvSpPr>
          <p:cNvPr id="44429" name="Rectangle 603"/>
          <p:cNvSpPr>
            <a:spLocks noChangeArrowheads="1"/>
          </p:cNvSpPr>
          <p:nvPr/>
        </p:nvSpPr>
        <p:spPr bwMode="auto">
          <a:xfrm>
            <a:off x="587375" y="3275013"/>
            <a:ext cx="268288" cy="220662"/>
          </a:xfrm>
          <a:prstGeom prst="rect">
            <a:avLst/>
          </a:prstGeom>
          <a:solidFill>
            <a:srgbClr val="FFFF00"/>
          </a:solidFill>
          <a:ln w="0">
            <a:solidFill>
              <a:srgbClr val="000000"/>
            </a:solidFill>
            <a:miter lim="800000"/>
            <a:headEnd/>
            <a:tailEnd/>
          </a:ln>
        </p:spPr>
        <p:txBody>
          <a:bodyPr/>
          <a:lstStyle/>
          <a:p>
            <a:endParaRPr lang="fa-IR"/>
          </a:p>
        </p:txBody>
      </p:sp>
      <p:sp>
        <p:nvSpPr>
          <p:cNvPr id="44430" name="Rectangle 604"/>
          <p:cNvSpPr>
            <a:spLocks noChangeArrowheads="1"/>
          </p:cNvSpPr>
          <p:nvPr/>
        </p:nvSpPr>
        <p:spPr bwMode="auto">
          <a:xfrm>
            <a:off x="630238" y="3327400"/>
            <a:ext cx="93662" cy="166688"/>
          </a:xfrm>
          <a:prstGeom prst="rect">
            <a:avLst/>
          </a:prstGeom>
          <a:solidFill>
            <a:srgbClr val="800000"/>
          </a:solidFill>
          <a:ln w="0">
            <a:solidFill>
              <a:srgbClr val="000040"/>
            </a:solidFill>
            <a:miter lim="800000"/>
            <a:headEnd/>
            <a:tailEnd/>
          </a:ln>
        </p:spPr>
        <p:txBody>
          <a:bodyPr/>
          <a:lstStyle/>
          <a:p>
            <a:endParaRPr lang="fa-IR"/>
          </a:p>
        </p:txBody>
      </p:sp>
      <p:sp>
        <p:nvSpPr>
          <p:cNvPr id="44431" name="Rectangle 605"/>
          <p:cNvSpPr>
            <a:spLocks noChangeArrowheads="1"/>
          </p:cNvSpPr>
          <p:nvPr/>
        </p:nvSpPr>
        <p:spPr bwMode="auto">
          <a:xfrm>
            <a:off x="765175" y="3322638"/>
            <a:ext cx="65088" cy="80962"/>
          </a:xfrm>
          <a:prstGeom prst="rect">
            <a:avLst/>
          </a:prstGeom>
          <a:solidFill>
            <a:srgbClr val="80FFFF"/>
          </a:solidFill>
          <a:ln w="0">
            <a:solidFill>
              <a:srgbClr val="000040"/>
            </a:solidFill>
            <a:miter lim="800000"/>
            <a:headEnd/>
            <a:tailEnd/>
          </a:ln>
        </p:spPr>
        <p:txBody>
          <a:bodyPr/>
          <a:lstStyle/>
          <a:p>
            <a:endParaRPr lang="fa-IR"/>
          </a:p>
        </p:txBody>
      </p:sp>
      <p:sp>
        <p:nvSpPr>
          <p:cNvPr id="44432" name="Freeform 606"/>
          <p:cNvSpPr>
            <a:spLocks/>
          </p:cNvSpPr>
          <p:nvPr/>
        </p:nvSpPr>
        <p:spPr bwMode="auto">
          <a:xfrm>
            <a:off x="698500" y="3405188"/>
            <a:ext cx="12700" cy="14287"/>
          </a:xfrm>
          <a:custGeom>
            <a:avLst/>
            <a:gdLst>
              <a:gd name="T0" fmla="*/ 2147483647 w 23"/>
              <a:gd name="T1" fmla="*/ 2147483647 h 29"/>
              <a:gd name="T2" fmla="*/ 2147483647 w 23"/>
              <a:gd name="T3" fmla="*/ 2147483647 h 29"/>
              <a:gd name="T4" fmla="*/ 2147483647 w 23"/>
              <a:gd name="T5" fmla="*/ 2147483647 h 29"/>
              <a:gd name="T6" fmla="*/ 2147483647 w 23"/>
              <a:gd name="T7" fmla="*/ 2147483647 h 29"/>
              <a:gd name="T8" fmla="*/ 2147483647 w 23"/>
              <a:gd name="T9" fmla="*/ 2147483647 h 29"/>
              <a:gd name="T10" fmla="*/ 2147483647 w 23"/>
              <a:gd name="T11" fmla="*/ 2147483647 h 29"/>
              <a:gd name="T12" fmla="*/ 2147483647 w 23"/>
              <a:gd name="T13" fmla="*/ 2147483647 h 29"/>
              <a:gd name="T14" fmla="*/ 2147483647 w 23"/>
              <a:gd name="T15" fmla="*/ 0 h 29"/>
              <a:gd name="T16" fmla="*/ 2147483647 w 23"/>
              <a:gd name="T17" fmla="*/ 0 h 29"/>
              <a:gd name="T18" fmla="*/ 2147483647 w 23"/>
              <a:gd name="T19" fmla="*/ 0 h 29"/>
              <a:gd name="T20" fmla="*/ 2147483647 w 23"/>
              <a:gd name="T21" fmla="*/ 0 h 29"/>
              <a:gd name="T22" fmla="*/ 2147483647 w 23"/>
              <a:gd name="T23" fmla="*/ 2147483647 h 29"/>
              <a:gd name="T24" fmla="*/ 2147483647 w 23"/>
              <a:gd name="T25" fmla="*/ 2147483647 h 29"/>
              <a:gd name="T26" fmla="*/ 2147483647 w 23"/>
              <a:gd name="T27" fmla="*/ 2147483647 h 29"/>
              <a:gd name="T28" fmla="*/ 2147483647 w 23"/>
              <a:gd name="T29" fmla="*/ 2147483647 h 29"/>
              <a:gd name="T30" fmla="*/ 2147483647 w 23"/>
              <a:gd name="T31" fmla="*/ 2147483647 h 29"/>
              <a:gd name="T32" fmla="*/ 0 w 23"/>
              <a:gd name="T33" fmla="*/ 2147483647 h 29"/>
              <a:gd name="T34" fmla="*/ 0 w 23"/>
              <a:gd name="T35" fmla="*/ 2147483647 h 29"/>
              <a:gd name="T36" fmla="*/ 0 w 23"/>
              <a:gd name="T37" fmla="*/ 2147483647 h 29"/>
              <a:gd name="T38" fmla="*/ 0 w 23"/>
              <a:gd name="T39" fmla="*/ 2147483647 h 29"/>
              <a:gd name="T40" fmla="*/ 2147483647 w 23"/>
              <a:gd name="T41" fmla="*/ 2147483647 h 29"/>
              <a:gd name="T42" fmla="*/ 2147483647 w 23"/>
              <a:gd name="T43" fmla="*/ 2147483647 h 29"/>
              <a:gd name="T44" fmla="*/ 2147483647 w 23"/>
              <a:gd name="T45" fmla="*/ 2147483647 h 29"/>
              <a:gd name="T46" fmla="*/ 2147483647 w 23"/>
              <a:gd name="T47" fmla="*/ 2147483647 h 29"/>
              <a:gd name="T48" fmla="*/ 2147483647 w 23"/>
              <a:gd name="T49" fmla="*/ 2147483647 h 29"/>
              <a:gd name="T50" fmla="*/ 2147483647 w 23"/>
              <a:gd name="T51" fmla="*/ 2147483647 h 29"/>
              <a:gd name="T52" fmla="*/ 2147483647 w 23"/>
              <a:gd name="T53" fmla="*/ 2147483647 h 29"/>
              <a:gd name="T54" fmla="*/ 2147483647 w 23"/>
              <a:gd name="T55" fmla="*/ 2147483647 h 29"/>
              <a:gd name="T56" fmla="*/ 2147483647 w 23"/>
              <a:gd name="T57" fmla="*/ 2147483647 h 29"/>
              <a:gd name="T58" fmla="*/ 2147483647 w 23"/>
              <a:gd name="T59" fmla="*/ 2147483647 h 29"/>
              <a:gd name="T60" fmla="*/ 2147483647 w 23"/>
              <a:gd name="T61" fmla="*/ 2147483647 h 29"/>
              <a:gd name="T62" fmla="*/ 2147483647 w 23"/>
              <a:gd name="T63" fmla="*/ 2147483647 h 29"/>
              <a:gd name="T64" fmla="*/ 2147483647 w 23"/>
              <a:gd name="T65" fmla="*/ 2147483647 h 29"/>
              <a:gd name="T66" fmla="*/ 2147483647 w 23"/>
              <a:gd name="T67" fmla="*/ 2147483647 h 29"/>
              <a:gd name="T68" fmla="*/ 2147483647 w 23"/>
              <a:gd name="T69" fmla="*/ 2147483647 h 29"/>
              <a:gd name="T70" fmla="*/ 2147483647 w 23"/>
              <a:gd name="T71" fmla="*/ 2147483647 h 2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3"/>
              <a:gd name="T109" fmla="*/ 0 h 29"/>
              <a:gd name="T110" fmla="*/ 23 w 23"/>
              <a:gd name="T111" fmla="*/ 29 h 2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3" h="29">
                <a:moveTo>
                  <a:pt x="23" y="14"/>
                </a:moveTo>
                <a:lnTo>
                  <a:pt x="23" y="13"/>
                </a:lnTo>
                <a:lnTo>
                  <a:pt x="23" y="12"/>
                </a:lnTo>
                <a:lnTo>
                  <a:pt x="23" y="11"/>
                </a:lnTo>
                <a:lnTo>
                  <a:pt x="22" y="9"/>
                </a:lnTo>
                <a:lnTo>
                  <a:pt x="21" y="8"/>
                </a:lnTo>
                <a:lnTo>
                  <a:pt x="21" y="7"/>
                </a:lnTo>
                <a:lnTo>
                  <a:pt x="21" y="6"/>
                </a:lnTo>
                <a:lnTo>
                  <a:pt x="20" y="5"/>
                </a:lnTo>
                <a:lnTo>
                  <a:pt x="19" y="4"/>
                </a:lnTo>
                <a:lnTo>
                  <a:pt x="19" y="3"/>
                </a:lnTo>
                <a:lnTo>
                  <a:pt x="17" y="2"/>
                </a:lnTo>
                <a:lnTo>
                  <a:pt x="16" y="1"/>
                </a:lnTo>
                <a:lnTo>
                  <a:pt x="15" y="0"/>
                </a:lnTo>
                <a:lnTo>
                  <a:pt x="14" y="0"/>
                </a:lnTo>
                <a:lnTo>
                  <a:pt x="13" y="0"/>
                </a:lnTo>
                <a:lnTo>
                  <a:pt x="12" y="0"/>
                </a:lnTo>
                <a:lnTo>
                  <a:pt x="11" y="0"/>
                </a:lnTo>
                <a:lnTo>
                  <a:pt x="10" y="0"/>
                </a:lnTo>
                <a:lnTo>
                  <a:pt x="9" y="0"/>
                </a:lnTo>
                <a:lnTo>
                  <a:pt x="8" y="0"/>
                </a:lnTo>
                <a:lnTo>
                  <a:pt x="6" y="1"/>
                </a:lnTo>
                <a:lnTo>
                  <a:pt x="5" y="1"/>
                </a:lnTo>
                <a:lnTo>
                  <a:pt x="4" y="2"/>
                </a:lnTo>
                <a:lnTo>
                  <a:pt x="3" y="3"/>
                </a:lnTo>
                <a:lnTo>
                  <a:pt x="3" y="4"/>
                </a:lnTo>
                <a:lnTo>
                  <a:pt x="2" y="5"/>
                </a:lnTo>
                <a:lnTo>
                  <a:pt x="1" y="6"/>
                </a:lnTo>
                <a:lnTo>
                  <a:pt x="1" y="7"/>
                </a:lnTo>
                <a:lnTo>
                  <a:pt x="1" y="8"/>
                </a:lnTo>
                <a:lnTo>
                  <a:pt x="0" y="9"/>
                </a:lnTo>
                <a:lnTo>
                  <a:pt x="0" y="11"/>
                </a:lnTo>
                <a:lnTo>
                  <a:pt x="0" y="12"/>
                </a:lnTo>
                <a:lnTo>
                  <a:pt x="0" y="13"/>
                </a:lnTo>
                <a:lnTo>
                  <a:pt x="0" y="14"/>
                </a:lnTo>
                <a:lnTo>
                  <a:pt x="0" y="16"/>
                </a:lnTo>
                <a:lnTo>
                  <a:pt x="0" y="17"/>
                </a:lnTo>
                <a:lnTo>
                  <a:pt x="0" y="18"/>
                </a:lnTo>
                <a:lnTo>
                  <a:pt x="0" y="19"/>
                </a:lnTo>
                <a:lnTo>
                  <a:pt x="1" y="22"/>
                </a:lnTo>
                <a:lnTo>
                  <a:pt x="1" y="23"/>
                </a:lnTo>
                <a:lnTo>
                  <a:pt x="1" y="24"/>
                </a:lnTo>
                <a:lnTo>
                  <a:pt x="2" y="24"/>
                </a:lnTo>
                <a:lnTo>
                  <a:pt x="3" y="25"/>
                </a:lnTo>
                <a:lnTo>
                  <a:pt x="3" y="26"/>
                </a:lnTo>
                <a:lnTo>
                  <a:pt x="4" y="27"/>
                </a:lnTo>
                <a:lnTo>
                  <a:pt x="5" y="28"/>
                </a:lnTo>
                <a:lnTo>
                  <a:pt x="6" y="28"/>
                </a:lnTo>
                <a:lnTo>
                  <a:pt x="8" y="29"/>
                </a:lnTo>
                <a:lnTo>
                  <a:pt x="9" y="29"/>
                </a:lnTo>
                <a:lnTo>
                  <a:pt x="10" y="29"/>
                </a:lnTo>
                <a:lnTo>
                  <a:pt x="11" y="29"/>
                </a:lnTo>
                <a:lnTo>
                  <a:pt x="12" y="29"/>
                </a:lnTo>
                <a:lnTo>
                  <a:pt x="13" y="29"/>
                </a:lnTo>
                <a:lnTo>
                  <a:pt x="14" y="29"/>
                </a:lnTo>
                <a:lnTo>
                  <a:pt x="15" y="29"/>
                </a:lnTo>
                <a:lnTo>
                  <a:pt x="16" y="28"/>
                </a:lnTo>
                <a:lnTo>
                  <a:pt x="17" y="27"/>
                </a:lnTo>
                <a:lnTo>
                  <a:pt x="19" y="26"/>
                </a:lnTo>
                <a:lnTo>
                  <a:pt x="19" y="25"/>
                </a:lnTo>
                <a:lnTo>
                  <a:pt x="20" y="24"/>
                </a:lnTo>
                <a:lnTo>
                  <a:pt x="21" y="24"/>
                </a:lnTo>
                <a:lnTo>
                  <a:pt x="21" y="23"/>
                </a:lnTo>
                <a:lnTo>
                  <a:pt x="21" y="22"/>
                </a:lnTo>
                <a:lnTo>
                  <a:pt x="22" y="19"/>
                </a:lnTo>
                <a:lnTo>
                  <a:pt x="23" y="18"/>
                </a:lnTo>
                <a:lnTo>
                  <a:pt x="23" y="17"/>
                </a:lnTo>
                <a:lnTo>
                  <a:pt x="23" y="16"/>
                </a:lnTo>
                <a:lnTo>
                  <a:pt x="23" y="14"/>
                </a:lnTo>
                <a:close/>
              </a:path>
            </a:pathLst>
          </a:custGeom>
          <a:solidFill>
            <a:srgbClr val="008080"/>
          </a:solidFill>
          <a:ln w="0">
            <a:solidFill>
              <a:srgbClr val="000040"/>
            </a:solidFill>
            <a:round/>
            <a:headEnd/>
            <a:tailEnd/>
          </a:ln>
        </p:spPr>
        <p:txBody>
          <a:bodyPr/>
          <a:lstStyle/>
          <a:p>
            <a:endParaRPr lang="en-GB"/>
          </a:p>
        </p:txBody>
      </p:sp>
      <p:sp>
        <p:nvSpPr>
          <p:cNvPr id="44433" name="Line 607"/>
          <p:cNvSpPr>
            <a:spLocks noChangeShapeType="1"/>
          </p:cNvSpPr>
          <p:nvPr/>
        </p:nvSpPr>
        <p:spPr bwMode="auto">
          <a:xfrm>
            <a:off x="796925" y="3324225"/>
            <a:ext cx="1588" cy="79375"/>
          </a:xfrm>
          <a:prstGeom prst="line">
            <a:avLst/>
          </a:prstGeom>
          <a:noFill/>
          <a:ln w="6350">
            <a:solidFill>
              <a:srgbClr val="000040"/>
            </a:solidFill>
            <a:round/>
            <a:headEnd/>
            <a:tailEnd/>
          </a:ln>
        </p:spPr>
        <p:txBody>
          <a:bodyPr/>
          <a:lstStyle/>
          <a:p>
            <a:endParaRPr lang="en-GB"/>
          </a:p>
        </p:txBody>
      </p:sp>
      <p:sp>
        <p:nvSpPr>
          <p:cNvPr id="44434" name="Line 608"/>
          <p:cNvSpPr>
            <a:spLocks noChangeShapeType="1"/>
          </p:cNvSpPr>
          <p:nvPr/>
        </p:nvSpPr>
        <p:spPr bwMode="auto">
          <a:xfrm>
            <a:off x="765175" y="3360738"/>
            <a:ext cx="61913" cy="1587"/>
          </a:xfrm>
          <a:prstGeom prst="line">
            <a:avLst/>
          </a:prstGeom>
          <a:noFill/>
          <a:ln w="6350">
            <a:solidFill>
              <a:srgbClr val="000040"/>
            </a:solidFill>
            <a:round/>
            <a:headEnd/>
            <a:tailEnd/>
          </a:ln>
        </p:spPr>
        <p:txBody>
          <a:bodyPr/>
          <a:lstStyle/>
          <a:p>
            <a:endParaRPr lang="en-GB"/>
          </a:p>
        </p:txBody>
      </p:sp>
      <p:sp>
        <p:nvSpPr>
          <p:cNvPr id="44435" name="Freeform 609"/>
          <p:cNvSpPr>
            <a:spLocks/>
          </p:cNvSpPr>
          <p:nvPr/>
        </p:nvSpPr>
        <p:spPr bwMode="auto">
          <a:xfrm>
            <a:off x="5294313" y="3068638"/>
            <a:ext cx="325437" cy="341312"/>
          </a:xfrm>
          <a:custGeom>
            <a:avLst/>
            <a:gdLst>
              <a:gd name="T0" fmla="*/ 2147483647 w 615"/>
              <a:gd name="T1" fmla="*/ 2147483647 h 643"/>
              <a:gd name="T2" fmla="*/ 0 w 615"/>
              <a:gd name="T3" fmla="*/ 2147483647 h 643"/>
              <a:gd name="T4" fmla="*/ 2147483647 w 615"/>
              <a:gd name="T5" fmla="*/ 0 h 643"/>
              <a:gd name="T6" fmla="*/ 2147483647 w 615"/>
              <a:gd name="T7" fmla="*/ 2147483647 h 643"/>
              <a:gd name="T8" fmla="*/ 2147483647 w 615"/>
              <a:gd name="T9" fmla="*/ 2147483647 h 643"/>
              <a:gd name="T10" fmla="*/ 2147483647 w 615"/>
              <a:gd name="T11" fmla="*/ 2147483647 h 643"/>
              <a:gd name="T12" fmla="*/ 2147483647 w 615"/>
              <a:gd name="T13" fmla="*/ 2147483647 h 643"/>
              <a:gd name="T14" fmla="*/ 2147483647 w 615"/>
              <a:gd name="T15" fmla="*/ 2147483647 h 643"/>
              <a:gd name="T16" fmla="*/ 2147483647 w 615"/>
              <a:gd name="T17" fmla="*/ 2147483647 h 643"/>
              <a:gd name="T18" fmla="*/ 2147483647 w 615"/>
              <a:gd name="T19" fmla="*/ 2147483647 h 643"/>
              <a:gd name="T20" fmla="*/ 2147483647 w 615"/>
              <a:gd name="T21" fmla="*/ 2147483647 h 643"/>
              <a:gd name="T22" fmla="*/ 2147483647 w 615"/>
              <a:gd name="T23" fmla="*/ 2147483647 h 643"/>
              <a:gd name="T24" fmla="*/ 2147483647 w 615"/>
              <a:gd name="T25" fmla="*/ 2147483647 h 643"/>
              <a:gd name="T26" fmla="*/ 2147483647 w 615"/>
              <a:gd name="T27" fmla="*/ 2147483647 h 643"/>
              <a:gd name="T28" fmla="*/ 2147483647 w 615"/>
              <a:gd name="T29" fmla="*/ 2147483647 h 6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15"/>
              <a:gd name="T46" fmla="*/ 0 h 643"/>
              <a:gd name="T47" fmla="*/ 615 w 615"/>
              <a:gd name="T48" fmla="*/ 643 h 6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15" h="643">
                <a:moveTo>
                  <a:pt x="56" y="196"/>
                </a:moveTo>
                <a:lnTo>
                  <a:pt x="0" y="196"/>
                </a:lnTo>
                <a:lnTo>
                  <a:pt x="308" y="0"/>
                </a:lnTo>
                <a:lnTo>
                  <a:pt x="615" y="196"/>
                </a:lnTo>
                <a:lnTo>
                  <a:pt x="587" y="196"/>
                </a:lnTo>
                <a:lnTo>
                  <a:pt x="559" y="196"/>
                </a:lnTo>
                <a:lnTo>
                  <a:pt x="559" y="615"/>
                </a:lnTo>
                <a:lnTo>
                  <a:pt x="56" y="615"/>
                </a:lnTo>
                <a:lnTo>
                  <a:pt x="56" y="196"/>
                </a:lnTo>
                <a:lnTo>
                  <a:pt x="559" y="196"/>
                </a:lnTo>
                <a:lnTo>
                  <a:pt x="587" y="196"/>
                </a:lnTo>
                <a:lnTo>
                  <a:pt x="587" y="643"/>
                </a:lnTo>
                <a:lnTo>
                  <a:pt x="56" y="643"/>
                </a:lnTo>
                <a:lnTo>
                  <a:pt x="56" y="615"/>
                </a:lnTo>
                <a:lnTo>
                  <a:pt x="56" y="196"/>
                </a:lnTo>
                <a:close/>
              </a:path>
            </a:pathLst>
          </a:custGeom>
          <a:solidFill>
            <a:srgbClr val="008080"/>
          </a:solidFill>
          <a:ln w="0">
            <a:solidFill>
              <a:srgbClr val="000080"/>
            </a:solidFill>
            <a:round/>
            <a:headEnd/>
            <a:tailEnd/>
          </a:ln>
        </p:spPr>
        <p:txBody>
          <a:bodyPr/>
          <a:lstStyle/>
          <a:p>
            <a:endParaRPr lang="en-GB"/>
          </a:p>
        </p:txBody>
      </p:sp>
      <p:sp>
        <p:nvSpPr>
          <p:cNvPr id="44436" name="Rectangle 610"/>
          <p:cNvSpPr>
            <a:spLocks noChangeArrowheads="1"/>
          </p:cNvSpPr>
          <p:nvPr/>
        </p:nvSpPr>
        <p:spPr bwMode="auto">
          <a:xfrm>
            <a:off x="5324475" y="3173413"/>
            <a:ext cx="268288" cy="220662"/>
          </a:xfrm>
          <a:prstGeom prst="rect">
            <a:avLst/>
          </a:prstGeom>
          <a:solidFill>
            <a:srgbClr val="FFFF00"/>
          </a:solidFill>
          <a:ln w="0">
            <a:solidFill>
              <a:srgbClr val="000000"/>
            </a:solidFill>
            <a:miter lim="800000"/>
            <a:headEnd/>
            <a:tailEnd/>
          </a:ln>
        </p:spPr>
        <p:txBody>
          <a:bodyPr/>
          <a:lstStyle/>
          <a:p>
            <a:endParaRPr lang="fa-IR"/>
          </a:p>
        </p:txBody>
      </p:sp>
      <p:sp>
        <p:nvSpPr>
          <p:cNvPr id="44437" name="Rectangle 611"/>
          <p:cNvSpPr>
            <a:spLocks noChangeArrowheads="1"/>
          </p:cNvSpPr>
          <p:nvPr/>
        </p:nvSpPr>
        <p:spPr bwMode="auto">
          <a:xfrm>
            <a:off x="5367338" y="3225800"/>
            <a:ext cx="93662" cy="166688"/>
          </a:xfrm>
          <a:prstGeom prst="rect">
            <a:avLst/>
          </a:prstGeom>
          <a:solidFill>
            <a:srgbClr val="800000"/>
          </a:solidFill>
          <a:ln w="0">
            <a:solidFill>
              <a:srgbClr val="000040"/>
            </a:solidFill>
            <a:miter lim="800000"/>
            <a:headEnd/>
            <a:tailEnd/>
          </a:ln>
        </p:spPr>
        <p:txBody>
          <a:bodyPr/>
          <a:lstStyle/>
          <a:p>
            <a:endParaRPr lang="fa-IR"/>
          </a:p>
        </p:txBody>
      </p:sp>
      <p:sp>
        <p:nvSpPr>
          <p:cNvPr id="44438" name="Rectangle 612"/>
          <p:cNvSpPr>
            <a:spLocks noChangeArrowheads="1"/>
          </p:cNvSpPr>
          <p:nvPr/>
        </p:nvSpPr>
        <p:spPr bwMode="auto">
          <a:xfrm>
            <a:off x="5502275" y="3221038"/>
            <a:ext cx="65088" cy="80962"/>
          </a:xfrm>
          <a:prstGeom prst="rect">
            <a:avLst/>
          </a:prstGeom>
          <a:solidFill>
            <a:srgbClr val="80FFFF"/>
          </a:solidFill>
          <a:ln w="0">
            <a:solidFill>
              <a:srgbClr val="000040"/>
            </a:solidFill>
            <a:miter lim="800000"/>
            <a:headEnd/>
            <a:tailEnd/>
          </a:ln>
        </p:spPr>
        <p:txBody>
          <a:bodyPr/>
          <a:lstStyle/>
          <a:p>
            <a:endParaRPr lang="fa-IR"/>
          </a:p>
        </p:txBody>
      </p:sp>
      <p:sp>
        <p:nvSpPr>
          <p:cNvPr id="44439" name="Freeform 613"/>
          <p:cNvSpPr>
            <a:spLocks/>
          </p:cNvSpPr>
          <p:nvPr/>
        </p:nvSpPr>
        <p:spPr bwMode="auto">
          <a:xfrm>
            <a:off x="5437188" y="3303588"/>
            <a:ext cx="11112" cy="14287"/>
          </a:xfrm>
          <a:custGeom>
            <a:avLst/>
            <a:gdLst>
              <a:gd name="T0" fmla="*/ 2147483647 w 23"/>
              <a:gd name="T1" fmla="*/ 2147483647 h 29"/>
              <a:gd name="T2" fmla="*/ 2147483647 w 23"/>
              <a:gd name="T3" fmla="*/ 2147483647 h 29"/>
              <a:gd name="T4" fmla="*/ 2147483647 w 23"/>
              <a:gd name="T5" fmla="*/ 2147483647 h 29"/>
              <a:gd name="T6" fmla="*/ 2147483647 w 23"/>
              <a:gd name="T7" fmla="*/ 2147483647 h 29"/>
              <a:gd name="T8" fmla="*/ 2147483647 w 23"/>
              <a:gd name="T9" fmla="*/ 2147483647 h 29"/>
              <a:gd name="T10" fmla="*/ 2147483647 w 23"/>
              <a:gd name="T11" fmla="*/ 2147483647 h 29"/>
              <a:gd name="T12" fmla="*/ 2147483647 w 23"/>
              <a:gd name="T13" fmla="*/ 2147483647 h 29"/>
              <a:gd name="T14" fmla="*/ 2147483647 w 23"/>
              <a:gd name="T15" fmla="*/ 0 h 29"/>
              <a:gd name="T16" fmla="*/ 2147483647 w 23"/>
              <a:gd name="T17" fmla="*/ 0 h 29"/>
              <a:gd name="T18" fmla="*/ 2147483647 w 23"/>
              <a:gd name="T19" fmla="*/ 0 h 29"/>
              <a:gd name="T20" fmla="*/ 2147483647 w 23"/>
              <a:gd name="T21" fmla="*/ 0 h 29"/>
              <a:gd name="T22" fmla="*/ 2147483647 w 23"/>
              <a:gd name="T23" fmla="*/ 2147483647 h 29"/>
              <a:gd name="T24" fmla="*/ 2147483647 w 23"/>
              <a:gd name="T25" fmla="*/ 2147483647 h 29"/>
              <a:gd name="T26" fmla="*/ 2147483647 w 23"/>
              <a:gd name="T27" fmla="*/ 2147483647 h 29"/>
              <a:gd name="T28" fmla="*/ 2147483647 w 23"/>
              <a:gd name="T29" fmla="*/ 2147483647 h 29"/>
              <a:gd name="T30" fmla="*/ 2147483647 w 23"/>
              <a:gd name="T31" fmla="*/ 2147483647 h 29"/>
              <a:gd name="T32" fmla="*/ 0 w 23"/>
              <a:gd name="T33" fmla="*/ 2147483647 h 29"/>
              <a:gd name="T34" fmla="*/ 0 w 23"/>
              <a:gd name="T35" fmla="*/ 2147483647 h 29"/>
              <a:gd name="T36" fmla="*/ 0 w 23"/>
              <a:gd name="T37" fmla="*/ 2147483647 h 29"/>
              <a:gd name="T38" fmla="*/ 0 w 23"/>
              <a:gd name="T39" fmla="*/ 2147483647 h 29"/>
              <a:gd name="T40" fmla="*/ 2147483647 w 23"/>
              <a:gd name="T41" fmla="*/ 2147483647 h 29"/>
              <a:gd name="T42" fmla="*/ 2147483647 w 23"/>
              <a:gd name="T43" fmla="*/ 2147483647 h 29"/>
              <a:gd name="T44" fmla="*/ 2147483647 w 23"/>
              <a:gd name="T45" fmla="*/ 2147483647 h 29"/>
              <a:gd name="T46" fmla="*/ 2147483647 w 23"/>
              <a:gd name="T47" fmla="*/ 2147483647 h 29"/>
              <a:gd name="T48" fmla="*/ 2147483647 w 23"/>
              <a:gd name="T49" fmla="*/ 2147483647 h 29"/>
              <a:gd name="T50" fmla="*/ 2147483647 w 23"/>
              <a:gd name="T51" fmla="*/ 2147483647 h 29"/>
              <a:gd name="T52" fmla="*/ 2147483647 w 23"/>
              <a:gd name="T53" fmla="*/ 2147483647 h 29"/>
              <a:gd name="T54" fmla="*/ 2147483647 w 23"/>
              <a:gd name="T55" fmla="*/ 2147483647 h 29"/>
              <a:gd name="T56" fmla="*/ 2147483647 w 23"/>
              <a:gd name="T57" fmla="*/ 2147483647 h 29"/>
              <a:gd name="T58" fmla="*/ 2147483647 w 23"/>
              <a:gd name="T59" fmla="*/ 2147483647 h 29"/>
              <a:gd name="T60" fmla="*/ 2147483647 w 23"/>
              <a:gd name="T61" fmla="*/ 2147483647 h 29"/>
              <a:gd name="T62" fmla="*/ 2147483647 w 23"/>
              <a:gd name="T63" fmla="*/ 2147483647 h 29"/>
              <a:gd name="T64" fmla="*/ 2147483647 w 23"/>
              <a:gd name="T65" fmla="*/ 2147483647 h 29"/>
              <a:gd name="T66" fmla="*/ 2147483647 w 23"/>
              <a:gd name="T67" fmla="*/ 2147483647 h 29"/>
              <a:gd name="T68" fmla="*/ 2147483647 w 23"/>
              <a:gd name="T69" fmla="*/ 2147483647 h 29"/>
              <a:gd name="T70" fmla="*/ 2147483647 w 23"/>
              <a:gd name="T71" fmla="*/ 2147483647 h 2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3"/>
              <a:gd name="T109" fmla="*/ 0 h 29"/>
              <a:gd name="T110" fmla="*/ 23 w 23"/>
              <a:gd name="T111" fmla="*/ 29 h 2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3" h="29">
                <a:moveTo>
                  <a:pt x="23" y="14"/>
                </a:moveTo>
                <a:lnTo>
                  <a:pt x="23" y="13"/>
                </a:lnTo>
                <a:lnTo>
                  <a:pt x="23" y="12"/>
                </a:lnTo>
                <a:lnTo>
                  <a:pt x="23" y="11"/>
                </a:lnTo>
                <a:lnTo>
                  <a:pt x="22" y="9"/>
                </a:lnTo>
                <a:lnTo>
                  <a:pt x="21" y="8"/>
                </a:lnTo>
                <a:lnTo>
                  <a:pt x="21" y="7"/>
                </a:lnTo>
                <a:lnTo>
                  <a:pt x="21" y="6"/>
                </a:lnTo>
                <a:lnTo>
                  <a:pt x="20" y="5"/>
                </a:lnTo>
                <a:lnTo>
                  <a:pt x="19" y="4"/>
                </a:lnTo>
                <a:lnTo>
                  <a:pt x="19" y="3"/>
                </a:lnTo>
                <a:lnTo>
                  <a:pt x="18" y="2"/>
                </a:lnTo>
                <a:lnTo>
                  <a:pt x="17" y="1"/>
                </a:lnTo>
                <a:lnTo>
                  <a:pt x="15" y="0"/>
                </a:lnTo>
                <a:lnTo>
                  <a:pt x="14" y="0"/>
                </a:lnTo>
                <a:lnTo>
                  <a:pt x="13" y="0"/>
                </a:lnTo>
                <a:lnTo>
                  <a:pt x="12" y="0"/>
                </a:lnTo>
                <a:lnTo>
                  <a:pt x="11" y="0"/>
                </a:lnTo>
                <a:lnTo>
                  <a:pt x="10" y="0"/>
                </a:lnTo>
                <a:lnTo>
                  <a:pt x="9" y="0"/>
                </a:lnTo>
                <a:lnTo>
                  <a:pt x="8" y="0"/>
                </a:lnTo>
                <a:lnTo>
                  <a:pt x="7" y="1"/>
                </a:lnTo>
                <a:lnTo>
                  <a:pt x="6" y="1"/>
                </a:lnTo>
                <a:lnTo>
                  <a:pt x="4" y="2"/>
                </a:lnTo>
                <a:lnTo>
                  <a:pt x="3" y="3"/>
                </a:lnTo>
                <a:lnTo>
                  <a:pt x="3" y="4"/>
                </a:lnTo>
                <a:lnTo>
                  <a:pt x="2" y="5"/>
                </a:lnTo>
                <a:lnTo>
                  <a:pt x="1" y="6"/>
                </a:lnTo>
                <a:lnTo>
                  <a:pt x="1" y="7"/>
                </a:lnTo>
                <a:lnTo>
                  <a:pt x="1" y="8"/>
                </a:lnTo>
                <a:lnTo>
                  <a:pt x="0" y="9"/>
                </a:lnTo>
                <a:lnTo>
                  <a:pt x="0" y="11"/>
                </a:lnTo>
                <a:lnTo>
                  <a:pt x="0" y="12"/>
                </a:lnTo>
                <a:lnTo>
                  <a:pt x="0" y="13"/>
                </a:lnTo>
                <a:lnTo>
                  <a:pt x="0" y="14"/>
                </a:lnTo>
                <a:lnTo>
                  <a:pt x="0" y="16"/>
                </a:lnTo>
                <a:lnTo>
                  <a:pt x="0" y="17"/>
                </a:lnTo>
                <a:lnTo>
                  <a:pt x="0" y="18"/>
                </a:lnTo>
                <a:lnTo>
                  <a:pt x="0" y="19"/>
                </a:lnTo>
                <a:lnTo>
                  <a:pt x="1" y="22"/>
                </a:lnTo>
                <a:lnTo>
                  <a:pt x="1" y="23"/>
                </a:lnTo>
                <a:lnTo>
                  <a:pt x="1" y="24"/>
                </a:lnTo>
                <a:lnTo>
                  <a:pt x="2" y="24"/>
                </a:lnTo>
                <a:lnTo>
                  <a:pt x="3" y="25"/>
                </a:lnTo>
                <a:lnTo>
                  <a:pt x="3" y="26"/>
                </a:lnTo>
                <a:lnTo>
                  <a:pt x="4" y="27"/>
                </a:lnTo>
                <a:lnTo>
                  <a:pt x="6" y="28"/>
                </a:lnTo>
                <a:lnTo>
                  <a:pt x="7" y="28"/>
                </a:lnTo>
                <a:lnTo>
                  <a:pt x="8" y="29"/>
                </a:lnTo>
                <a:lnTo>
                  <a:pt x="9" y="29"/>
                </a:lnTo>
                <a:lnTo>
                  <a:pt x="10" y="29"/>
                </a:lnTo>
                <a:lnTo>
                  <a:pt x="11" y="29"/>
                </a:lnTo>
                <a:lnTo>
                  <a:pt x="12" y="29"/>
                </a:lnTo>
                <a:lnTo>
                  <a:pt x="13" y="29"/>
                </a:lnTo>
                <a:lnTo>
                  <a:pt x="14" y="29"/>
                </a:lnTo>
                <a:lnTo>
                  <a:pt x="15" y="29"/>
                </a:lnTo>
                <a:lnTo>
                  <a:pt x="17" y="28"/>
                </a:lnTo>
                <a:lnTo>
                  <a:pt x="18" y="27"/>
                </a:lnTo>
                <a:lnTo>
                  <a:pt x="19" y="26"/>
                </a:lnTo>
                <a:lnTo>
                  <a:pt x="19" y="25"/>
                </a:lnTo>
                <a:lnTo>
                  <a:pt x="20" y="24"/>
                </a:lnTo>
                <a:lnTo>
                  <a:pt x="21" y="24"/>
                </a:lnTo>
                <a:lnTo>
                  <a:pt x="21" y="23"/>
                </a:lnTo>
                <a:lnTo>
                  <a:pt x="21" y="22"/>
                </a:lnTo>
                <a:lnTo>
                  <a:pt x="22" y="19"/>
                </a:lnTo>
                <a:lnTo>
                  <a:pt x="23" y="18"/>
                </a:lnTo>
                <a:lnTo>
                  <a:pt x="23" y="17"/>
                </a:lnTo>
                <a:lnTo>
                  <a:pt x="23" y="16"/>
                </a:lnTo>
                <a:lnTo>
                  <a:pt x="23" y="14"/>
                </a:lnTo>
                <a:close/>
              </a:path>
            </a:pathLst>
          </a:custGeom>
          <a:solidFill>
            <a:srgbClr val="008080"/>
          </a:solidFill>
          <a:ln w="0">
            <a:solidFill>
              <a:srgbClr val="000040"/>
            </a:solidFill>
            <a:round/>
            <a:headEnd/>
            <a:tailEnd/>
          </a:ln>
        </p:spPr>
        <p:txBody>
          <a:bodyPr/>
          <a:lstStyle/>
          <a:p>
            <a:endParaRPr lang="en-GB"/>
          </a:p>
        </p:txBody>
      </p:sp>
      <p:sp>
        <p:nvSpPr>
          <p:cNvPr id="44440" name="Line 614"/>
          <p:cNvSpPr>
            <a:spLocks noChangeShapeType="1"/>
          </p:cNvSpPr>
          <p:nvPr/>
        </p:nvSpPr>
        <p:spPr bwMode="auto">
          <a:xfrm>
            <a:off x="5534025" y="3222625"/>
            <a:ext cx="1588" cy="79375"/>
          </a:xfrm>
          <a:prstGeom prst="line">
            <a:avLst/>
          </a:prstGeom>
          <a:noFill/>
          <a:ln w="6350">
            <a:solidFill>
              <a:srgbClr val="000040"/>
            </a:solidFill>
            <a:round/>
            <a:headEnd/>
            <a:tailEnd/>
          </a:ln>
        </p:spPr>
        <p:txBody>
          <a:bodyPr/>
          <a:lstStyle/>
          <a:p>
            <a:endParaRPr lang="en-GB"/>
          </a:p>
        </p:txBody>
      </p:sp>
      <p:sp>
        <p:nvSpPr>
          <p:cNvPr id="44441" name="Line 615"/>
          <p:cNvSpPr>
            <a:spLocks noChangeShapeType="1"/>
          </p:cNvSpPr>
          <p:nvPr/>
        </p:nvSpPr>
        <p:spPr bwMode="auto">
          <a:xfrm>
            <a:off x="5502275" y="3259138"/>
            <a:ext cx="63500" cy="1587"/>
          </a:xfrm>
          <a:prstGeom prst="line">
            <a:avLst/>
          </a:prstGeom>
          <a:noFill/>
          <a:ln w="6350">
            <a:solidFill>
              <a:srgbClr val="000040"/>
            </a:solidFill>
            <a:round/>
            <a:headEnd/>
            <a:tailEnd/>
          </a:ln>
        </p:spPr>
        <p:txBody>
          <a:bodyPr/>
          <a:lstStyle/>
          <a:p>
            <a:endParaRPr lang="en-GB"/>
          </a:p>
        </p:txBody>
      </p:sp>
      <p:sp>
        <p:nvSpPr>
          <p:cNvPr id="44442" name="Freeform 616"/>
          <p:cNvSpPr>
            <a:spLocks/>
          </p:cNvSpPr>
          <p:nvPr/>
        </p:nvSpPr>
        <p:spPr bwMode="auto">
          <a:xfrm>
            <a:off x="4814888" y="5003800"/>
            <a:ext cx="325437" cy="339725"/>
          </a:xfrm>
          <a:custGeom>
            <a:avLst/>
            <a:gdLst>
              <a:gd name="T0" fmla="*/ 2147483647 w 615"/>
              <a:gd name="T1" fmla="*/ 2147483647 h 643"/>
              <a:gd name="T2" fmla="*/ 0 w 615"/>
              <a:gd name="T3" fmla="*/ 2147483647 h 643"/>
              <a:gd name="T4" fmla="*/ 2147483647 w 615"/>
              <a:gd name="T5" fmla="*/ 0 h 643"/>
              <a:gd name="T6" fmla="*/ 2147483647 w 615"/>
              <a:gd name="T7" fmla="*/ 2147483647 h 643"/>
              <a:gd name="T8" fmla="*/ 2147483647 w 615"/>
              <a:gd name="T9" fmla="*/ 2147483647 h 643"/>
              <a:gd name="T10" fmla="*/ 2147483647 w 615"/>
              <a:gd name="T11" fmla="*/ 2147483647 h 643"/>
              <a:gd name="T12" fmla="*/ 2147483647 w 615"/>
              <a:gd name="T13" fmla="*/ 2147483647 h 643"/>
              <a:gd name="T14" fmla="*/ 2147483647 w 615"/>
              <a:gd name="T15" fmla="*/ 2147483647 h 643"/>
              <a:gd name="T16" fmla="*/ 2147483647 w 615"/>
              <a:gd name="T17" fmla="*/ 2147483647 h 643"/>
              <a:gd name="T18" fmla="*/ 2147483647 w 615"/>
              <a:gd name="T19" fmla="*/ 2147483647 h 643"/>
              <a:gd name="T20" fmla="*/ 2147483647 w 615"/>
              <a:gd name="T21" fmla="*/ 2147483647 h 643"/>
              <a:gd name="T22" fmla="*/ 2147483647 w 615"/>
              <a:gd name="T23" fmla="*/ 2147483647 h 643"/>
              <a:gd name="T24" fmla="*/ 2147483647 w 615"/>
              <a:gd name="T25" fmla="*/ 2147483647 h 643"/>
              <a:gd name="T26" fmla="*/ 2147483647 w 615"/>
              <a:gd name="T27" fmla="*/ 2147483647 h 643"/>
              <a:gd name="T28" fmla="*/ 2147483647 w 615"/>
              <a:gd name="T29" fmla="*/ 2147483647 h 6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15"/>
              <a:gd name="T46" fmla="*/ 0 h 643"/>
              <a:gd name="T47" fmla="*/ 615 w 615"/>
              <a:gd name="T48" fmla="*/ 643 h 6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15" h="643">
                <a:moveTo>
                  <a:pt x="56" y="195"/>
                </a:moveTo>
                <a:lnTo>
                  <a:pt x="0" y="195"/>
                </a:lnTo>
                <a:lnTo>
                  <a:pt x="307" y="0"/>
                </a:lnTo>
                <a:lnTo>
                  <a:pt x="615" y="195"/>
                </a:lnTo>
                <a:lnTo>
                  <a:pt x="587" y="195"/>
                </a:lnTo>
                <a:lnTo>
                  <a:pt x="559" y="195"/>
                </a:lnTo>
                <a:lnTo>
                  <a:pt x="559" y="614"/>
                </a:lnTo>
                <a:lnTo>
                  <a:pt x="56" y="614"/>
                </a:lnTo>
                <a:lnTo>
                  <a:pt x="56" y="195"/>
                </a:lnTo>
                <a:lnTo>
                  <a:pt x="559" y="195"/>
                </a:lnTo>
                <a:lnTo>
                  <a:pt x="587" y="195"/>
                </a:lnTo>
                <a:lnTo>
                  <a:pt x="587" y="643"/>
                </a:lnTo>
                <a:lnTo>
                  <a:pt x="56" y="643"/>
                </a:lnTo>
                <a:lnTo>
                  <a:pt x="56" y="614"/>
                </a:lnTo>
                <a:lnTo>
                  <a:pt x="56" y="195"/>
                </a:lnTo>
                <a:close/>
              </a:path>
            </a:pathLst>
          </a:custGeom>
          <a:solidFill>
            <a:srgbClr val="008080"/>
          </a:solidFill>
          <a:ln w="0">
            <a:solidFill>
              <a:srgbClr val="000080"/>
            </a:solidFill>
            <a:round/>
            <a:headEnd/>
            <a:tailEnd/>
          </a:ln>
        </p:spPr>
        <p:txBody>
          <a:bodyPr/>
          <a:lstStyle/>
          <a:p>
            <a:endParaRPr lang="en-GB"/>
          </a:p>
        </p:txBody>
      </p:sp>
      <p:sp>
        <p:nvSpPr>
          <p:cNvPr id="44443" name="Rectangle 617"/>
          <p:cNvSpPr>
            <a:spLocks noChangeArrowheads="1"/>
          </p:cNvSpPr>
          <p:nvPr/>
        </p:nvSpPr>
        <p:spPr bwMode="auto">
          <a:xfrm>
            <a:off x="4845050" y="5106988"/>
            <a:ext cx="268288" cy="220662"/>
          </a:xfrm>
          <a:prstGeom prst="rect">
            <a:avLst/>
          </a:prstGeom>
          <a:solidFill>
            <a:srgbClr val="FFFF00"/>
          </a:solidFill>
          <a:ln w="0">
            <a:solidFill>
              <a:srgbClr val="000000"/>
            </a:solidFill>
            <a:miter lim="800000"/>
            <a:headEnd/>
            <a:tailEnd/>
          </a:ln>
        </p:spPr>
        <p:txBody>
          <a:bodyPr/>
          <a:lstStyle/>
          <a:p>
            <a:endParaRPr lang="fa-IR"/>
          </a:p>
        </p:txBody>
      </p:sp>
      <p:sp>
        <p:nvSpPr>
          <p:cNvPr id="44444" name="Rectangle 618"/>
          <p:cNvSpPr>
            <a:spLocks noChangeArrowheads="1"/>
          </p:cNvSpPr>
          <p:nvPr/>
        </p:nvSpPr>
        <p:spPr bwMode="auto">
          <a:xfrm>
            <a:off x="4887913" y="5159375"/>
            <a:ext cx="93662" cy="166688"/>
          </a:xfrm>
          <a:prstGeom prst="rect">
            <a:avLst/>
          </a:prstGeom>
          <a:solidFill>
            <a:srgbClr val="800000"/>
          </a:solidFill>
          <a:ln w="0">
            <a:solidFill>
              <a:srgbClr val="000040"/>
            </a:solidFill>
            <a:miter lim="800000"/>
            <a:headEnd/>
            <a:tailEnd/>
          </a:ln>
        </p:spPr>
        <p:txBody>
          <a:bodyPr/>
          <a:lstStyle/>
          <a:p>
            <a:endParaRPr lang="fa-IR"/>
          </a:p>
        </p:txBody>
      </p:sp>
      <p:sp>
        <p:nvSpPr>
          <p:cNvPr id="44445" name="Rectangle 619"/>
          <p:cNvSpPr>
            <a:spLocks noChangeArrowheads="1"/>
          </p:cNvSpPr>
          <p:nvPr/>
        </p:nvSpPr>
        <p:spPr bwMode="auto">
          <a:xfrm>
            <a:off x="5022850" y="5154613"/>
            <a:ext cx="65088" cy="80962"/>
          </a:xfrm>
          <a:prstGeom prst="rect">
            <a:avLst/>
          </a:prstGeom>
          <a:solidFill>
            <a:srgbClr val="80FFFF"/>
          </a:solidFill>
          <a:ln w="0">
            <a:solidFill>
              <a:srgbClr val="000040"/>
            </a:solidFill>
            <a:miter lim="800000"/>
            <a:headEnd/>
            <a:tailEnd/>
          </a:ln>
        </p:spPr>
        <p:txBody>
          <a:bodyPr/>
          <a:lstStyle/>
          <a:p>
            <a:endParaRPr lang="fa-IR"/>
          </a:p>
        </p:txBody>
      </p:sp>
      <p:sp>
        <p:nvSpPr>
          <p:cNvPr id="44446" name="Freeform 620"/>
          <p:cNvSpPr>
            <a:spLocks/>
          </p:cNvSpPr>
          <p:nvPr/>
        </p:nvSpPr>
        <p:spPr bwMode="auto">
          <a:xfrm>
            <a:off x="4957763" y="5237163"/>
            <a:ext cx="11112" cy="15875"/>
          </a:xfrm>
          <a:custGeom>
            <a:avLst/>
            <a:gdLst>
              <a:gd name="T0" fmla="*/ 2147483647 w 23"/>
              <a:gd name="T1" fmla="*/ 2147483647 h 30"/>
              <a:gd name="T2" fmla="*/ 2147483647 w 23"/>
              <a:gd name="T3" fmla="*/ 2147483647 h 30"/>
              <a:gd name="T4" fmla="*/ 2147483647 w 23"/>
              <a:gd name="T5" fmla="*/ 2147483647 h 30"/>
              <a:gd name="T6" fmla="*/ 2147483647 w 23"/>
              <a:gd name="T7" fmla="*/ 2147483647 h 30"/>
              <a:gd name="T8" fmla="*/ 2147483647 w 23"/>
              <a:gd name="T9" fmla="*/ 2147483647 h 30"/>
              <a:gd name="T10" fmla="*/ 2147483647 w 23"/>
              <a:gd name="T11" fmla="*/ 2147483647 h 30"/>
              <a:gd name="T12" fmla="*/ 2147483647 w 23"/>
              <a:gd name="T13" fmla="*/ 2147483647 h 30"/>
              <a:gd name="T14" fmla="*/ 2147483647 w 23"/>
              <a:gd name="T15" fmla="*/ 0 h 30"/>
              <a:gd name="T16" fmla="*/ 2147483647 w 23"/>
              <a:gd name="T17" fmla="*/ 0 h 30"/>
              <a:gd name="T18" fmla="*/ 2147483647 w 23"/>
              <a:gd name="T19" fmla="*/ 0 h 30"/>
              <a:gd name="T20" fmla="*/ 2147483647 w 23"/>
              <a:gd name="T21" fmla="*/ 0 h 30"/>
              <a:gd name="T22" fmla="*/ 2147483647 w 23"/>
              <a:gd name="T23" fmla="*/ 2147483647 h 30"/>
              <a:gd name="T24" fmla="*/ 2147483647 w 23"/>
              <a:gd name="T25" fmla="*/ 2147483647 h 30"/>
              <a:gd name="T26" fmla="*/ 2147483647 w 23"/>
              <a:gd name="T27" fmla="*/ 2147483647 h 30"/>
              <a:gd name="T28" fmla="*/ 2147483647 w 23"/>
              <a:gd name="T29" fmla="*/ 2147483647 h 30"/>
              <a:gd name="T30" fmla="*/ 2147483647 w 23"/>
              <a:gd name="T31" fmla="*/ 2147483647 h 30"/>
              <a:gd name="T32" fmla="*/ 0 w 23"/>
              <a:gd name="T33" fmla="*/ 2147483647 h 30"/>
              <a:gd name="T34" fmla="*/ 0 w 23"/>
              <a:gd name="T35" fmla="*/ 2147483647 h 30"/>
              <a:gd name="T36" fmla="*/ 0 w 23"/>
              <a:gd name="T37" fmla="*/ 2147483647 h 30"/>
              <a:gd name="T38" fmla="*/ 0 w 23"/>
              <a:gd name="T39" fmla="*/ 2147483647 h 30"/>
              <a:gd name="T40" fmla="*/ 2147483647 w 23"/>
              <a:gd name="T41" fmla="*/ 2147483647 h 30"/>
              <a:gd name="T42" fmla="*/ 2147483647 w 23"/>
              <a:gd name="T43" fmla="*/ 2147483647 h 30"/>
              <a:gd name="T44" fmla="*/ 2147483647 w 23"/>
              <a:gd name="T45" fmla="*/ 2147483647 h 30"/>
              <a:gd name="T46" fmla="*/ 2147483647 w 23"/>
              <a:gd name="T47" fmla="*/ 2147483647 h 30"/>
              <a:gd name="T48" fmla="*/ 2147483647 w 23"/>
              <a:gd name="T49" fmla="*/ 2147483647 h 30"/>
              <a:gd name="T50" fmla="*/ 2147483647 w 23"/>
              <a:gd name="T51" fmla="*/ 2147483647 h 30"/>
              <a:gd name="T52" fmla="*/ 2147483647 w 23"/>
              <a:gd name="T53" fmla="*/ 2147483647 h 30"/>
              <a:gd name="T54" fmla="*/ 2147483647 w 23"/>
              <a:gd name="T55" fmla="*/ 2147483647 h 30"/>
              <a:gd name="T56" fmla="*/ 2147483647 w 23"/>
              <a:gd name="T57" fmla="*/ 2147483647 h 30"/>
              <a:gd name="T58" fmla="*/ 2147483647 w 23"/>
              <a:gd name="T59" fmla="*/ 2147483647 h 30"/>
              <a:gd name="T60" fmla="*/ 2147483647 w 23"/>
              <a:gd name="T61" fmla="*/ 2147483647 h 30"/>
              <a:gd name="T62" fmla="*/ 2147483647 w 23"/>
              <a:gd name="T63" fmla="*/ 2147483647 h 30"/>
              <a:gd name="T64" fmla="*/ 2147483647 w 23"/>
              <a:gd name="T65" fmla="*/ 2147483647 h 30"/>
              <a:gd name="T66" fmla="*/ 2147483647 w 23"/>
              <a:gd name="T67" fmla="*/ 2147483647 h 30"/>
              <a:gd name="T68" fmla="*/ 2147483647 w 23"/>
              <a:gd name="T69" fmla="*/ 2147483647 h 30"/>
              <a:gd name="T70" fmla="*/ 2147483647 w 23"/>
              <a:gd name="T71" fmla="*/ 2147483647 h 3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3"/>
              <a:gd name="T109" fmla="*/ 0 h 30"/>
              <a:gd name="T110" fmla="*/ 23 w 23"/>
              <a:gd name="T111" fmla="*/ 30 h 3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3" h="30">
                <a:moveTo>
                  <a:pt x="23" y="14"/>
                </a:moveTo>
                <a:lnTo>
                  <a:pt x="23" y="13"/>
                </a:lnTo>
                <a:lnTo>
                  <a:pt x="23" y="12"/>
                </a:lnTo>
                <a:lnTo>
                  <a:pt x="23" y="11"/>
                </a:lnTo>
                <a:lnTo>
                  <a:pt x="22" y="10"/>
                </a:lnTo>
                <a:lnTo>
                  <a:pt x="21" y="9"/>
                </a:lnTo>
                <a:lnTo>
                  <a:pt x="21" y="8"/>
                </a:lnTo>
                <a:lnTo>
                  <a:pt x="21" y="7"/>
                </a:lnTo>
                <a:lnTo>
                  <a:pt x="20" y="6"/>
                </a:lnTo>
                <a:lnTo>
                  <a:pt x="19" y="4"/>
                </a:lnTo>
                <a:lnTo>
                  <a:pt x="19" y="3"/>
                </a:lnTo>
                <a:lnTo>
                  <a:pt x="17" y="2"/>
                </a:lnTo>
                <a:lnTo>
                  <a:pt x="16" y="1"/>
                </a:lnTo>
                <a:lnTo>
                  <a:pt x="15" y="0"/>
                </a:lnTo>
                <a:lnTo>
                  <a:pt x="14" y="0"/>
                </a:lnTo>
                <a:lnTo>
                  <a:pt x="13" y="0"/>
                </a:lnTo>
                <a:lnTo>
                  <a:pt x="12" y="0"/>
                </a:lnTo>
                <a:lnTo>
                  <a:pt x="11" y="0"/>
                </a:lnTo>
                <a:lnTo>
                  <a:pt x="10" y="0"/>
                </a:lnTo>
                <a:lnTo>
                  <a:pt x="9" y="0"/>
                </a:lnTo>
                <a:lnTo>
                  <a:pt x="8" y="0"/>
                </a:lnTo>
                <a:lnTo>
                  <a:pt x="7" y="1"/>
                </a:lnTo>
                <a:lnTo>
                  <a:pt x="5" y="1"/>
                </a:lnTo>
                <a:lnTo>
                  <a:pt x="4" y="2"/>
                </a:lnTo>
                <a:lnTo>
                  <a:pt x="3" y="3"/>
                </a:lnTo>
                <a:lnTo>
                  <a:pt x="3" y="4"/>
                </a:lnTo>
                <a:lnTo>
                  <a:pt x="2" y="6"/>
                </a:lnTo>
                <a:lnTo>
                  <a:pt x="1" y="7"/>
                </a:lnTo>
                <a:lnTo>
                  <a:pt x="1" y="8"/>
                </a:lnTo>
                <a:lnTo>
                  <a:pt x="1" y="9"/>
                </a:lnTo>
                <a:lnTo>
                  <a:pt x="0" y="10"/>
                </a:lnTo>
                <a:lnTo>
                  <a:pt x="0" y="11"/>
                </a:lnTo>
                <a:lnTo>
                  <a:pt x="0" y="12"/>
                </a:lnTo>
                <a:lnTo>
                  <a:pt x="0" y="13"/>
                </a:lnTo>
                <a:lnTo>
                  <a:pt x="0" y="14"/>
                </a:lnTo>
                <a:lnTo>
                  <a:pt x="0" y="17"/>
                </a:lnTo>
                <a:lnTo>
                  <a:pt x="0" y="18"/>
                </a:lnTo>
                <a:lnTo>
                  <a:pt x="0" y="19"/>
                </a:lnTo>
                <a:lnTo>
                  <a:pt x="0" y="20"/>
                </a:lnTo>
                <a:lnTo>
                  <a:pt x="1" y="22"/>
                </a:lnTo>
                <a:lnTo>
                  <a:pt x="1" y="23"/>
                </a:lnTo>
                <a:lnTo>
                  <a:pt x="1" y="24"/>
                </a:lnTo>
                <a:lnTo>
                  <a:pt x="2" y="24"/>
                </a:lnTo>
                <a:lnTo>
                  <a:pt x="3" y="25"/>
                </a:lnTo>
                <a:lnTo>
                  <a:pt x="3" y="26"/>
                </a:lnTo>
                <a:lnTo>
                  <a:pt x="4" y="28"/>
                </a:lnTo>
                <a:lnTo>
                  <a:pt x="5" y="29"/>
                </a:lnTo>
                <a:lnTo>
                  <a:pt x="7" y="29"/>
                </a:lnTo>
                <a:lnTo>
                  <a:pt x="8" y="30"/>
                </a:lnTo>
                <a:lnTo>
                  <a:pt x="9" y="30"/>
                </a:lnTo>
                <a:lnTo>
                  <a:pt x="10" y="30"/>
                </a:lnTo>
                <a:lnTo>
                  <a:pt x="11" y="30"/>
                </a:lnTo>
                <a:lnTo>
                  <a:pt x="12" y="30"/>
                </a:lnTo>
                <a:lnTo>
                  <a:pt x="13" y="30"/>
                </a:lnTo>
                <a:lnTo>
                  <a:pt x="14" y="30"/>
                </a:lnTo>
                <a:lnTo>
                  <a:pt x="15" y="30"/>
                </a:lnTo>
                <a:lnTo>
                  <a:pt x="16" y="29"/>
                </a:lnTo>
                <a:lnTo>
                  <a:pt x="17" y="28"/>
                </a:lnTo>
                <a:lnTo>
                  <a:pt x="19" y="26"/>
                </a:lnTo>
                <a:lnTo>
                  <a:pt x="19" y="25"/>
                </a:lnTo>
                <a:lnTo>
                  <a:pt x="20" y="24"/>
                </a:lnTo>
                <a:lnTo>
                  <a:pt x="21" y="24"/>
                </a:lnTo>
                <a:lnTo>
                  <a:pt x="21" y="23"/>
                </a:lnTo>
                <a:lnTo>
                  <a:pt x="21" y="22"/>
                </a:lnTo>
                <a:lnTo>
                  <a:pt x="22" y="20"/>
                </a:lnTo>
                <a:lnTo>
                  <a:pt x="23" y="19"/>
                </a:lnTo>
                <a:lnTo>
                  <a:pt x="23" y="18"/>
                </a:lnTo>
                <a:lnTo>
                  <a:pt x="23" y="17"/>
                </a:lnTo>
                <a:lnTo>
                  <a:pt x="23" y="14"/>
                </a:lnTo>
                <a:close/>
              </a:path>
            </a:pathLst>
          </a:custGeom>
          <a:solidFill>
            <a:srgbClr val="008080"/>
          </a:solidFill>
          <a:ln w="0">
            <a:solidFill>
              <a:srgbClr val="000040"/>
            </a:solidFill>
            <a:round/>
            <a:headEnd/>
            <a:tailEnd/>
          </a:ln>
        </p:spPr>
        <p:txBody>
          <a:bodyPr/>
          <a:lstStyle/>
          <a:p>
            <a:endParaRPr lang="en-GB"/>
          </a:p>
        </p:txBody>
      </p:sp>
      <p:sp>
        <p:nvSpPr>
          <p:cNvPr id="44447" name="Line 621"/>
          <p:cNvSpPr>
            <a:spLocks noChangeShapeType="1"/>
          </p:cNvSpPr>
          <p:nvPr/>
        </p:nvSpPr>
        <p:spPr bwMode="auto">
          <a:xfrm>
            <a:off x="5054600" y="5156200"/>
            <a:ext cx="1588" cy="79375"/>
          </a:xfrm>
          <a:prstGeom prst="line">
            <a:avLst/>
          </a:prstGeom>
          <a:noFill/>
          <a:ln w="6350">
            <a:solidFill>
              <a:srgbClr val="000040"/>
            </a:solidFill>
            <a:round/>
            <a:headEnd/>
            <a:tailEnd/>
          </a:ln>
        </p:spPr>
        <p:txBody>
          <a:bodyPr/>
          <a:lstStyle/>
          <a:p>
            <a:endParaRPr lang="en-GB"/>
          </a:p>
        </p:txBody>
      </p:sp>
      <p:sp>
        <p:nvSpPr>
          <p:cNvPr id="44448" name="Line 622"/>
          <p:cNvSpPr>
            <a:spLocks noChangeShapeType="1"/>
          </p:cNvSpPr>
          <p:nvPr/>
        </p:nvSpPr>
        <p:spPr bwMode="auto">
          <a:xfrm>
            <a:off x="5022850" y="5194300"/>
            <a:ext cx="63500" cy="1588"/>
          </a:xfrm>
          <a:prstGeom prst="line">
            <a:avLst/>
          </a:prstGeom>
          <a:noFill/>
          <a:ln w="6350">
            <a:solidFill>
              <a:srgbClr val="000040"/>
            </a:solidFill>
            <a:round/>
            <a:headEnd/>
            <a:tailEnd/>
          </a:ln>
        </p:spPr>
        <p:txBody>
          <a:bodyPr/>
          <a:lstStyle/>
          <a:p>
            <a:endParaRPr lang="en-GB"/>
          </a:p>
        </p:txBody>
      </p:sp>
      <p:sp>
        <p:nvSpPr>
          <p:cNvPr id="44449" name="Freeform 623"/>
          <p:cNvSpPr>
            <a:spLocks/>
          </p:cNvSpPr>
          <p:nvPr/>
        </p:nvSpPr>
        <p:spPr bwMode="auto">
          <a:xfrm>
            <a:off x="4851400" y="4206875"/>
            <a:ext cx="325438" cy="339725"/>
          </a:xfrm>
          <a:custGeom>
            <a:avLst/>
            <a:gdLst>
              <a:gd name="T0" fmla="*/ 2147483647 w 615"/>
              <a:gd name="T1" fmla="*/ 2147483647 h 643"/>
              <a:gd name="T2" fmla="*/ 0 w 615"/>
              <a:gd name="T3" fmla="*/ 2147483647 h 643"/>
              <a:gd name="T4" fmla="*/ 2147483647 w 615"/>
              <a:gd name="T5" fmla="*/ 0 h 643"/>
              <a:gd name="T6" fmla="*/ 2147483647 w 615"/>
              <a:gd name="T7" fmla="*/ 2147483647 h 643"/>
              <a:gd name="T8" fmla="*/ 2147483647 w 615"/>
              <a:gd name="T9" fmla="*/ 2147483647 h 643"/>
              <a:gd name="T10" fmla="*/ 2147483647 w 615"/>
              <a:gd name="T11" fmla="*/ 2147483647 h 643"/>
              <a:gd name="T12" fmla="*/ 2147483647 w 615"/>
              <a:gd name="T13" fmla="*/ 2147483647 h 643"/>
              <a:gd name="T14" fmla="*/ 2147483647 w 615"/>
              <a:gd name="T15" fmla="*/ 2147483647 h 643"/>
              <a:gd name="T16" fmla="*/ 2147483647 w 615"/>
              <a:gd name="T17" fmla="*/ 2147483647 h 643"/>
              <a:gd name="T18" fmla="*/ 2147483647 w 615"/>
              <a:gd name="T19" fmla="*/ 2147483647 h 643"/>
              <a:gd name="T20" fmla="*/ 2147483647 w 615"/>
              <a:gd name="T21" fmla="*/ 2147483647 h 643"/>
              <a:gd name="T22" fmla="*/ 2147483647 w 615"/>
              <a:gd name="T23" fmla="*/ 2147483647 h 643"/>
              <a:gd name="T24" fmla="*/ 2147483647 w 615"/>
              <a:gd name="T25" fmla="*/ 2147483647 h 643"/>
              <a:gd name="T26" fmla="*/ 2147483647 w 615"/>
              <a:gd name="T27" fmla="*/ 2147483647 h 643"/>
              <a:gd name="T28" fmla="*/ 2147483647 w 615"/>
              <a:gd name="T29" fmla="*/ 2147483647 h 6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15"/>
              <a:gd name="T46" fmla="*/ 0 h 643"/>
              <a:gd name="T47" fmla="*/ 615 w 615"/>
              <a:gd name="T48" fmla="*/ 643 h 6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15" h="643">
                <a:moveTo>
                  <a:pt x="56" y="196"/>
                </a:moveTo>
                <a:lnTo>
                  <a:pt x="0" y="196"/>
                </a:lnTo>
                <a:lnTo>
                  <a:pt x="308" y="0"/>
                </a:lnTo>
                <a:lnTo>
                  <a:pt x="615" y="196"/>
                </a:lnTo>
                <a:lnTo>
                  <a:pt x="587" y="196"/>
                </a:lnTo>
                <a:lnTo>
                  <a:pt x="559" y="196"/>
                </a:lnTo>
                <a:lnTo>
                  <a:pt x="559" y="615"/>
                </a:lnTo>
                <a:lnTo>
                  <a:pt x="56" y="615"/>
                </a:lnTo>
                <a:lnTo>
                  <a:pt x="56" y="196"/>
                </a:lnTo>
                <a:lnTo>
                  <a:pt x="559" y="196"/>
                </a:lnTo>
                <a:lnTo>
                  <a:pt x="587" y="196"/>
                </a:lnTo>
                <a:lnTo>
                  <a:pt x="587" y="643"/>
                </a:lnTo>
                <a:lnTo>
                  <a:pt x="56" y="643"/>
                </a:lnTo>
                <a:lnTo>
                  <a:pt x="56" y="615"/>
                </a:lnTo>
                <a:lnTo>
                  <a:pt x="56" y="196"/>
                </a:lnTo>
                <a:close/>
              </a:path>
            </a:pathLst>
          </a:custGeom>
          <a:solidFill>
            <a:srgbClr val="008080"/>
          </a:solidFill>
          <a:ln w="0">
            <a:solidFill>
              <a:srgbClr val="000080"/>
            </a:solidFill>
            <a:round/>
            <a:headEnd/>
            <a:tailEnd/>
          </a:ln>
        </p:spPr>
        <p:txBody>
          <a:bodyPr/>
          <a:lstStyle/>
          <a:p>
            <a:endParaRPr lang="en-GB"/>
          </a:p>
        </p:txBody>
      </p:sp>
      <p:sp>
        <p:nvSpPr>
          <p:cNvPr id="44450" name="Rectangle 624"/>
          <p:cNvSpPr>
            <a:spLocks noChangeArrowheads="1"/>
          </p:cNvSpPr>
          <p:nvPr/>
        </p:nvSpPr>
        <p:spPr bwMode="auto">
          <a:xfrm>
            <a:off x="4881563" y="4310063"/>
            <a:ext cx="269875" cy="222250"/>
          </a:xfrm>
          <a:prstGeom prst="rect">
            <a:avLst/>
          </a:prstGeom>
          <a:solidFill>
            <a:srgbClr val="FFFF00"/>
          </a:solidFill>
          <a:ln w="0">
            <a:solidFill>
              <a:srgbClr val="000000"/>
            </a:solidFill>
            <a:miter lim="800000"/>
            <a:headEnd/>
            <a:tailEnd/>
          </a:ln>
        </p:spPr>
        <p:txBody>
          <a:bodyPr/>
          <a:lstStyle/>
          <a:p>
            <a:endParaRPr lang="fa-IR"/>
          </a:p>
        </p:txBody>
      </p:sp>
      <p:sp>
        <p:nvSpPr>
          <p:cNvPr id="44451" name="Rectangle 625"/>
          <p:cNvSpPr>
            <a:spLocks noChangeArrowheads="1"/>
          </p:cNvSpPr>
          <p:nvPr/>
        </p:nvSpPr>
        <p:spPr bwMode="auto">
          <a:xfrm>
            <a:off x="4926013" y="4364038"/>
            <a:ext cx="93662" cy="166687"/>
          </a:xfrm>
          <a:prstGeom prst="rect">
            <a:avLst/>
          </a:prstGeom>
          <a:solidFill>
            <a:srgbClr val="800000"/>
          </a:solidFill>
          <a:ln w="0">
            <a:solidFill>
              <a:srgbClr val="000040"/>
            </a:solidFill>
            <a:miter lim="800000"/>
            <a:headEnd/>
            <a:tailEnd/>
          </a:ln>
        </p:spPr>
        <p:txBody>
          <a:bodyPr/>
          <a:lstStyle/>
          <a:p>
            <a:endParaRPr lang="fa-IR"/>
          </a:p>
        </p:txBody>
      </p:sp>
      <p:sp>
        <p:nvSpPr>
          <p:cNvPr id="44452" name="Rectangle 626"/>
          <p:cNvSpPr>
            <a:spLocks noChangeArrowheads="1"/>
          </p:cNvSpPr>
          <p:nvPr/>
        </p:nvSpPr>
        <p:spPr bwMode="auto">
          <a:xfrm>
            <a:off x="5060950" y="4359275"/>
            <a:ext cx="63500" cy="79375"/>
          </a:xfrm>
          <a:prstGeom prst="rect">
            <a:avLst/>
          </a:prstGeom>
          <a:solidFill>
            <a:srgbClr val="80FFFF"/>
          </a:solidFill>
          <a:ln w="0">
            <a:solidFill>
              <a:srgbClr val="000040"/>
            </a:solidFill>
            <a:miter lim="800000"/>
            <a:headEnd/>
            <a:tailEnd/>
          </a:ln>
        </p:spPr>
        <p:txBody>
          <a:bodyPr/>
          <a:lstStyle/>
          <a:p>
            <a:endParaRPr lang="fa-IR"/>
          </a:p>
        </p:txBody>
      </p:sp>
      <p:sp>
        <p:nvSpPr>
          <p:cNvPr id="44453" name="Freeform 627"/>
          <p:cNvSpPr>
            <a:spLocks/>
          </p:cNvSpPr>
          <p:nvPr/>
        </p:nvSpPr>
        <p:spPr bwMode="auto">
          <a:xfrm>
            <a:off x="4994275" y="4440238"/>
            <a:ext cx="12700" cy="15875"/>
          </a:xfrm>
          <a:custGeom>
            <a:avLst/>
            <a:gdLst>
              <a:gd name="T0" fmla="*/ 2147483647 w 23"/>
              <a:gd name="T1" fmla="*/ 2147483647 h 30"/>
              <a:gd name="T2" fmla="*/ 2147483647 w 23"/>
              <a:gd name="T3" fmla="*/ 2147483647 h 30"/>
              <a:gd name="T4" fmla="*/ 2147483647 w 23"/>
              <a:gd name="T5" fmla="*/ 2147483647 h 30"/>
              <a:gd name="T6" fmla="*/ 2147483647 w 23"/>
              <a:gd name="T7" fmla="*/ 2147483647 h 30"/>
              <a:gd name="T8" fmla="*/ 2147483647 w 23"/>
              <a:gd name="T9" fmla="*/ 2147483647 h 30"/>
              <a:gd name="T10" fmla="*/ 2147483647 w 23"/>
              <a:gd name="T11" fmla="*/ 2147483647 h 30"/>
              <a:gd name="T12" fmla="*/ 2147483647 w 23"/>
              <a:gd name="T13" fmla="*/ 2147483647 h 30"/>
              <a:gd name="T14" fmla="*/ 2147483647 w 23"/>
              <a:gd name="T15" fmla="*/ 0 h 30"/>
              <a:gd name="T16" fmla="*/ 2147483647 w 23"/>
              <a:gd name="T17" fmla="*/ 0 h 30"/>
              <a:gd name="T18" fmla="*/ 2147483647 w 23"/>
              <a:gd name="T19" fmla="*/ 0 h 30"/>
              <a:gd name="T20" fmla="*/ 2147483647 w 23"/>
              <a:gd name="T21" fmla="*/ 0 h 30"/>
              <a:gd name="T22" fmla="*/ 2147483647 w 23"/>
              <a:gd name="T23" fmla="*/ 2147483647 h 30"/>
              <a:gd name="T24" fmla="*/ 2147483647 w 23"/>
              <a:gd name="T25" fmla="*/ 2147483647 h 30"/>
              <a:gd name="T26" fmla="*/ 2147483647 w 23"/>
              <a:gd name="T27" fmla="*/ 2147483647 h 30"/>
              <a:gd name="T28" fmla="*/ 2147483647 w 23"/>
              <a:gd name="T29" fmla="*/ 2147483647 h 30"/>
              <a:gd name="T30" fmla="*/ 2147483647 w 23"/>
              <a:gd name="T31" fmla="*/ 2147483647 h 30"/>
              <a:gd name="T32" fmla="*/ 0 w 23"/>
              <a:gd name="T33" fmla="*/ 2147483647 h 30"/>
              <a:gd name="T34" fmla="*/ 0 w 23"/>
              <a:gd name="T35" fmla="*/ 2147483647 h 30"/>
              <a:gd name="T36" fmla="*/ 0 w 23"/>
              <a:gd name="T37" fmla="*/ 2147483647 h 30"/>
              <a:gd name="T38" fmla="*/ 0 w 23"/>
              <a:gd name="T39" fmla="*/ 2147483647 h 30"/>
              <a:gd name="T40" fmla="*/ 2147483647 w 23"/>
              <a:gd name="T41" fmla="*/ 2147483647 h 30"/>
              <a:gd name="T42" fmla="*/ 2147483647 w 23"/>
              <a:gd name="T43" fmla="*/ 2147483647 h 30"/>
              <a:gd name="T44" fmla="*/ 2147483647 w 23"/>
              <a:gd name="T45" fmla="*/ 2147483647 h 30"/>
              <a:gd name="T46" fmla="*/ 2147483647 w 23"/>
              <a:gd name="T47" fmla="*/ 2147483647 h 30"/>
              <a:gd name="T48" fmla="*/ 2147483647 w 23"/>
              <a:gd name="T49" fmla="*/ 2147483647 h 30"/>
              <a:gd name="T50" fmla="*/ 2147483647 w 23"/>
              <a:gd name="T51" fmla="*/ 2147483647 h 30"/>
              <a:gd name="T52" fmla="*/ 2147483647 w 23"/>
              <a:gd name="T53" fmla="*/ 2147483647 h 30"/>
              <a:gd name="T54" fmla="*/ 2147483647 w 23"/>
              <a:gd name="T55" fmla="*/ 2147483647 h 30"/>
              <a:gd name="T56" fmla="*/ 2147483647 w 23"/>
              <a:gd name="T57" fmla="*/ 2147483647 h 30"/>
              <a:gd name="T58" fmla="*/ 2147483647 w 23"/>
              <a:gd name="T59" fmla="*/ 2147483647 h 30"/>
              <a:gd name="T60" fmla="*/ 2147483647 w 23"/>
              <a:gd name="T61" fmla="*/ 2147483647 h 30"/>
              <a:gd name="T62" fmla="*/ 2147483647 w 23"/>
              <a:gd name="T63" fmla="*/ 2147483647 h 30"/>
              <a:gd name="T64" fmla="*/ 2147483647 w 23"/>
              <a:gd name="T65" fmla="*/ 2147483647 h 30"/>
              <a:gd name="T66" fmla="*/ 2147483647 w 23"/>
              <a:gd name="T67" fmla="*/ 2147483647 h 30"/>
              <a:gd name="T68" fmla="*/ 2147483647 w 23"/>
              <a:gd name="T69" fmla="*/ 2147483647 h 30"/>
              <a:gd name="T70" fmla="*/ 2147483647 w 23"/>
              <a:gd name="T71" fmla="*/ 2147483647 h 3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3"/>
              <a:gd name="T109" fmla="*/ 0 h 30"/>
              <a:gd name="T110" fmla="*/ 23 w 23"/>
              <a:gd name="T111" fmla="*/ 30 h 3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3" h="30">
                <a:moveTo>
                  <a:pt x="23" y="15"/>
                </a:moveTo>
                <a:lnTo>
                  <a:pt x="23" y="14"/>
                </a:lnTo>
                <a:lnTo>
                  <a:pt x="23" y="13"/>
                </a:lnTo>
                <a:lnTo>
                  <a:pt x="23" y="11"/>
                </a:lnTo>
                <a:lnTo>
                  <a:pt x="22" y="10"/>
                </a:lnTo>
                <a:lnTo>
                  <a:pt x="21" y="9"/>
                </a:lnTo>
                <a:lnTo>
                  <a:pt x="21" y="8"/>
                </a:lnTo>
                <a:lnTo>
                  <a:pt x="21" y="7"/>
                </a:lnTo>
                <a:lnTo>
                  <a:pt x="20" y="6"/>
                </a:lnTo>
                <a:lnTo>
                  <a:pt x="19" y="5"/>
                </a:lnTo>
                <a:lnTo>
                  <a:pt x="19" y="4"/>
                </a:lnTo>
                <a:lnTo>
                  <a:pt x="18" y="3"/>
                </a:lnTo>
                <a:lnTo>
                  <a:pt x="17" y="2"/>
                </a:lnTo>
                <a:lnTo>
                  <a:pt x="15" y="0"/>
                </a:lnTo>
                <a:lnTo>
                  <a:pt x="14" y="0"/>
                </a:lnTo>
                <a:lnTo>
                  <a:pt x="13" y="0"/>
                </a:lnTo>
                <a:lnTo>
                  <a:pt x="12" y="0"/>
                </a:lnTo>
                <a:lnTo>
                  <a:pt x="11" y="0"/>
                </a:lnTo>
                <a:lnTo>
                  <a:pt x="10" y="0"/>
                </a:lnTo>
                <a:lnTo>
                  <a:pt x="9" y="0"/>
                </a:lnTo>
                <a:lnTo>
                  <a:pt x="8" y="0"/>
                </a:lnTo>
                <a:lnTo>
                  <a:pt x="7" y="2"/>
                </a:lnTo>
                <a:lnTo>
                  <a:pt x="6" y="2"/>
                </a:lnTo>
                <a:lnTo>
                  <a:pt x="5" y="3"/>
                </a:lnTo>
                <a:lnTo>
                  <a:pt x="3" y="4"/>
                </a:lnTo>
                <a:lnTo>
                  <a:pt x="3" y="5"/>
                </a:lnTo>
                <a:lnTo>
                  <a:pt x="2" y="6"/>
                </a:lnTo>
                <a:lnTo>
                  <a:pt x="1" y="7"/>
                </a:lnTo>
                <a:lnTo>
                  <a:pt x="1" y="8"/>
                </a:lnTo>
                <a:lnTo>
                  <a:pt x="1" y="9"/>
                </a:lnTo>
                <a:lnTo>
                  <a:pt x="0" y="10"/>
                </a:lnTo>
                <a:lnTo>
                  <a:pt x="0" y="11"/>
                </a:lnTo>
                <a:lnTo>
                  <a:pt x="0" y="13"/>
                </a:lnTo>
                <a:lnTo>
                  <a:pt x="0" y="14"/>
                </a:lnTo>
                <a:lnTo>
                  <a:pt x="0" y="15"/>
                </a:lnTo>
                <a:lnTo>
                  <a:pt x="0" y="17"/>
                </a:lnTo>
                <a:lnTo>
                  <a:pt x="0" y="18"/>
                </a:lnTo>
                <a:lnTo>
                  <a:pt x="0" y="19"/>
                </a:lnTo>
                <a:lnTo>
                  <a:pt x="0" y="20"/>
                </a:lnTo>
                <a:lnTo>
                  <a:pt x="1" y="22"/>
                </a:lnTo>
                <a:lnTo>
                  <a:pt x="1" y="24"/>
                </a:lnTo>
                <a:lnTo>
                  <a:pt x="1" y="25"/>
                </a:lnTo>
                <a:lnTo>
                  <a:pt x="2" y="25"/>
                </a:lnTo>
                <a:lnTo>
                  <a:pt x="3" y="26"/>
                </a:lnTo>
                <a:lnTo>
                  <a:pt x="3" y="27"/>
                </a:lnTo>
                <a:lnTo>
                  <a:pt x="5" y="28"/>
                </a:lnTo>
                <a:lnTo>
                  <a:pt x="6" y="29"/>
                </a:lnTo>
                <a:lnTo>
                  <a:pt x="7" y="29"/>
                </a:lnTo>
                <a:lnTo>
                  <a:pt x="8" y="30"/>
                </a:lnTo>
                <a:lnTo>
                  <a:pt x="9" y="30"/>
                </a:lnTo>
                <a:lnTo>
                  <a:pt x="10" y="30"/>
                </a:lnTo>
                <a:lnTo>
                  <a:pt x="11" y="30"/>
                </a:lnTo>
                <a:lnTo>
                  <a:pt x="12" y="30"/>
                </a:lnTo>
                <a:lnTo>
                  <a:pt x="13" y="30"/>
                </a:lnTo>
                <a:lnTo>
                  <a:pt x="14" y="30"/>
                </a:lnTo>
                <a:lnTo>
                  <a:pt x="15" y="30"/>
                </a:lnTo>
                <a:lnTo>
                  <a:pt x="17" y="29"/>
                </a:lnTo>
                <a:lnTo>
                  <a:pt x="18" y="28"/>
                </a:lnTo>
                <a:lnTo>
                  <a:pt x="19" y="27"/>
                </a:lnTo>
                <a:lnTo>
                  <a:pt x="19" y="26"/>
                </a:lnTo>
                <a:lnTo>
                  <a:pt x="20" y="25"/>
                </a:lnTo>
                <a:lnTo>
                  <a:pt x="21" y="25"/>
                </a:lnTo>
                <a:lnTo>
                  <a:pt x="21" y="24"/>
                </a:lnTo>
                <a:lnTo>
                  <a:pt x="21" y="22"/>
                </a:lnTo>
                <a:lnTo>
                  <a:pt x="22" y="20"/>
                </a:lnTo>
                <a:lnTo>
                  <a:pt x="23" y="19"/>
                </a:lnTo>
                <a:lnTo>
                  <a:pt x="23" y="18"/>
                </a:lnTo>
                <a:lnTo>
                  <a:pt x="23" y="17"/>
                </a:lnTo>
                <a:lnTo>
                  <a:pt x="23" y="15"/>
                </a:lnTo>
                <a:close/>
              </a:path>
            </a:pathLst>
          </a:custGeom>
          <a:solidFill>
            <a:srgbClr val="008080"/>
          </a:solidFill>
          <a:ln w="0">
            <a:solidFill>
              <a:srgbClr val="000040"/>
            </a:solidFill>
            <a:round/>
            <a:headEnd/>
            <a:tailEnd/>
          </a:ln>
        </p:spPr>
        <p:txBody>
          <a:bodyPr/>
          <a:lstStyle/>
          <a:p>
            <a:endParaRPr lang="en-GB"/>
          </a:p>
        </p:txBody>
      </p:sp>
      <p:sp>
        <p:nvSpPr>
          <p:cNvPr id="44454" name="Line 628"/>
          <p:cNvSpPr>
            <a:spLocks noChangeShapeType="1"/>
          </p:cNvSpPr>
          <p:nvPr/>
        </p:nvSpPr>
        <p:spPr bwMode="auto">
          <a:xfrm>
            <a:off x="5091113" y="4359275"/>
            <a:ext cx="1587" cy="79375"/>
          </a:xfrm>
          <a:prstGeom prst="line">
            <a:avLst/>
          </a:prstGeom>
          <a:noFill/>
          <a:ln w="6350">
            <a:solidFill>
              <a:srgbClr val="000040"/>
            </a:solidFill>
            <a:round/>
            <a:headEnd/>
            <a:tailEnd/>
          </a:ln>
        </p:spPr>
        <p:txBody>
          <a:bodyPr/>
          <a:lstStyle/>
          <a:p>
            <a:endParaRPr lang="en-GB"/>
          </a:p>
        </p:txBody>
      </p:sp>
      <p:sp>
        <p:nvSpPr>
          <p:cNvPr id="44455" name="Line 629"/>
          <p:cNvSpPr>
            <a:spLocks noChangeShapeType="1"/>
          </p:cNvSpPr>
          <p:nvPr/>
        </p:nvSpPr>
        <p:spPr bwMode="auto">
          <a:xfrm>
            <a:off x="5060950" y="4397375"/>
            <a:ext cx="61913" cy="1588"/>
          </a:xfrm>
          <a:prstGeom prst="line">
            <a:avLst/>
          </a:prstGeom>
          <a:noFill/>
          <a:ln w="6350">
            <a:solidFill>
              <a:srgbClr val="000040"/>
            </a:solidFill>
            <a:round/>
            <a:headEnd/>
            <a:tailEnd/>
          </a:ln>
        </p:spPr>
        <p:txBody>
          <a:bodyPr/>
          <a:lstStyle/>
          <a:p>
            <a:endParaRPr lang="en-GB"/>
          </a:p>
        </p:txBody>
      </p:sp>
      <p:sp>
        <p:nvSpPr>
          <p:cNvPr id="44456" name="Freeform 630"/>
          <p:cNvSpPr>
            <a:spLocks/>
          </p:cNvSpPr>
          <p:nvPr/>
        </p:nvSpPr>
        <p:spPr bwMode="auto">
          <a:xfrm>
            <a:off x="4043363" y="4117975"/>
            <a:ext cx="325437" cy="339725"/>
          </a:xfrm>
          <a:custGeom>
            <a:avLst/>
            <a:gdLst>
              <a:gd name="T0" fmla="*/ 2147483647 w 615"/>
              <a:gd name="T1" fmla="*/ 2147483647 h 643"/>
              <a:gd name="T2" fmla="*/ 0 w 615"/>
              <a:gd name="T3" fmla="*/ 2147483647 h 643"/>
              <a:gd name="T4" fmla="*/ 2147483647 w 615"/>
              <a:gd name="T5" fmla="*/ 0 h 643"/>
              <a:gd name="T6" fmla="*/ 2147483647 w 615"/>
              <a:gd name="T7" fmla="*/ 2147483647 h 643"/>
              <a:gd name="T8" fmla="*/ 2147483647 w 615"/>
              <a:gd name="T9" fmla="*/ 2147483647 h 643"/>
              <a:gd name="T10" fmla="*/ 2147483647 w 615"/>
              <a:gd name="T11" fmla="*/ 2147483647 h 643"/>
              <a:gd name="T12" fmla="*/ 2147483647 w 615"/>
              <a:gd name="T13" fmla="*/ 2147483647 h 643"/>
              <a:gd name="T14" fmla="*/ 2147483647 w 615"/>
              <a:gd name="T15" fmla="*/ 2147483647 h 643"/>
              <a:gd name="T16" fmla="*/ 2147483647 w 615"/>
              <a:gd name="T17" fmla="*/ 2147483647 h 643"/>
              <a:gd name="T18" fmla="*/ 2147483647 w 615"/>
              <a:gd name="T19" fmla="*/ 2147483647 h 643"/>
              <a:gd name="T20" fmla="*/ 2147483647 w 615"/>
              <a:gd name="T21" fmla="*/ 2147483647 h 643"/>
              <a:gd name="T22" fmla="*/ 2147483647 w 615"/>
              <a:gd name="T23" fmla="*/ 2147483647 h 643"/>
              <a:gd name="T24" fmla="*/ 2147483647 w 615"/>
              <a:gd name="T25" fmla="*/ 2147483647 h 643"/>
              <a:gd name="T26" fmla="*/ 2147483647 w 615"/>
              <a:gd name="T27" fmla="*/ 2147483647 h 643"/>
              <a:gd name="T28" fmla="*/ 2147483647 w 615"/>
              <a:gd name="T29" fmla="*/ 2147483647 h 6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15"/>
              <a:gd name="T46" fmla="*/ 0 h 643"/>
              <a:gd name="T47" fmla="*/ 615 w 615"/>
              <a:gd name="T48" fmla="*/ 643 h 6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15" h="643">
                <a:moveTo>
                  <a:pt x="56" y="196"/>
                </a:moveTo>
                <a:lnTo>
                  <a:pt x="0" y="196"/>
                </a:lnTo>
                <a:lnTo>
                  <a:pt x="307" y="0"/>
                </a:lnTo>
                <a:lnTo>
                  <a:pt x="615" y="196"/>
                </a:lnTo>
                <a:lnTo>
                  <a:pt x="587" y="196"/>
                </a:lnTo>
                <a:lnTo>
                  <a:pt x="559" y="196"/>
                </a:lnTo>
                <a:lnTo>
                  <a:pt x="559" y="615"/>
                </a:lnTo>
                <a:lnTo>
                  <a:pt x="56" y="615"/>
                </a:lnTo>
                <a:lnTo>
                  <a:pt x="56" y="196"/>
                </a:lnTo>
                <a:lnTo>
                  <a:pt x="559" y="196"/>
                </a:lnTo>
                <a:lnTo>
                  <a:pt x="587" y="196"/>
                </a:lnTo>
                <a:lnTo>
                  <a:pt x="587" y="643"/>
                </a:lnTo>
                <a:lnTo>
                  <a:pt x="56" y="643"/>
                </a:lnTo>
                <a:lnTo>
                  <a:pt x="56" y="615"/>
                </a:lnTo>
                <a:lnTo>
                  <a:pt x="56" y="196"/>
                </a:lnTo>
                <a:close/>
              </a:path>
            </a:pathLst>
          </a:custGeom>
          <a:solidFill>
            <a:srgbClr val="008080"/>
          </a:solidFill>
          <a:ln w="0">
            <a:solidFill>
              <a:srgbClr val="000080"/>
            </a:solidFill>
            <a:round/>
            <a:headEnd/>
            <a:tailEnd/>
          </a:ln>
        </p:spPr>
        <p:txBody>
          <a:bodyPr/>
          <a:lstStyle/>
          <a:p>
            <a:endParaRPr lang="en-GB"/>
          </a:p>
        </p:txBody>
      </p:sp>
      <p:sp>
        <p:nvSpPr>
          <p:cNvPr id="44457" name="Rectangle 631"/>
          <p:cNvSpPr>
            <a:spLocks noChangeArrowheads="1"/>
          </p:cNvSpPr>
          <p:nvPr/>
        </p:nvSpPr>
        <p:spPr bwMode="auto">
          <a:xfrm>
            <a:off x="4073525" y="4221163"/>
            <a:ext cx="269875" cy="222250"/>
          </a:xfrm>
          <a:prstGeom prst="rect">
            <a:avLst/>
          </a:prstGeom>
          <a:solidFill>
            <a:srgbClr val="FFFF00"/>
          </a:solidFill>
          <a:ln w="0">
            <a:solidFill>
              <a:srgbClr val="000000"/>
            </a:solidFill>
            <a:miter lim="800000"/>
            <a:headEnd/>
            <a:tailEnd/>
          </a:ln>
        </p:spPr>
        <p:txBody>
          <a:bodyPr/>
          <a:lstStyle/>
          <a:p>
            <a:endParaRPr lang="fa-IR"/>
          </a:p>
        </p:txBody>
      </p:sp>
      <p:sp>
        <p:nvSpPr>
          <p:cNvPr id="44458" name="Rectangle 632"/>
          <p:cNvSpPr>
            <a:spLocks noChangeArrowheads="1"/>
          </p:cNvSpPr>
          <p:nvPr/>
        </p:nvSpPr>
        <p:spPr bwMode="auto">
          <a:xfrm>
            <a:off x="4116388" y="4275138"/>
            <a:ext cx="95250" cy="166687"/>
          </a:xfrm>
          <a:prstGeom prst="rect">
            <a:avLst/>
          </a:prstGeom>
          <a:solidFill>
            <a:srgbClr val="800000"/>
          </a:solidFill>
          <a:ln w="0">
            <a:solidFill>
              <a:srgbClr val="000040"/>
            </a:solidFill>
            <a:miter lim="800000"/>
            <a:headEnd/>
            <a:tailEnd/>
          </a:ln>
        </p:spPr>
        <p:txBody>
          <a:bodyPr/>
          <a:lstStyle/>
          <a:p>
            <a:endParaRPr lang="fa-IR"/>
          </a:p>
        </p:txBody>
      </p:sp>
      <p:sp>
        <p:nvSpPr>
          <p:cNvPr id="44459" name="Rectangle 633"/>
          <p:cNvSpPr>
            <a:spLocks noChangeArrowheads="1"/>
          </p:cNvSpPr>
          <p:nvPr/>
        </p:nvSpPr>
        <p:spPr bwMode="auto">
          <a:xfrm>
            <a:off x="4252913" y="4270375"/>
            <a:ext cx="63500" cy="79375"/>
          </a:xfrm>
          <a:prstGeom prst="rect">
            <a:avLst/>
          </a:prstGeom>
          <a:solidFill>
            <a:srgbClr val="80FFFF"/>
          </a:solidFill>
          <a:ln w="0">
            <a:solidFill>
              <a:srgbClr val="000040"/>
            </a:solidFill>
            <a:miter lim="800000"/>
            <a:headEnd/>
            <a:tailEnd/>
          </a:ln>
        </p:spPr>
        <p:txBody>
          <a:bodyPr/>
          <a:lstStyle/>
          <a:p>
            <a:endParaRPr lang="fa-IR"/>
          </a:p>
        </p:txBody>
      </p:sp>
      <p:sp>
        <p:nvSpPr>
          <p:cNvPr id="44460" name="Freeform 634"/>
          <p:cNvSpPr>
            <a:spLocks/>
          </p:cNvSpPr>
          <p:nvPr/>
        </p:nvSpPr>
        <p:spPr bwMode="auto">
          <a:xfrm>
            <a:off x="4186238" y="4351338"/>
            <a:ext cx="12700" cy="15875"/>
          </a:xfrm>
          <a:custGeom>
            <a:avLst/>
            <a:gdLst>
              <a:gd name="T0" fmla="*/ 2147483647 w 23"/>
              <a:gd name="T1" fmla="*/ 2147483647 h 29"/>
              <a:gd name="T2" fmla="*/ 2147483647 w 23"/>
              <a:gd name="T3" fmla="*/ 2147483647 h 29"/>
              <a:gd name="T4" fmla="*/ 2147483647 w 23"/>
              <a:gd name="T5" fmla="*/ 2147483647 h 29"/>
              <a:gd name="T6" fmla="*/ 2147483647 w 23"/>
              <a:gd name="T7" fmla="*/ 2147483647 h 29"/>
              <a:gd name="T8" fmla="*/ 2147483647 w 23"/>
              <a:gd name="T9" fmla="*/ 2147483647 h 29"/>
              <a:gd name="T10" fmla="*/ 2147483647 w 23"/>
              <a:gd name="T11" fmla="*/ 2147483647 h 29"/>
              <a:gd name="T12" fmla="*/ 2147483647 w 23"/>
              <a:gd name="T13" fmla="*/ 2147483647 h 29"/>
              <a:gd name="T14" fmla="*/ 2147483647 w 23"/>
              <a:gd name="T15" fmla="*/ 0 h 29"/>
              <a:gd name="T16" fmla="*/ 2147483647 w 23"/>
              <a:gd name="T17" fmla="*/ 0 h 29"/>
              <a:gd name="T18" fmla="*/ 2147483647 w 23"/>
              <a:gd name="T19" fmla="*/ 0 h 29"/>
              <a:gd name="T20" fmla="*/ 2147483647 w 23"/>
              <a:gd name="T21" fmla="*/ 0 h 29"/>
              <a:gd name="T22" fmla="*/ 2147483647 w 23"/>
              <a:gd name="T23" fmla="*/ 2147483647 h 29"/>
              <a:gd name="T24" fmla="*/ 2147483647 w 23"/>
              <a:gd name="T25" fmla="*/ 2147483647 h 29"/>
              <a:gd name="T26" fmla="*/ 2147483647 w 23"/>
              <a:gd name="T27" fmla="*/ 2147483647 h 29"/>
              <a:gd name="T28" fmla="*/ 2147483647 w 23"/>
              <a:gd name="T29" fmla="*/ 2147483647 h 29"/>
              <a:gd name="T30" fmla="*/ 2147483647 w 23"/>
              <a:gd name="T31" fmla="*/ 2147483647 h 29"/>
              <a:gd name="T32" fmla="*/ 0 w 23"/>
              <a:gd name="T33" fmla="*/ 2147483647 h 29"/>
              <a:gd name="T34" fmla="*/ 0 w 23"/>
              <a:gd name="T35" fmla="*/ 2147483647 h 29"/>
              <a:gd name="T36" fmla="*/ 0 w 23"/>
              <a:gd name="T37" fmla="*/ 2147483647 h 29"/>
              <a:gd name="T38" fmla="*/ 0 w 23"/>
              <a:gd name="T39" fmla="*/ 2147483647 h 29"/>
              <a:gd name="T40" fmla="*/ 2147483647 w 23"/>
              <a:gd name="T41" fmla="*/ 2147483647 h 29"/>
              <a:gd name="T42" fmla="*/ 2147483647 w 23"/>
              <a:gd name="T43" fmla="*/ 2147483647 h 29"/>
              <a:gd name="T44" fmla="*/ 2147483647 w 23"/>
              <a:gd name="T45" fmla="*/ 2147483647 h 29"/>
              <a:gd name="T46" fmla="*/ 2147483647 w 23"/>
              <a:gd name="T47" fmla="*/ 2147483647 h 29"/>
              <a:gd name="T48" fmla="*/ 2147483647 w 23"/>
              <a:gd name="T49" fmla="*/ 2147483647 h 29"/>
              <a:gd name="T50" fmla="*/ 2147483647 w 23"/>
              <a:gd name="T51" fmla="*/ 2147483647 h 29"/>
              <a:gd name="T52" fmla="*/ 2147483647 w 23"/>
              <a:gd name="T53" fmla="*/ 2147483647 h 29"/>
              <a:gd name="T54" fmla="*/ 2147483647 w 23"/>
              <a:gd name="T55" fmla="*/ 2147483647 h 29"/>
              <a:gd name="T56" fmla="*/ 2147483647 w 23"/>
              <a:gd name="T57" fmla="*/ 2147483647 h 29"/>
              <a:gd name="T58" fmla="*/ 2147483647 w 23"/>
              <a:gd name="T59" fmla="*/ 2147483647 h 29"/>
              <a:gd name="T60" fmla="*/ 2147483647 w 23"/>
              <a:gd name="T61" fmla="*/ 2147483647 h 29"/>
              <a:gd name="T62" fmla="*/ 2147483647 w 23"/>
              <a:gd name="T63" fmla="*/ 2147483647 h 29"/>
              <a:gd name="T64" fmla="*/ 2147483647 w 23"/>
              <a:gd name="T65" fmla="*/ 2147483647 h 29"/>
              <a:gd name="T66" fmla="*/ 2147483647 w 23"/>
              <a:gd name="T67" fmla="*/ 2147483647 h 29"/>
              <a:gd name="T68" fmla="*/ 2147483647 w 23"/>
              <a:gd name="T69" fmla="*/ 2147483647 h 29"/>
              <a:gd name="T70" fmla="*/ 2147483647 w 23"/>
              <a:gd name="T71" fmla="*/ 2147483647 h 2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3"/>
              <a:gd name="T109" fmla="*/ 0 h 29"/>
              <a:gd name="T110" fmla="*/ 23 w 23"/>
              <a:gd name="T111" fmla="*/ 29 h 2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3" h="29">
                <a:moveTo>
                  <a:pt x="23" y="14"/>
                </a:moveTo>
                <a:lnTo>
                  <a:pt x="23" y="13"/>
                </a:lnTo>
                <a:lnTo>
                  <a:pt x="23" y="12"/>
                </a:lnTo>
                <a:lnTo>
                  <a:pt x="23" y="11"/>
                </a:lnTo>
                <a:lnTo>
                  <a:pt x="22" y="9"/>
                </a:lnTo>
                <a:lnTo>
                  <a:pt x="21" y="8"/>
                </a:lnTo>
                <a:lnTo>
                  <a:pt x="21" y="7"/>
                </a:lnTo>
                <a:lnTo>
                  <a:pt x="21" y="6"/>
                </a:lnTo>
                <a:lnTo>
                  <a:pt x="20" y="5"/>
                </a:lnTo>
                <a:lnTo>
                  <a:pt x="19" y="4"/>
                </a:lnTo>
                <a:lnTo>
                  <a:pt x="19" y="3"/>
                </a:lnTo>
                <a:lnTo>
                  <a:pt x="18" y="2"/>
                </a:lnTo>
                <a:lnTo>
                  <a:pt x="16" y="1"/>
                </a:lnTo>
                <a:lnTo>
                  <a:pt x="15" y="0"/>
                </a:lnTo>
                <a:lnTo>
                  <a:pt x="14" y="0"/>
                </a:lnTo>
                <a:lnTo>
                  <a:pt x="13" y="0"/>
                </a:lnTo>
                <a:lnTo>
                  <a:pt x="12" y="0"/>
                </a:lnTo>
                <a:lnTo>
                  <a:pt x="11" y="0"/>
                </a:lnTo>
                <a:lnTo>
                  <a:pt x="10" y="0"/>
                </a:lnTo>
                <a:lnTo>
                  <a:pt x="9" y="0"/>
                </a:lnTo>
                <a:lnTo>
                  <a:pt x="8" y="0"/>
                </a:lnTo>
                <a:lnTo>
                  <a:pt x="7" y="1"/>
                </a:lnTo>
                <a:lnTo>
                  <a:pt x="6" y="1"/>
                </a:lnTo>
                <a:lnTo>
                  <a:pt x="4" y="2"/>
                </a:lnTo>
                <a:lnTo>
                  <a:pt x="3" y="3"/>
                </a:lnTo>
                <a:lnTo>
                  <a:pt x="3" y="4"/>
                </a:lnTo>
                <a:lnTo>
                  <a:pt x="2" y="5"/>
                </a:lnTo>
                <a:lnTo>
                  <a:pt x="1" y="6"/>
                </a:lnTo>
                <a:lnTo>
                  <a:pt x="1" y="7"/>
                </a:lnTo>
                <a:lnTo>
                  <a:pt x="1" y="8"/>
                </a:lnTo>
                <a:lnTo>
                  <a:pt x="0" y="9"/>
                </a:lnTo>
                <a:lnTo>
                  <a:pt x="0" y="11"/>
                </a:lnTo>
                <a:lnTo>
                  <a:pt x="0" y="12"/>
                </a:lnTo>
                <a:lnTo>
                  <a:pt x="0" y="13"/>
                </a:lnTo>
                <a:lnTo>
                  <a:pt x="0" y="14"/>
                </a:lnTo>
                <a:lnTo>
                  <a:pt x="0" y="16"/>
                </a:lnTo>
                <a:lnTo>
                  <a:pt x="0" y="17"/>
                </a:lnTo>
                <a:lnTo>
                  <a:pt x="0" y="18"/>
                </a:lnTo>
                <a:lnTo>
                  <a:pt x="0" y="19"/>
                </a:lnTo>
                <a:lnTo>
                  <a:pt x="1" y="22"/>
                </a:lnTo>
                <a:lnTo>
                  <a:pt x="1" y="23"/>
                </a:lnTo>
                <a:lnTo>
                  <a:pt x="1" y="24"/>
                </a:lnTo>
                <a:lnTo>
                  <a:pt x="2" y="24"/>
                </a:lnTo>
                <a:lnTo>
                  <a:pt x="3" y="25"/>
                </a:lnTo>
                <a:lnTo>
                  <a:pt x="3" y="26"/>
                </a:lnTo>
                <a:lnTo>
                  <a:pt x="4" y="27"/>
                </a:lnTo>
                <a:lnTo>
                  <a:pt x="6" y="28"/>
                </a:lnTo>
                <a:lnTo>
                  <a:pt x="7" y="28"/>
                </a:lnTo>
                <a:lnTo>
                  <a:pt x="8" y="29"/>
                </a:lnTo>
                <a:lnTo>
                  <a:pt x="9" y="29"/>
                </a:lnTo>
                <a:lnTo>
                  <a:pt x="10" y="29"/>
                </a:lnTo>
                <a:lnTo>
                  <a:pt x="11" y="29"/>
                </a:lnTo>
                <a:lnTo>
                  <a:pt x="12" y="29"/>
                </a:lnTo>
                <a:lnTo>
                  <a:pt x="13" y="29"/>
                </a:lnTo>
                <a:lnTo>
                  <a:pt x="14" y="29"/>
                </a:lnTo>
                <a:lnTo>
                  <a:pt x="15" y="29"/>
                </a:lnTo>
                <a:lnTo>
                  <a:pt x="16" y="28"/>
                </a:lnTo>
                <a:lnTo>
                  <a:pt x="18" y="27"/>
                </a:lnTo>
                <a:lnTo>
                  <a:pt x="19" y="26"/>
                </a:lnTo>
                <a:lnTo>
                  <a:pt x="19" y="25"/>
                </a:lnTo>
                <a:lnTo>
                  <a:pt x="20" y="24"/>
                </a:lnTo>
                <a:lnTo>
                  <a:pt x="21" y="24"/>
                </a:lnTo>
                <a:lnTo>
                  <a:pt x="21" y="23"/>
                </a:lnTo>
                <a:lnTo>
                  <a:pt x="21" y="22"/>
                </a:lnTo>
                <a:lnTo>
                  <a:pt x="22" y="19"/>
                </a:lnTo>
                <a:lnTo>
                  <a:pt x="23" y="18"/>
                </a:lnTo>
                <a:lnTo>
                  <a:pt x="23" y="17"/>
                </a:lnTo>
                <a:lnTo>
                  <a:pt x="23" y="16"/>
                </a:lnTo>
                <a:lnTo>
                  <a:pt x="23" y="14"/>
                </a:lnTo>
                <a:close/>
              </a:path>
            </a:pathLst>
          </a:custGeom>
          <a:solidFill>
            <a:srgbClr val="008080"/>
          </a:solidFill>
          <a:ln w="0">
            <a:solidFill>
              <a:srgbClr val="000040"/>
            </a:solidFill>
            <a:round/>
            <a:headEnd/>
            <a:tailEnd/>
          </a:ln>
        </p:spPr>
        <p:txBody>
          <a:bodyPr/>
          <a:lstStyle/>
          <a:p>
            <a:endParaRPr lang="en-GB"/>
          </a:p>
        </p:txBody>
      </p:sp>
      <p:sp>
        <p:nvSpPr>
          <p:cNvPr id="44461" name="Line 635"/>
          <p:cNvSpPr>
            <a:spLocks noChangeShapeType="1"/>
          </p:cNvSpPr>
          <p:nvPr/>
        </p:nvSpPr>
        <p:spPr bwMode="auto">
          <a:xfrm>
            <a:off x="4283075" y="4270375"/>
            <a:ext cx="1588" cy="79375"/>
          </a:xfrm>
          <a:prstGeom prst="line">
            <a:avLst/>
          </a:prstGeom>
          <a:noFill/>
          <a:ln w="6350">
            <a:solidFill>
              <a:srgbClr val="000040"/>
            </a:solidFill>
            <a:round/>
            <a:headEnd/>
            <a:tailEnd/>
          </a:ln>
        </p:spPr>
        <p:txBody>
          <a:bodyPr/>
          <a:lstStyle/>
          <a:p>
            <a:endParaRPr lang="en-GB"/>
          </a:p>
        </p:txBody>
      </p:sp>
      <p:sp>
        <p:nvSpPr>
          <p:cNvPr id="44462" name="Line 636"/>
          <p:cNvSpPr>
            <a:spLocks noChangeShapeType="1"/>
          </p:cNvSpPr>
          <p:nvPr/>
        </p:nvSpPr>
        <p:spPr bwMode="auto">
          <a:xfrm>
            <a:off x="4252913" y="4308475"/>
            <a:ext cx="61912" cy="1588"/>
          </a:xfrm>
          <a:prstGeom prst="line">
            <a:avLst/>
          </a:prstGeom>
          <a:noFill/>
          <a:ln w="6350">
            <a:solidFill>
              <a:srgbClr val="000040"/>
            </a:solidFill>
            <a:round/>
            <a:headEnd/>
            <a:tailEnd/>
          </a:ln>
        </p:spPr>
        <p:txBody>
          <a:bodyPr/>
          <a:lstStyle/>
          <a:p>
            <a:endParaRPr lang="en-GB"/>
          </a:p>
        </p:txBody>
      </p:sp>
      <p:sp>
        <p:nvSpPr>
          <p:cNvPr id="44463" name="Freeform 637"/>
          <p:cNvSpPr>
            <a:spLocks/>
          </p:cNvSpPr>
          <p:nvPr/>
        </p:nvSpPr>
        <p:spPr bwMode="auto">
          <a:xfrm>
            <a:off x="2705100" y="5988050"/>
            <a:ext cx="325438" cy="341313"/>
          </a:xfrm>
          <a:custGeom>
            <a:avLst/>
            <a:gdLst>
              <a:gd name="T0" fmla="*/ 2147483647 w 615"/>
              <a:gd name="T1" fmla="*/ 2147483647 h 643"/>
              <a:gd name="T2" fmla="*/ 0 w 615"/>
              <a:gd name="T3" fmla="*/ 2147483647 h 643"/>
              <a:gd name="T4" fmla="*/ 2147483647 w 615"/>
              <a:gd name="T5" fmla="*/ 0 h 643"/>
              <a:gd name="T6" fmla="*/ 2147483647 w 615"/>
              <a:gd name="T7" fmla="*/ 2147483647 h 643"/>
              <a:gd name="T8" fmla="*/ 2147483647 w 615"/>
              <a:gd name="T9" fmla="*/ 2147483647 h 643"/>
              <a:gd name="T10" fmla="*/ 2147483647 w 615"/>
              <a:gd name="T11" fmla="*/ 2147483647 h 643"/>
              <a:gd name="T12" fmla="*/ 2147483647 w 615"/>
              <a:gd name="T13" fmla="*/ 2147483647 h 643"/>
              <a:gd name="T14" fmla="*/ 2147483647 w 615"/>
              <a:gd name="T15" fmla="*/ 2147483647 h 643"/>
              <a:gd name="T16" fmla="*/ 2147483647 w 615"/>
              <a:gd name="T17" fmla="*/ 2147483647 h 643"/>
              <a:gd name="T18" fmla="*/ 2147483647 w 615"/>
              <a:gd name="T19" fmla="*/ 2147483647 h 643"/>
              <a:gd name="T20" fmla="*/ 2147483647 w 615"/>
              <a:gd name="T21" fmla="*/ 2147483647 h 643"/>
              <a:gd name="T22" fmla="*/ 2147483647 w 615"/>
              <a:gd name="T23" fmla="*/ 2147483647 h 643"/>
              <a:gd name="T24" fmla="*/ 2147483647 w 615"/>
              <a:gd name="T25" fmla="*/ 2147483647 h 643"/>
              <a:gd name="T26" fmla="*/ 2147483647 w 615"/>
              <a:gd name="T27" fmla="*/ 2147483647 h 643"/>
              <a:gd name="T28" fmla="*/ 2147483647 w 615"/>
              <a:gd name="T29" fmla="*/ 2147483647 h 6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15"/>
              <a:gd name="T46" fmla="*/ 0 h 643"/>
              <a:gd name="T47" fmla="*/ 615 w 615"/>
              <a:gd name="T48" fmla="*/ 643 h 6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15" h="643">
                <a:moveTo>
                  <a:pt x="56" y="196"/>
                </a:moveTo>
                <a:lnTo>
                  <a:pt x="0" y="196"/>
                </a:lnTo>
                <a:lnTo>
                  <a:pt x="307" y="0"/>
                </a:lnTo>
                <a:lnTo>
                  <a:pt x="615" y="196"/>
                </a:lnTo>
                <a:lnTo>
                  <a:pt x="587" y="196"/>
                </a:lnTo>
                <a:lnTo>
                  <a:pt x="559" y="196"/>
                </a:lnTo>
                <a:lnTo>
                  <a:pt x="559" y="615"/>
                </a:lnTo>
                <a:lnTo>
                  <a:pt x="56" y="615"/>
                </a:lnTo>
                <a:lnTo>
                  <a:pt x="56" y="196"/>
                </a:lnTo>
                <a:lnTo>
                  <a:pt x="559" y="196"/>
                </a:lnTo>
                <a:lnTo>
                  <a:pt x="587" y="196"/>
                </a:lnTo>
                <a:lnTo>
                  <a:pt x="587" y="643"/>
                </a:lnTo>
                <a:lnTo>
                  <a:pt x="56" y="643"/>
                </a:lnTo>
                <a:lnTo>
                  <a:pt x="56" y="615"/>
                </a:lnTo>
                <a:lnTo>
                  <a:pt x="56" y="196"/>
                </a:lnTo>
                <a:close/>
              </a:path>
            </a:pathLst>
          </a:custGeom>
          <a:solidFill>
            <a:srgbClr val="008080"/>
          </a:solidFill>
          <a:ln w="0">
            <a:solidFill>
              <a:srgbClr val="000080"/>
            </a:solidFill>
            <a:round/>
            <a:headEnd/>
            <a:tailEnd/>
          </a:ln>
        </p:spPr>
        <p:txBody>
          <a:bodyPr/>
          <a:lstStyle/>
          <a:p>
            <a:endParaRPr lang="en-GB"/>
          </a:p>
        </p:txBody>
      </p:sp>
      <p:sp>
        <p:nvSpPr>
          <p:cNvPr id="44464" name="Rectangle 638"/>
          <p:cNvSpPr>
            <a:spLocks noChangeArrowheads="1"/>
          </p:cNvSpPr>
          <p:nvPr/>
        </p:nvSpPr>
        <p:spPr bwMode="auto">
          <a:xfrm>
            <a:off x="2735263" y="6092825"/>
            <a:ext cx="268287" cy="220663"/>
          </a:xfrm>
          <a:prstGeom prst="rect">
            <a:avLst/>
          </a:prstGeom>
          <a:solidFill>
            <a:srgbClr val="FFFF00"/>
          </a:solidFill>
          <a:ln w="0">
            <a:solidFill>
              <a:srgbClr val="000000"/>
            </a:solidFill>
            <a:miter lim="800000"/>
            <a:headEnd/>
            <a:tailEnd/>
          </a:ln>
        </p:spPr>
        <p:txBody>
          <a:bodyPr/>
          <a:lstStyle/>
          <a:p>
            <a:endParaRPr lang="fa-IR"/>
          </a:p>
        </p:txBody>
      </p:sp>
      <p:sp>
        <p:nvSpPr>
          <p:cNvPr id="44465" name="Rectangle 639"/>
          <p:cNvSpPr>
            <a:spLocks noChangeArrowheads="1"/>
          </p:cNvSpPr>
          <p:nvPr/>
        </p:nvSpPr>
        <p:spPr bwMode="auto">
          <a:xfrm>
            <a:off x="2778125" y="6145213"/>
            <a:ext cx="93663" cy="166687"/>
          </a:xfrm>
          <a:prstGeom prst="rect">
            <a:avLst/>
          </a:prstGeom>
          <a:solidFill>
            <a:srgbClr val="800000"/>
          </a:solidFill>
          <a:ln w="0">
            <a:solidFill>
              <a:srgbClr val="000040"/>
            </a:solidFill>
            <a:miter lim="800000"/>
            <a:headEnd/>
            <a:tailEnd/>
          </a:ln>
        </p:spPr>
        <p:txBody>
          <a:bodyPr/>
          <a:lstStyle/>
          <a:p>
            <a:endParaRPr lang="fa-IR"/>
          </a:p>
        </p:txBody>
      </p:sp>
      <p:sp>
        <p:nvSpPr>
          <p:cNvPr id="44466" name="Rectangle 640"/>
          <p:cNvSpPr>
            <a:spLocks noChangeArrowheads="1"/>
          </p:cNvSpPr>
          <p:nvPr/>
        </p:nvSpPr>
        <p:spPr bwMode="auto">
          <a:xfrm>
            <a:off x="2913063" y="6140450"/>
            <a:ext cx="65087" cy="80963"/>
          </a:xfrm>
          <a:prstGeom prst="rect">
            <a:avLst/>
          </a:prstGeom>
          <a:solidFill>
            <a:srgbClr val="80FFFF"/>
          </a:solidFill>
          <a:ln w="0">
            <a:solidFill>
              <a:srgbClr val="000040"/>
            </a:solidFill>
            <a:miter lim="800000"/>
            <a:headEnd/>
            <a:tailEnd/>
          </a:ln>
        </p:spPr>
        <p:txBody>
          <a:bodyPr/>
          <a:lstStyle/>
          <a:p>
            <a:endParaRPr lang="fa-IR"/>
          </a:p>
        </p:txBody>
      </p:sp>
      <p:sp>
        <p:nvSpPr>
          <p:cNvPr id="44467" name="Freeform 641"/>
          <p:cNvSpPr>
            <a:spLocks/>
          </p:cNvSpPr>
          <p:nvPr/>
        </p:nvSpPr>
        <p:spPr bwMode="auto">
          <a:xfrm>
            <a:off x="2846388" y="6221413"/>
            <a:ext cx="12700" cy="15875"/>
          </a:xfrm>
          <a:custGeom>
            <a:avLst/>
            <a:gdLst>
              <a:gd name="T0" fmla="*/ 2147483647 w 23"/>
              <a:gd name="T1" fmla="*/ 2147483647 h 30"/>
              <a:gd name="T2" fmla="*/ 2147483647 w 23"/>
              <a:gd name="T3" fmla="*/ 2147483647 h 30"/>
              <a:gd name="T4" fmla="*/ 2147483647 w 23"/>
              <a:gd name="T5" fmla="*/ 2147483647 h 30"/>
              <a:gd name="T6" fmla="*/ 2147483647 w 23"/>
              <a:gd name="T7" fmla="*/ 2147483647 h 30"/>
              <a:gd name="T8" fmla="*/ 2147483647 w 23"/>
              <a:gd name="T9" fmla="*/ 2147483647 h 30"/>
              <a:gd name="T10" fmla="*/ 2147483647 w 23"/>
              <a:gd name="T11" fmla="*/ 2147483647 h 30"/>
              <a:gd name="T12" fmla="*/ 2147483647 w 23"/>
              <a:gd name="T13" fmla="*/ 2147483647 h 30"/>
              <a:gd name="T14" fmla="*/ 2147483647 w 23"/>
              <a:gd name="T15" fmla="*/ 0 h 30"/>
              <a:gd name="T16" fmla="*/ 2147483647 w 23"/>
              <a:gd name="T17" fmla="*/ 0 h 30"/>
              <a:gd name="T18" fmla="*/ 2147483647 w 23"/>
              <a:gd name="T19" fmla="*/ 0 h 30"/>
              <a:gd name="T20" fmla="*/ 2147483647 w 23"/>
              <a:gd name="T21" fmla="*/ 0 h 30"/>
              <a:gd name="T22" fmla="*/ 2147483647 w 23"/>
              <a:gd name="T23" fmla="*/ 2147483647 h 30"/>
              <a:gd name="T24" fmla="*/ 2147483647 w 23"/>
              <a:gd name="T25" fmla="*/ 2147483647 h 30"/>
              <a:gd name="T26" fmla="*/ 2147483647 w 23"/>
              <a:gd name="T27" fmla="*/ 2147483647 h 30"/>
              <a:gd name="T28" fmla="*/ 2147483647 w 23"/>
              <a:gd name="T29" fmla="*/ 2147483647 h 30"/>
              <a:gd name="T30" fmla="*/ 2147483647 w 23"/>
              <a:gd name="T31" fmla="*/ 2147483647 h 30"/>
              <a:gd name="T32" fmla="*/ 0 w 23"/>
              <a:gd name="T33" fmla="*/ 2147483647 h 30"/>
              <a:gd name="T34" fmla="*/ 0 w 23"/>
              <a:gd name="T35" fmla="*/ 2147483647 h 30"/>
              <a:gd name="T36" fmla="*/ 0 w 23"/>
              <a:gd name="T37" fmla="*/ 2147483647 h 30"/>
              <a:gd name="T38" fmla="*/ 0 w 23"/>
              <a:gd name="T39" fmla="*/ 2147483647 h 30"/>
              <a:gd name="T40" fmla="*/ 2147483647 w 23"/>
              <a:gd name="T41" fmla="*/ 2147483647 h 30"/>
              <a:gd name="T42" fmla="*/ 2147483647 w 23"/>
              <a:gd name="T43" fmla="*/ 2147483647 h 30"/>
              <a:gd name="T44" fmla="*/ 2147483647 w 23"/>
              <a:gd name="T45" fmla="*/ 2147483647 h 30"/>
              <a:gd name="T46" fmla="*/ 2147483647 w 23"/>
              <a:gd name="T47" fmla="*/ 2147483647 h 30"/>
              <a:gd name="T48" fmla="*/ 2147483647 w 23"/>
              <a:gd name="T49" fmla="*/ 2147483647 h 30"/>
              <a:gd name="T50" fmla="*/ 2147483647 w 23"/>
              <a:gd name="T51" fmla="*/ 2147483647 h 30"/>
              <a:gd name="T52" fmla="*/ 2147483647 w 23"/>
              <a:gd name="T53" fmla="*/ 2147483647 h 30"/>
              <a:gd name="T54" fmla="*/ 2147483647 w 23"/>
              <a:gd name="T55" fmla="*/ 2147483647 h 30"/>
              <a:gd name="T56" fmla="*/ 2147483647 w 23"/>
              <a:gd name="T57" fmla="*/ 2147483647 h 30"/>
              <a:gd name="T58" fmla="*/ 2147483647 w 23"/>
              <a:gd name="T59" fmla="*/ 2147483647 h 30"/>
              <a:gd name="T60" fmla="*/ 2147483647 w 23"/>
              <a:gd name="T61" fmla="*/ 2147483647 h 30"/>
              <a:gd name="T62" fmla="*/ 2147483647 w 23"/>
              <a:gd name="T63" fmla="*/ 2147483647 h 30"/>
              <a:gd name="T64" fmla="*/ 2147483647 w 23"/>
              <a:gd name="T65" fmla="*/ 2147483647 h 30"/>
              <a:gd name="T66" fmla="*/ 2147483647 w 23"/>
              <a:gd name="T67" fmla="*/ 2147483647 h 30"/>
              <a:gd name="T68" fmla="*/ 2147483647 w 23"/>
              <a:gd name="T69" fmla="*/ 2147483647 h 30"/>
              <a:gd name="T70" fmla="*/ 2147483647 w 23"/>
              <a:gd name="T71" fmla="*/ 2147483647 h 3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3"/>
              <a:gd name="T109" fmla="*/ 0 h 30"/>
              <a:gd name="T110" fmla="*/ 23 w 23"/>
              <a:gd name="T111" fmla="*/ 30 h 3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3" h="30">
                <a:moveTo>
                  <a:pt x="23" y="15"/>
                </a:moveTo>
                <a:lnTo>
                  <a:pt x="23" y="14"/>
                </a:lnTo>
                <a:lnTo>
                  <a:pt x="23" y="13"/>
                </a:lnTo>
                <a:lnTo>
                  <a:pt x="23" y="11"/>
                </a:lnTo>
                <a:lnTo>
                  <a:pt x="22" y="10"/>
                </a:lnTo>
                <a:lnTo>
                  <a:pt x="21" y="9"/>
                </a:lnTo>
                <a:lnTo>
                  <a:pt x="21" y="8"/>
                </a:lnTo>
                <a:lnTo>
                  <a:pt x="21" y="7"/>
                </a:lnTo>
                <a:lnTo>
                  <a:pt x="20" y="6"/>
                </a:lnTo>
                <a:lnTo>
                  <a:pt x="19" y="5"/>
                </a:lnTo>
                <a:lnTo>
                  <a:pt x="19" y="4"/>
                </a:lnTo>
                <a:lnTo>
                  <a:pt x="18" y="3"/>
                </a:lnTo>
                <a:lnTo>
                  <a:pt x="17" y="2"/>
                </a:lnTo>
                <a:lnTo>
                  <a:pt x="15" y="0"/>
                </a:lnTo>
                <a:lnTo>
                  <a:pt x="14" y="0"/>
                </a:lnTo>
                <a:lnTo>
                  <a:pt x="13" y="0"/>
                </a:lnTo>
                <a:lnTo>
                  <a:pt x="12" y="0"/>
                </a:lnTo>
                <a:lnTo>
                  <a:pt x="11" y="0"/>
                </a:lnTo>
                <a:lnTo>
                  <a:pt x="10" y="0"/>
                </a:lnTo>
                <a:lnTo>
                  <a:pt x="9" y="0"/>
                </a:lnTo>
                <a:lnTo>
                  <a:pt x="8" y="0"/>
                </a:lnTo>
                <a:lnTo>
                  <a:pt x="7" y="2"/>
                </a:lnTo>
                <a:lnTo>
                  <a:pt x="6" y="2"/>
                </a:lnTo>
                <a:lnTo>
                  <a:pt x="4" y="3"/>
                </a:lnTo>
                <a:lnTo>
                  <a:pt x="3" y="4"/>
                </a:lnTo>
                <a:lnTo>
                  <a:pt x="3" y="5"/>
                </a:lnTo>
                <a:lnTo>
                  <a:pt x="2" y="6"/>
                </a:lnTo>
                <a:lnTo>
                  <a:pt x="1" y="7"/>
                </a:lnTo>
                <a:lnTo>
                  <a:pt x="1" y="8"/>
                </a:lnTo>
                <a:lnTo>
                  <a:pt x="1" y="9"/>
                </a:lnTo>
                <a:lnTo>
                  <a:pt x="0" y="10"/>
                </a:lnTo>
                <a:lnTo>
                  <a:pt x="0" y="11"/>
                </a:lnTo>
                <a:lnTo>
                  <a:pt x="0" y="13"/>
                </a:lnTo>
                <a:lnTo>
                  <a:pt x="0" y="14"/>
                </a:lnTo>
                <a:lnTo>
                  <a:pt x="0" y="15"/>
                </a:lnTo>
                <a:lnTo>
                  <a:pt x="0" y="17"/>
                </a:lnTo>
                <a:lnTo>
                  <a:pt x="0" y="18"/>
                </a:lnTo>
                <a:lnTo>
                  <a:pt x="0" y="19"/>
                </a:lnTo>
                <a:lnTo>
                  <a:pt x="0" y="20"/>
                </a:lnTo>
                <a:lnTo>
                  <a:pt x="1" y="22"/>
                </a:lnTo>
                <a:lnTo>
                  <a:pt x="1" y="24"/>
                </a:lnTo>
                <a:lnTo>
                  <a:pt x="1" y="25"/>
                </a:lnTo>
                <a:lnTo>
                  <a:pt x="2" y="25"/>
                </a:lnTo>
                <a:lnTo>
                  <a:pt x="3" y="26"/>
                </a:lnTo>
                <a:lnTo>
                  <a:pt x="3" y="27"/>
                </a:lnTo>
                <a:lnTo>
                  <a:pt x="4" y="28"/>
                </a:lnTo>
                <a:lnTo>
                  <a:pt x="6" y="29"/>
                </a:lnTo>
                <a:lnTo>
                  <a:pt x="7" y="29"/>
                </a:lnTo>
                <a:lnTo>
                  <a:pt x="8" y="30"/>
                </a:lnTo>
                <a:lnTo>
                  <a:pt x="9" y="30"/>
                </a:lnTo>
                <a:lnTo>
                  <a:pt x="10" y="30"/>
                </a:lnTo>
                <a:lnTo>
                  <a:pt x="11" y="30"/>
                </a:lnTo>
                <a:lnTo>
                  <a:pt x="12" y="30"/>
                </a:lnTo>
                <a:lnTo>
                  <a:pt x="13" y="30"/>
                </a:lnTo>
                <a:lnTo>
                  <a:pt x="14" y="30"/>
                </a:lnTo>
                <a:lnTo>
                  <a:pt x="15" y="30"/>
                </a:lnTo>
                <a:lnTo>
                  <a:pt x="17" y="29"/>
                </a:lnTo>
                <a:lnTo>
                  <a:pt x="18" y="28"/>
                </a:lnTo>
                <a:lnTo>
                  <a:pt x="19" y="27"/>
                </a:lnTo>
                <a:lnTo>
                  <a:pt x="19" y="26"/>
                </a:lnTo>
                <a:lnTo>
                  <a:pt x="20" y="25"/>
                </a:lnTo>
                <a:lnTo>
                  <a:pt x="21" y="25"/>
                </a:lnTo>
                <a:lnTo>
                  <a:pt x="21" y="24"/>
                </a:lnTo>
                <a:lnTo>
                  <a:pt x="21" y="22"/>
                </a:lnTo>
                <a:lnTo>
                  <a:pt x="22" y="20"/>
                </a:lnTo>
                <a:lnTo>
                  <a:pt x="23" y="19"/>
                </a:lnTo>
                <a:lnTo>
                  <a:pt x="23" y="18"/>
                </a:lnTo>
                <a:lnTo>
                  <a:pt x="23" y="17"/>
                </a:lnTo>
                <a:lnTo>
                  <a:pt x="23" y="15"/>
                </a:lnTo>
                <a:close/>
              </a:path>
            </a:pathLst>
          </a:custGeom>
          <a:solidFill>
            <a:srgbClr val="008080"/>
          </a:solidFill>
          <a:ln w="0">
            <a:solidFill>
              <a:srgbClr val="000040"/>
            </a:solidFill>
            <a:round/>
            <a:headEnd/>
            <a:tailEnd/>
          </a:ln>
        </p:spPr>
        <p:txBody>
          <a:bodyPr/>
          <a:lstStyle/>
          <a:p>
            <a:endParaRPr lang="en-GB"/>
          </a:p>
        </p:txBody>
      </p:sp>
      <p:sp>
        <p:nvSpPr>
          <p:cNvPr id="44468" name="Line 642"/>
          <p:cNvSpPr>
            <a:spLocks noChangeShapeType="1"/>
          </p:cNvSpPr>
          <p:nvPr/>
        </p:nvSpPr>
        <p:spPr bwMode="auto">
          <a:xfrm>
            <a:off x="2944813" y="6142038"/>
            <a:ext cx="1587" cy="79375"/>
          </a:xfrm>
          <a:prstGeom prst="line">
            <a:avLst/>
          </a:prstGeom>
          <a:noFill/>
          <a:ln w="6350">
            <a:solidFill>
              <a:srgbClr val="000040"/>
            </a:solidFill>
            <a:round/>
            <a:headEnd/>
            <a:tailEnd/>
          </a:ln>
        </p:spPr>
        <p:txBody>
          <a:bodyPr/>
          <a:lstStyle/>
          <a:p>
            <a:endParaRPr lang="en-GB"/>
          </a:p>
        </p:txBody>
      </p:sp>
      <p:sp>
        <p:nvSpPr>
          <p:cNvPr id="44469" name="Line 643"/>
          <p:cNvSpPr>
            <a:spLocks noChangeShapeType="1"/>
          </p:cNvSpPr>
          <p:nvPr/>
        </p:nvSpPr>
        <p:spPr bwMode="auto">
          <a:xfrm>
            <a:off x="2913063" y="6178550"/>
            <a:ext cx="63500" cy="1588"/>
          </a:xfrm>
          <a:prstGeom prst="line">
            <a:avLst/>
          </a:prstGeom>
          <a:noFill/>
          <a:ln w="6350">
            <a:solidFill>
              <a:srgbClr val="000040"/>
            </a:solidFill>
            <a:round/>
            <a:headEnd/>
            <a:tailEnd/>
          </a:ln>
        </p:spPr>
        <p:txBody>
          <a:bodyPr/>
          <a:lstStyle/>
          <a:p>
            <a:endParaRPr lang="en-GB"/>
          </a:p>
        </p:txBody>
      </p:sp>
      <p:sp>
        <p:nvSpPr>
          <p:cNvPr id="44470" name="Freeform 644"/>
          <p:cNvSpPr>
            <a:spLocks/>
          </p:cNvSpPr>
          <p:nvPr/>
        </p:nvSpPr>
        <p:spPr bwMode="auto">
          <a:xfrm>
            <a:off x="2855913" y="5394325"/>
            <a:ext cx="325437" cy="341313"/>
          </a:xfrm>
          <a:custGeom>
            <a:avLst/>
            <a:gdLst>
              <a:gd name="T0" fmla="*/ 2147483647 w 614"/>
              <a:gd name="T1" fmla="*/ 2147483647 h 643"/>
              <a:gd name="T2" fmla="*/ 0 w 614"/>
              <a:gd name="T3" fmla="*/ 2147483647 h 643"/>
              <a:gd name="T4" fmla="*/ 2147483647 w 614"/>
              <a:gd name="T5" fmla="*/ 0 h 643"/>
              <a:gd name="T6" fmla="*/ 2147483647 w 614"/>
              <a:gd name="T7" fmla="*/ 2147483647 h 643"/>
              <a:gd name="T8" fmla="*/ 2147483647 w 614"/>
              <a:gd name="T9" fmla="*/ 2147483647 h 643"/>
              <a:gd name="T10" fmla="*/ 2147483647 w 614"/>
              <a:gd name="T11" fmla="*/ 2147483647 h 643"/>
              <a:gd name="T12" fmla="*/ 2147483647 w 614"/>
              <a:gd name="T13" fmla="*/ 2147483647 h 643"/>
              <a:gd name="T14" fmla="*/ 2147483647 w 614"/>
              <a:gd name="T15" fmla="*/ 2147483647 h 643"/>
              <a:gd name="T16" fmla="*/ 2147483647 w 614"/>
              <a:gd name="T17" fmla="*/ 2147483647 h 643"/>
              <a:gd name="T18" fmla="*/ 2147483647 w 614"/>
              <a:gd name="T19" fmla="*/ 2147483647 h 643"/>
              <a:gd name="T20" fmla="*/ 2147483647 w 614"/>
              <a:gd name="T21" fmla="*/ 2147483647 h 643"/>
              <a:gd name="T22" fmla="*/ 2147483647 w 614"/>
              <a:gd name="T23" fmla="*/ 2147483647 h 643"/>
              <a:gd name="T24" fmla="*/ 2147483647 w 614"/>
              <a:gd name="T25" fmla="*/ 2147483647 h 643"/>
              <a:gd name="T26" fmla="*/ 2147483647 w 614"/>
              <a:gd name="T27" fmla="*/ 2147483647 h 643"/>
              <a:gd name="T28" fmla="*/ 2147483647 w 614"/>
              <a:gd name="T29" fmla="*/ 2147483647 h 6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14"/>
              <a:gd name="T46" fmla="*/ 0 h 643"/>
              <a:gd name="T47" fmla="*/ 614 w 614"/>
              <a:gd name="T48" fmla="*/ 643 h 6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14" h="643">
                <a:moveTo>
                  <a:pt x="55" y="195"/>
                </a:moveTo>
                <a:lnTo>
                  <a:pt x="0" y="195"/>
                </a:lnTo>
                <a:lnTo>
                  <a:pt x="307" y="0"/>
                </a:lnTo>
                <a:lnTo>
                  <a:pt x="614" y="195"/>
                </a:lnTo>
                <a:lnTo>
                  <a:pt x="586" y="195"/>
                </a:lnTo>
                <a:lnTo>
                  <a:pt x="558" y="195"/>
                </a:lnTo>
                <a:lnTo>
                  <a:pt x="558" y="614"/>
                </a:lnTo>
                <a:lnTo>
                  <a:pt x="55" y="614"/>
                </a:lnTo>
                <a:lnTo>
                  <a:pt x="55" y="195"/>
                </a:lnTo>
                <a:lnTo>
                  <a:pt x="558" y="195"/>
                </a:lnTo>
                <a:lnTo>
                  <a:pt x="586" y="195"/>
                </a:lnTo>
                <a:lnTo>
                  <a:pt x="586" y="643"/>
                </a:lnTo>
                <a:lnTo>
                  <a:pt x="55" y="643"/>
                </a:lnTo>
                <a:lnTo>
                  <a:pt x="55" y="614"/>
                </a:lnTo>
                <a:lnTo>
                  <a:pt x="55" y="195"/>
                </a:lnTo>
                <a:close/>
              </a:path>
            </a:pathLst>
          </a:custGeom>
          <a:solidFill>
            <a:srgbClr val="008080"/>
          </a:solidFill>
          <a:ln w="0">
            <a:solidFill>
              <a:srgbClr val="000080"/>
            </a:solidFill>
            <a:round/>
            <a:headEnd/>
            <a:tailEnd/>
          </a:ln>
        </p:spPr>
        <p:txBody>
          <a:bodyPr/>
          <a:lstStyle/>
          <a:p>
            <a:endParaRPr lang="en-GB"/>
          </a:p>
        </p:txBody>
      </p:sp>
      <p:sp>
        <p:nvSpPr>
          <p:cNvPr id="44471" name="Rectangle 645"/>
          <p:cNvSpPr>
            <a:spLocks noChangeArrowheads="1"/>
          </p:cNvSpPr>
          <p:nvPr/>
        </p:nvSpPr>
        <p:spPr bwMode="auto">
          <a:xfrm>
            <a:off x="2886075" y="5497513"/>
            <a:ext cx="268288" cy="222250"/>
          </a:xfrm>
          <a:prstGeom prst="rect">
            <a:avLst/>
          </a:prstGeom>
          <a:solidFill>
            <a:srgbClr val="FFFF00"/>
          </a:solidFill>
          <a:ln w="0">
            <a:solidFill>
              <a:srgbClr val="000000"/>
            </a:solidFill>
            <a:miter lim="800000"/>
            <a:headEnd/>
            <a:tailEnd/>
          </a:ln>
        </p:spPr>
        <p:txBody>
          <a:bodyPr/>
          <a:lstStyle/>
          <a:p>
            <a:endParaRPr lang="fa-IR"/>
          </a:p>
        </p:txBody>
      </p:sp>
      <p:sp>
        <p:nvSpPr>
          <p:cNvPr id="44472" name="Rectangle 646"/>
          <p:cNvSpPr>
            <a:spLocks noChangeArrowheads="1"/>
          </p:cNvSpPr>
          <p:nvPr/>
        </p:nvSpPr>
        <p:spPr bwMode="auto">
          <a:xfrm>
            <a:off x="2928938" y="5551488"/>
            <a:ext cx="93662" cy="166687"/>
          </a:xfrm>
          <a:prstGeom prst="rect">
            <a:avLst/>
          </a:prstGeom>
          <a:solidFill>
            <a:srgbClr val="800000"/>
          </a:solidFill>
          <a:ln w="0">
            <a:solidFill>
              <a:srgbClr val="000040"/>
            </a:solidFill>
            <a:miter lim="800000"/>
            <a:headEnd/>
            <a:tailEnd/>
          </a:ln>
        </p:spPr>
        <p:txBody>
          <a:bodyPr/>
          <a:lstStyle/>
          <a:p>
            <a:endParaRPr lang="fa-IR"/>
          </a:p>
        </p:txBody>
      </p:sp>
      <p:sp>
        <p:nvSpPr>
          <p:cNvPr id="44473" name="Rectangle 647"/>
          <p:cNvSpPr>
            <a:spLocks noChangeArrowheads="1"/>
          </p:cNvSpPr>
          <p:nvPr/>
        </p:nvSpPr>
        <p:spPr bwMode="auto">
          <a:xfrm>
            <a:off x="3063875" y="5546725"/>
            <a:ext cx="65088" cy="80963"/>
          </a:xfrm>
          <a:prstGeom prst="rect">
            <a:avLst/>
          </a:prstGeom>
          <a:solidFill>
            <a:srgbClr val="80FFFF"/>
          </a:solidFill>
          <a:ln w="0">
            <a:solidFill>
              <a:srgbClr val="000040"/>
            </a:solidFill>
            <a:miter lim="800000"/>
            <a:headEnd/>
            <a:tailEnd/>
          </a:ln>
        </p:spPr>
        <p:txBody>
          <a:bodyPr/>
          <a:lstStyle/>
          <a:p>
            <a:endParaRPr lang="fa-IR"/>
          </a:p>
        </p:txBody>
      </p:sp>
      <p:sp>
        <p:nvSpPr>
          <p:cNvPr id="44474" name="Freeform 648"/>
          <p:cNvSpPr>
            <a:spLocks/>
          </p:cNvSpPr>
          <p:nvPr/>
        </p:nvSpPr>
        <p:spPr bwMode="auto">
          <a:xfrm>
            <a:off x="2997200" y="5627688"/>
            <a:ext cx="12700" cy="15875"/>
          </a:xfrm>
          <a:custGeom>
            <a:avLst/>
            <a:gdLst>
              <a:gd name="T0" fmla="*/ 2147483647 w 23"/>
              <a:gd name="T1" fmla="*/ 2147483647 h 29"/>
              <a:gd name="T2" fmla="*/ 2147483647 w 23"/>
              <a:gd name="T3" fmla="*/ 2147483647 h 29"/>
              <a:gd name="T4" fmla="*/ 2147483647 w 23"/>
              <a:gd name="T5" fmla="*/ 2147483647 h 29"/>
              <a:gd name="T6" fmla="*/ 2147483647 w 23"/>
              <a:gd name="T7" fmla="*/ 2147483647 h 29"/>
              <a:gd name="T8" fmla="*/ 2147483647 w 23"/>
              <a:gd name="T9" fmla="*/ 2147483647 h 29"/>
              <a:gd name="T10" fmla="*/ 2147483647 w 23"/>
              <a:gd name="T11" fmla="*/ 2147483647 h 29"/>
              <a:gd name="T12" fmla="*/ 2147483647 w 23"/>
              <a:gd name="T13" fmla="*/ 2147483647 h 29"/>
              <a:gd name="T14" fmla="*/ 2147483647 w 23"/>
              <a:gd name="T15" fmla="*/ 0 h 29"/>
              <a:gd name="T16" fmla="*/ 2147483647 w 23"/>
              <a:gd name="T17" fmla="*/ 0 h 29"/>
              <a:gd name="T18" fmla="*/ 2147483647 w 23"/>
              <a:gd name="T19" fmla="*/ 0 h 29"/>
              <a:gd name="T20" fmla="*/ 2147483647 w 23"/>
              <a:gd name="T21" fmla="*/ 0 h 29"/>
              <a:gd name="T22" fmla="*/ 2147483647 w 23"/>
              <a:gd name="T23" fmla="*/ 2147483647 h 29"/>
              <a:gd name="T24" fmla="*/ 2147483647 w 23"/>
              <a:gd name="T25" fmla="*/ 2147483647 h 29"/>
              <a:gd name="T26" fmla="*/ 2147483647 w 23"/>
              <a:gd name="T27" fmla="*/ 2147483647 h 29"/>
              <a:gd name="T28" fmla="*/ 2147483647 w 23"/>
              <a:gd name="T29" fmla="*/ 2147483647 h 29"/>
              <a:gd name="T30" fmla="*/ 2147483647 w 23"/>
              <a:gd name="T31" fmla="*/ 2147483647 h 29"/>
              <a:gd name="T32" fmla="*/ 0 w 23"/>
              <a:gd name="T33" fmla="*/ 2147483647 h 29"/>
              <a:gd name="T34" fmla="*/ 0 w 23"/>
              <a:gd name="T35" fmla="*/ 2147483647 h 29"/>
              <a:gd name="T36" fmla="*/ 0 w 23"/>
              <a:gd name="T37" fmla="*/ 2147483647 h 29"/>
              <a:gd name="T38" fmla="*/ 0 w 23"/>
              <a:gd name="T39" fmla="*/ 2147483647 h 29"/>
              <a:gd name="T40" fmla="*/ 2147483647 w 23"/>
              <a:gd name="T41" fmla="*/ 2147483647 h 29"/>
              <a:gd name="T42" fmla="*/ 2147483647 w 23"/>
              <a:gd name="T43" fmla="*/ 2147483647 h 29"/>
              <a:gd name="T44" fmla="*/ 2147483647 w 23"/>
              <a:gd name="T45" fmla="*/ 2147483647 h 29"/>
              <a:gd name="T46" fmla="*/ 2147483647 w 23"/>
              <a:gd name="T47" fmla="*/ 2147483647 h 29"/>
              <a:gd name="T48" fmla="*/ 2147483647 w 23"/>
              <a:gd name="T49" fmla="*/ 2147483647 h 29"/>
              <a:gd name="T50" fmla="*/ 2147483647 w 23"/>
              <a:gd name="T51" fmla="*/ 2147483647 h 29"/>
              <a:gd name="T52" fmla="*/ 2147483647 w 23"/>
              <a:gd name="T53" fmla="*/ 2147483647 h 29"/>
              <a:gd name="T54" fmla="*/ 2147483647 w 23"/>
              <a:gd name="T55" fmla="*/ 2147483647 h 29"/>
              <a:gd name="T56" fmla="*/ 2147483647 w 23"/>
              <a:gd name="T57" fmla="*/ 2147483647 h 29"/>
              <a:gd name="T58" fmla="*/ 2147483647 w 23"/>
              <a:gd name="T59" fmla="*/ 2147483647 h 29"/>
              <a:gd name="T60" fmla="*/ 2147483647 w 23"/>
              <a:gd name="T61" fmla="*/ 2147483647 h 29"/>
              <a:gd name="T62" fmla="*/ 2147483647 w 23"/>
              <a:gd name="T63" fmla="*/ 2147483647 h 29"/>
              <a:gd name="T64" fmla="*/ 2147483647 w 23"/>
              <a:gd name="T65" fmla="*/ 2147483647 h 29"/>
              <a:gd name="T66" fmla="*/ 2147483647 w 23"/>
              <a:gd name="T67" fmla="*/ 2147483647 h 29"/>
              <a:gd name="T68" fmla="*/ 2147483647 w 23"/>
              <a:gd name="T69" fmla="*/ 2147483647 h 29"/>
              <a:gd name="T70" fmla="*/ 2147483647 w 23"/>
              <a:gd name="T71" fmla="*/ 2147483647 h 2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3"/>
              <a:gd name="T109" fmla="*/ 0 h 29"/>
              <a:gd name="T110" fmla="*/ 23 w 23"/>
              <a:gd name="T111" fmla="*/ 29 h 2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3" h="29">
                <a:moveTo>
                  <a:pt x="23" y="14"/>
                </a:moveTo>
                <a:lnTo>
                  <a:pt x="23" y="13"/>
                </a:lnTo>
                <a:lnTo>
                  <a:pt x="23" y="12"/>
                </a:lnTo>
                <a:lnTo>
                  <a:pt x="23" y="11"/>
                </a:lnTo>
                <a:lnTo>
                  <a:pt x="22" y="10"/>
                </a:lnTo>
                <a:lnTo>
                  <a:pt x="21" y="9"/>
                </a:lnTo>
                <a:lnTo>
                  <a:pt x="21" y="7"/>
                </a:lnTo>
                <a:lnTo>
                  <a:pt x="21" y="6"/>
                </a:lnTo>
                <a:lnTo>
                  <a:pt x="20" y="5"/>
                </a:lnTo>
                <a:lnTo>
                  <a:pt x="19" y="4"/>
                </a:lnTo>
                <a:lnTo>
                  <a:pt x="19" y="3"/>
                </a:lnTo>
                <a:lnTo>
                  <a:pt x="18" y="2"/>
                </a:lnTo>
                <a:lnTo>
                  <a:pt x="17" y="1"/>
                </a:lnTo>
                <a:lnTo>
                  <a:pt x="16" y="0"/>
                </a:lnTo>
                <a:lnTo>
                  <a:pt x="15" y="0"/>
                </a:lnTo>
                <a:lnTo>
                  <a:pt x="13" y="0"/>
                </a:lnTo>
                <a:lnTo>
                  <a:pt x="12" y="0"/>
                </a:lnTo>
                <a:lnTo>
                  <a:pt x="11" y="0"/>
                </a:lnTo>
                <a:lnTo>
                  <a:pt x="10" y="0"/>
                </a:lnTo>
                <a:lnTo>
                  <a:pt x="9" y="0"/>
                </a:lnTo>
                <a:lnTo>
                  <a:pt x="8" y="0"/>
                </a:lnTo>
                <a:lnTo>
                  <a:pt x="7" y="1"/>
                </a:lnTo>
                <a:lnTo>
                  <a:pt x="6" y="1"/>
                </a:lnTo>
                <a:lnTo>
                  <a:pt x="5" y="2"/>
                </a:lnTo>
                <a:lnTo>
                  <a:pt x="4" y="3"/>
                </a:lnTo>
                <a:lnTo>
                  <a:pt x="4" y="4"/>
                </a:lnTo>
                <a:lnTo>
                  <a:pt x="3" y="5"/>
                </a:lnTo>
                <a:lnTo>
                  <a:pt x="1" y="6"/>
                </a:lnTo>
                <a:lnTo>
                  <a:pt x="1" y="7"/>
                </a:lnTo>
                <a:lnTo>
                  <a:pt x="1" y="9"/>
                </a:lnTo>
                <a:lnTo>
                  <a:pt x="0" y="10"/>
                </a:lnTo>
                <a:lnTo>
                  <a:pt x="0" y="11"/>
                </a:lnTo>
                <a:lnTo>
                  <a:pt x="0" y="12"/>
                </a:lnTo>
                <a:lnTo>
                  <a:pt x="0" y="13"/>
                </a:lnTo>
                <a:lnTo>
                  <a:pt x="0" y="14"/>
                </a:lnTo>
                <a:lnTo>
                  <a:pt x="0" y="16"/>
                </a:lnTo>
                <a:lnTo>
                  <a:pt x="0" y="17"/>
                </a:lnTo>
                <a:lnTo>
                  <a:pt x="0" y="18"/>
                </a:lnTo>
                <a:lnTo>
                  <a:pt x="0" y="20"/>
                </a:lnTo>
                <a:lnTo>
                  <a:pt x="1" y="22"/>
                </a:lnTo>
                <a:lnTo>
                  <a:pt x="1" y="23"/>
                </a:lnTo>
                <a:lnTo>
                  <a:pt x="1" y="24"/>
                </a:lnTo>
                <a:lnTo>
                  <a:pt x="3" y="24"/>
                </a:lnTo>
                <a:lnTo>
                  <a:pt x="4" y="25"/>
                </a:lnTo>
                <a:lnTo>
                  <a:pt x="4" y="26"/>
                </a:lnTo>
                <a:lnTo>
                  <a:pt x="5" y="27"/>
                </a:lnTo>
                <a:lnTo>
                  <a:pt x="6" y="28"/>
                </a:lnTo>
                <a:lnTo>
                  <a:pt x="7" y="28"/>
                </a:lnTo>
                <a:lnTo>
                  <a:pt x="8" y="29"/>
                </a:lnTo>
                <a:lnTo>
                  <a:pt x="9" y="29"/>
                </a:lnTo>
                <a:lnTo>
                  <a:pt x="10" y="29"/>
                </a:lnTo>
                <a:lnTo>
                  <a:pt x="11" y="29"/>
                </a:lnTo>
                <a:lnTo>
                  <a:pt x="12" y="29"/>
                </a:lnTo>
                <a:lnTo>
                  <a:pt x="13" y="29"/>
                </a:lnTo>
                <a:lnTo>
                  <a:pt x="15" y="29"/>
                </a:lnTo>
                <a:lnTo>
                  <a:pt x="16" y="29"/>
                </a:lnTo>
                <a:lnTo>
                  <a:pt x="17" y="28"/>
                </a:lnTo>
                <a:lnTo>
                  <a:pt x="18" y="27"/>
                </a:lnTo>
                <a:lnTo>
                  <a:pt x="19" y="26"/>
                </a:lnTo>
                <a:lnTo>
                  <a:pt x="19" y="25"/>
                </a:lnTo>
                <a:lnTo>
                  <a:pt x="20" y="24"/>
                </a:lnTo>
                <a:lnTo>
                  <a:pt x="21" y="24"/>
                </a:lnTo>
                <a:lnTo>
                  <a:pt x="21" y="23"/>
                </a:lnTo>
                <a:lnTo>
                  <a:pt x="21" y="22"/>
                </a:lnTo>
                <a:lnTo>
                  <a:pt x="22" y="20"/>
                </a:lnTo>
                <a:lnTo>
                  <a:pt x="23" y="18"/>
                </a:lnTo>
                <a:lnTo>
                  <a:pt x="23" y="17"/>
                </a:lnTo>
                <a:lnTo>
                  <a:pt x="23" y="16"/>
                </a:lnTo>
                <a:lnTo>
                  <a:pt x="23" y="14"/>
                </a:lnTo>
                <a:close/>
              </a:path>
            </a:pathLst>
          </a:custGeom>
          <a:solidFill>
            <a:srgbClr val="008080"/>
          </a:solidFill>
          <a:ln w="0">
            <a:solidFill>
              <a:srgbClr val="000040"/>
            </a:solidFill>
            <a:round/>
            <a:headEnd/>
            <a:tailEnd/>
          </a:ln>
        </p:spPr>
        <p:txBody>
          <a:bodyPr/>
          <a:lstStyle/>
          <a:p>
            <a:endParaRPr lang="en-GB"/>
          </a:p>
        </p:txBody>
      </p:sp>
      <p:sp>
        <p:nvSpPr>
          <p:cNvPr id="44475" name="Line 649"/>
          <p:cNvSpPr>
            <a:spLocks noChangeShapeType="1"/>
          </p:cNvSpPr>
          <p:nvPr/>
        </p:nvSpPr>
        <p:spPr bwMode="auto">
          <a:xfrm>
            <a:off x="3095625" y="5546725"/>
            <a:ext cx="1588" cy="80963"/>
          </a:xfrm>
          <a:prstGeom prst="line">
            <a:avLst/>
          </a:prstGeom>
          <a:noFill/>
          <a:ln w="6350">
            <a:solidFill>
              <a:srgbClr val="000040"/>
            </a:solidFill>
            <a:round/>
            <a:headEnd/>
            <a:tailEnd/>
          </a:ln>
        </p:spPr>
        <p:txBody>
          <a:bodyPr/>
          <a:lstStyle/>
          <a:p>
            <a:endParaRPr lang="en-GB"/>
          </a:p>
        </p:txBody>
      </p:sp>
      <p:sp>
        <p:nvSpPr>
          <p:cNvPr id="44476" name="Line 650"/>
          <p:cNvSpPr>
            <a:spLocks noChangeShapeType="1"/>
          </p:cNvSpPr>
          <p:nvPr/>
        </p:nvSpPr>
        <p:spPr bwMode="auto">
          <a:xfrm>
            <a:off x="3063875" y="5584825"/>
            <a:ext cx="63500" cy="1588"/>
          </a:xfrm>
          <a:prstGeom prst="line">
            <a:avLst/>
          </a:prstGeom>
          <a:noFill/>
          <a:ln w="6350">
            <a:solidFill>
              <a:srgbClr val="000040"/>
            </a:solidFill>
            <a:round/>
            <a:headEnd/>
            <a:tailEnd/>
          </a:ln>
        </p:spPr>
        <p:txBody>
          <a:bodyPr/>
          <a:lstStyle/>
          <a:p>
            <a:endParaRPr lang="en-GB"/>
          </a:p>
        </p:txBody>
      </p:sp>
      <p:sp>
        <p:nvSpPr>
          <p:cNvPr id="44477" name="Freeform 651"/>
          <p:cNvSpPr>
            <a:spLocks/>
          </p:cNvSpPr>
          <p:nvPr/>
        </p:nvSpPr>
        <p:spPr bwMode="auto">
          <a:xfrm>
            <a:off x="2578100" y="4232275"/>
            <a:ext cx="325438" cy="339725"/>
          </a:xfrm>
          <a:custGeom>
            <a:avLst/>
            <a:gdLst>
              <a:gd name="T0" fmla="*/ 2147483647 w 614"/>
              <a:gd name="T1" fmla="*/ 2147483647 h 644"/>
              <a:gd name="T2" fmla="*/ 0 w 614"/>
              <a:gd name="T3" fmla="*/ 2147483647 h 644"/>
              <a:gd name="T4" fmla="*/ 2147483647 w 614"/>
              <a:gd name="T5" fmla="*/ 0 h 644"/>
              <a:gd name="T6" fmla="*/ 2147483647 w 614"/>
              <a:gd name="T7" fmla="*/ 2147483647 h 644"/>
              <a:gd name="T8" fmla="*/ 2147483647 w 614"/>
              <a:gd name="T9" fmla="*/ 2147483647 h 644"/>
              <a:gd name="T10" fmla="*/ 2147483647 w 614"/>
              <a:gd name="T11" fmla="*/ 2147483647 h 644"/>
              <a:gd name="T12" fmla="*/ 2147483647 w 614"/>
              <a:gd name="T13" fmla="*/ 2147483647 h 644"/>
              <a:gd name="T14" fmla="*/ 2147483647 w 614"/>
              <a:gd name="T15" fmla="*/ 2147483647 h 644"/>
              <a:gd name="T16" fmla="*/ 2147483647 w 614"/>
              <a:gd name="T17" fmla="*/ 2147483647 h 644"/>
              <a:gd name="T18" fmla="*/ 2147483647 w 614"/>
              <a:gd name="T19" fmla="*/ 2147483647 h 644"/>
              <a:gd name="T20" fmla="*/ 2147483647 w 614"/>
              <a:gd name="T21" fmla="*/ 2147483647 h 644"/>
              <a:gd name="T22" fmla="*/ 2147483647 w 614"/>
              <a:gd name="T23" fmla="*/ 2147483647 h 644"/>
              <a:gd name="T24" fmla="*/ 2147483647 w 614"/>
              <a:gd name="T25" fmla="*/ 2147483647 h 644"/>
              <a:gd name="T26" fmla="*/ 2147483647 w 614"/>
              <a:gd name="T27" fmla="*/ 2147483647 h 644"/>
              <a:gd name="T28" fmla="*/ 2147483647 w 614"/>
              <a:gd name="T29" fmla="*/ 2147483647 h 64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14"/>
              <a:gd name="T46" fmla="*/ 0 h 644"/>
              <a:gd name="T47" fmla="*/ 614 w 614"/>
              <a:gd name="T48" fmla="*/ 644 h 64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14" h="644">
                <a:moveTo>
                  <a:pt x="56" y="196"/>
                </a:moveTo>
                <a:lnTo>
                  <a:pt x="0" y="196"/>
                </a:lnTo>
                <a:lnTo>
                  <a:pt x="307" y="0"/>
                </a:lnTo>
                <a:lnTo>
                  <a:pt x="614" y="196"/>
                </a:lnTo>
                <a:lnTo>
                  <a:pt x="587" y="196"/>
                </a:lnTo>
                <a:lnTo>
                  <a:pt x="559" y="196"/>
                </a:lnTo>
                <a:lnTo>
                  <a:pt x="559" y="615"/>
                </a:lnTo>
                <a:lnTo>
                  <a:pt x="56" y="615"/>
                </a:lnTo>
                <a:lnTo>
                  <a:pt x="56" y="196"/>
                </a:lnTo>
                <a:lnTo>
                  <a:pt x="559" y="196"/>
                </a:lnTo>
                <a:lnTo>
                  <a:pt x="587" y="196"/>
                </a:lnTo>
                <a:lnTo>
                  <a:pt x="587" y="644"/>
                </a:lnTo>
                <a:lnTo>
                  <a:pt x="56" y="644"/>
                </a:lnTo>
                <a:lnTo>
                  <a:pt x="56" y="615"/>
                </a:lnTo>
                <a:lnTo>
                  <a:pt x="56" y="196"/>
                </a:lnTo>
                <a:close/>
              </a:path>
            </a:pathLst>
          </a:custGeom>
          <a:solidFill>
            <a:srgbClr val="008080"/>
          </a:solidFill>
          <a:ln w="0">
            <a:solidFill>
              <a:srgbClr val="000080"/>
            </a:solidFill>
            <a:round/>
            <a:headEnd/>
            <a:tailEnd/>
          </a:ln>
        </p:spPr>
        <p:txBody>
          <a:bodyPr/>
          <a:lstStyle/>
          <a:p>
            <a:endParaRPr lang="en-GB"/>
          </a:p>
        </p:txBody>
      </p:sp>
      <p:sp>
        <p:nvSpPr>
          <p:cNvPr id="44478" name="Rectangle 652"/>
          <p:cNvSpPr>
            <a:spLocks noChangeArrowheads="1"/>
          </p:cNvSpPr>
          <p:nvPr/>
        </p:nvSpPr>
        <p:spPr bwMode="auto">
          <a:xfrm>
            <a:off x="2608263" y="4335463"/>
            <a:ext cx="268287" cy="220662"/>
          </a:xfrm>
          <a:prstGeom prst="rect">
            <a:avLst/>
          </a:prstGeom>
          <a:solidFill>
            <a:srgbClr val="FFFF00"/>
          </a:solidFill>
          <a:ln w="0">
            <a:solidFill>
              <a:srgbClr val="000000"/>
            </a:solidFill>
            <a:miter lim="800000"/>
            <a:headEnd/>
            <a:tailEnd/>
          </a:ln>
        </p:spPr>
        <p:txBody>
          <a:bodyPr/>
          <a:lstStyle/>
          <a:p>
            <a:endParaRPr lang="fa-IR"/>
          </a:p>
        </p:txBody>
      </p:sp>
      <p:sp>
        <p:nvSpPr>
          <p:cNvPr id="44479" name="Rectangle 653"/>
          <p:cNvSpPr>
            <a:spLocks noChangeArrowheads="1"/>
          </p:cNvSpPr>
          <p:nvPr/>
        </p:nvSpPr>
        <p:spPr bwMode="auto">
          <a:xfrm>
            <a:off x="2651125" y="4387850"/>
            <a:ext cx="93663" cy="168275"/>
          </a:xfrm>
          <a:prstGeom prst="rect">
            <a:avLst/>
          </a:prstGeom>
          <a:solidFill>
            <a:srgbClr val="800000"/>
          </a:solidFill>
          <a:ln w="0">
            <a:solidFill>
              <a:srgbClr val="000040"/>
            </a:solidFill>
            <a:miter lim="800000"/>
            <a:headEnd/>
            <a:tailEnd/>
          </a:ln>
        </p:spPr>
        <p:txBody>
          <a:bodyPr/>
          <a:lstStyle/>
          <a:p>
            <a:endParaRPr lang="fa-IR"/>
          </a:p>
        </p:txBody>
      </p:sp>
      <p:sp>
        <p:nvSpPr>
          <p:cNvPr id="44480" name="Rectangle 654"/>
          <p:cNvSpPr>
            <a:spLocks noChangeArrowheads="1"/>
          </p:cNvSpPr>
          <p:nvPr/>
        </p:nvSpPr>
        <p:spPr bwMode="auto">
          <a:xfrm>
            <a:off x="2786063" y="4384675"/>
            <a:ext cx="65087" cy="79375"/>
          </a:xfrm>
          <a:prstGeom prst="rect">
            <a:avLst/>
          </a:prstGeom>
          <a:solidFill>
            <a:srgbClr val="80FFFF"/>
          </a:solidFill>
          <a:ln w="0">
            <a:solidFill>
              <a:srgbClr val="000040"/>
            </a:solidFill>
            <a:miter lim="800000"/>
            <a:headEnd/>
            <a:tailEnd/>
          </a:ln>
        </p:spPr>
        <p:txBody>
          <a:bodyPr/>
          <a:lstStyle/>
          <a:p>
            <a:endParaRPr lang="fa-IR"/>
          </a:p>
        </p:txBody>
      </p:sp>
      <p:sp>
        <p:nvSpPr>
          <p:cNvPr id="44481" name="Freeform 655"/>
          <p:cNvSpPr>
            <a:spLocks/>
          </p:cNvSpPr>
          <p:nvPr/>
        </p:nvSpPr>
        <p:spPr bwMode="auto">
          <a:xfrm>
            <a:off x="2720975" y="4465638"/>
            <a:ext cx="11113" cy="15875"/>
          </a:xfrm>
          <a:custGeom>
            <a:avLst/>
            <a:gdLst>
              <a:gd name="T0" fmla="*/ 2147483647 w 23"/>
              <a:gd name="T1" fmla="*/ 2147483647 h 29"/>
              <a:gd name="T2" fmla="*/ 2147483647 w 23"/>
              <a:gd name="T3" fmla="*/ 2147483647 h 29"/>
              <a:gd name="T4" fmla="*/ 2147483647 w 23"/>
              <a:gd name="T5" fmla="*/ 2147483647 h 29"/>
              <a:gd name="T6" fmla="*/ 2147483647 w 23"/>
              <a:gd name="T7" fmla="*/ 2147483647 h 29"/>
              <a:gd name="T8" fmla="*/ 2147483647 w 23"/>
              <a:gd name="T9" fmla="*/ 2147483647 h 29"/>
              <a:gd name="T10" fmla="*/ 2147483647 w 23"/>
              <a:gd name="T11" fmla="*/ 2147483647 h 29"/>
              <a:gd name="T12" fmla="*/ 2147483647 w 23"/>
              <a:gd name="T13" fmla="*/ 2147483647 h 29"/>
              <a:gd name="T14" fmla="*/ 2147483647 w 23"/>
              <a:gd name="T15" fmla="*/ 0 h 29"/>
              <a:gd name="T16" fmla="*/ 2147483647 w 23"/>
              <a:gd name="T17" fmla="*/ 0 h 29"/>
              <a:gd name="T18" fmla="*/ 2147483647 w 23"/>
              <a:gd name="T19" fmla="*/ 0 h 29"/>
              <a:gd name="T20" fmla="*/ 2147483647 w 23"/>
              <a:gd name="T21" fmla="*/ 0 h 29"/>
              <a:gd name="T22" fmla="*/ 2147483647 w 23"/>
              <a:gd name="T23" fmla="*/ 2147483647 h 29"/>
              <a:gd name="T24" fmla="*/ 2147483647 w 23"/>
              <a:gd name="T25" fmla="*/ 2147483647 h 29"/>
              <a:gd name="T26" fmla="*/ 2147483647 w 23"/>
              <a:gd name="T27" fmla="*/ 2147483647 h 29"/>
              <a:gd name="T28" fmla="*/ 2147483647 w 23"/>
              <a:gd name="T29" fmla="*/ 2147483647 h 29"/>
              <a:gd name="T30" fmla="*/ 2147483647 w 23"/>
              <a:gd name="T31" fmla="*/ 2147483647 h 29"/>
              <a:gd name="T32" fmla="*/ 0 w 23"/>
              <a:gd name="T33" fmla="*/ 2147483647 h 29"/>
              <a:gd name="T34" fmla="*/ 0 w 23"/>
              <a:gd name="T35" fmla="*/ 2147483647 h 29"/>
              <a:gd name="T36" fmla="*/ 0 w 23"/>
              <a:gd name="T37" fmla="*/ 2147483647 h 29"/>
              <a:gd name="T38" fmla="*/ 0 w 23"/>
              <a:gd name="T39" fmla="*/ 2147483647 h 29"/>
              <a:gd name="T40" fmla="*/ 2147483647 w 23"/>
              <a:gd name="T41" fmla="*/ 2147483647 h 29"/>
              <a:gd name="T42" fmla="*/ 2147483647 w 23"/>
              <a:gd name="T43" fmla="*/ 2147483647 h 29"/>
              <a:gd name="T44" fmla="*/ 2147483647 w 23"/>
              <a:gd name="T45" fmla="*/ 2147483647 h 29"/>
              <a:gd name="T46" fmla="*/ 2147483647 w 23"/>
              <a:gd name="T47" fmla="*/ 2147483647 h 29"/>
              <a:gd name="T48" fmla="*/ 2147483647 w 23"/>
              <a:gd name="T49" fmla="*/ 2147483647 h 29"/>
              <a:gd name="T50" fmla="*/ 2147483647 w 23"/>
              <a:gd name="T51" fmla="*/ 2147483647 h 29"/>
              <a:gd name="T52" fmla="*/ 2147483647 w 23"/>
              <a:gd name="T53" fmla="*/ 2147483647 h 29"/>
              <a:gd name="T54" fmla="*/ 2147483647 w 23"/>
              <a:gd name="T55" fmla="*/ 2147483647 h 29"/>
              <a:gd name="T56" fmla="*/ 2147483647 w 23"/>
              <a:gd name="T57" fmla="*/ 2147483647 h 29"/>
              <a:gd name="T58" fmla="*/ 2147483647 w 23"/>
              <a:gd name="T59" fmla="*/ 2147483647 h 29"/>
              <a:gd name="T60" fmla="*/ 2147483647 w 23"/>
              <a:gd name="T61" fmla="*/ 2147483647 h 29"/>
              <a:gd name="T62" fmla="*/ 2147483647 w 23"/>
              <a:gd name="T63" fmla="*/ 2147483647 h 29"/>
              <a:gd name="T64" fmla="*/ 2147483647 w 23"/>
              <a:gd name="T65" fmla="*/ 2147483647 h 29"/>
              <a:gd name="T66" fmla="*/ 2147483647 w 23"/>
              <a:gd name="T67" fmla="*/ 2147483647 h 29"/>
              <a:gd name="T68" fmla="*/ 2147483647 w 23"/>
              <a:gd name="T69" fmla="*/ 2147483647 h 29"/>
              <a:gd name="T70" fmla="*/ 2147483647 w 23"/>
              <a:gd name="T71" fmla="*/ 2147483647 h 2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3"/>
              <a:gd name="T109" fmla="*/ 0 h 29"/>
              <a:gd name="T110" fmla="*/ 23 w 23"/>
              <a:gd name="T111" fmla="*/ 29 h 2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3" h="29">
                <a:moveTo>
                  <a:pt x="23" y="14"/>
                </a:moveTo>
                <a:lnTo>
                  <a:pt x="23" y="13"/>
                </a:lnTo>
                <a:lnTo>
                  <a:pt x="23" y="12"/>
                </a:lnTo>
                <a:lnTo>
                  <a:pt x="23" y="11"/>
                </a:lnTo>
                <a:lnTo>
                  <a:pt x="22" y="10"/>
                </a:lnTo>
                <a:lnTo>
                  <a:pt x="21" y="8"/>
                </a:lnTo>
                <a:lnTo>
                  <a:pt x="21" y="7"/>
                </a:lnTo>
                <a:lnTo>
                  <a:pt x="21" y="6"/>
                </a:lnTo>
                <a:lnTo>
                  <a:pt x="20" y="5"/>
                </a:lnTo>
                <a:lnTo>
                  <a:pt x="19" y="4"/>
                </a:lnTo>
                <a:lnTo>
                  <a:pt x="19" y="3"/>
                </a:lnTo>
                <a:lnTo>
                  <a:pt x="17" y="2"/>
                </a:lnTo>
                <a:lnTo>
                  <a:pt x="16" y="1"/>
                </a:lnTo>
                <a:lnTo>
                  <a:pt x="15" y="0"/>
                </a:lnTo>
                <a:lnTo>
                  <a:pt x="14" y="0"/>
                </a:lnTo>
                <a:lnTo>
                  <a:pt x="13" y="0"/>
                </a:lnTo>
                <a:lnTo>
                  <a:pt x="12" y="0"/>
                </a:lnTo>
                <a:lnTo>
                  <a:pt x="11" y="0"/>
                </a:lnTo>
                <a:lnTo>
                  <a:pt x="10" y="0"/>
                </a:lnTo>
                <a:lnTo>
                  <a:pt x="9" y="0"/>
                </a:lnTo>
                <a:lnTo>
                  <a:pt x="8" y="0"/>
                </a:lnTo>
                <a:lnTo>
                  <a:pt x="6" y="1"/>
                </a:lnTo>
                <a:lnTo>
                  <a:pt x="5" y="1"/>
                </a:lnTo>
                <a:lnTo>
                  <a:pt x="4" y="2"/>
                </a:lnTo>
                <a:lnTo>
                  <a:pt x="3" y="3"/>
                </a:lnTo>
                <a:lnTo>
                  <a:pt x="3" y="4"/>
                </a:lnTo>
                <a:lnTo>
                  <a:pt x="2" y="5"/>
                </a:lnTo>
                <a:lnTo>
                  <a:pt x="1" y="6"/>
                </a:lnTo>
                <a:lnTo>
                  <a:pt x="1" y="7"/>
                </a:lnTo>
                <a:lnTo>
                  <a:pt x="1" y="8"/>
                </a:lnTo>
                <a:lnTo>
                  <a:pt x="0" y="10"/>
                </a:lnTo>
                <a:lnTo>
                  <a:pt x="0" y="11"/>
                </a:lnTo>
                <a:lnTo>
                  <a:pt x="0" y="12"/>
                </a:lnTo>
                <a:lnTo>
                  <a:pt x="0" y="13"/>
                </a:lnTo>
                <a:lnTo>
                  <a:pt x="0" y="14"/>
                </a:lnTo>
                <a:lnTo>
                  <a:pt x="0" y="16"/>
                </a:lnTo>
                <a:lnTo>
                  <a:pt x="0" y="17"/>
                </a:lnTo>
                <a:lnTo>
                  <a:pt x="0" y="18"/>
                </a:lnTo>
                <a:lnTo>
                  <a:pt x="0" y="19"/>
                </a:lnTo>
                <a:lnTo>
                  <a:pt x="1" y="22"/>
                </a:lnTo>
                <a:lnTo>
                  <a:pt x="1" y="23"/>
                </a:lnTo>
                <a:lnTo>
                  <a:pt x="1" y="24"/>
                </a:lnTo>
                <a:lnTo>
                  <a:pt x="2" y="24"/>
                </a:lnTo>
                <a:lnTo>
                  <a:pt x="3" y="25"/>
                </a:lnTo>
                <a:lnTo>
                  <a:pt x="3" y="26"/>
                </a:lnTo>
                <a:lnTo>
                  <a:pt x="4" y="27"/>
                </a:lnTo>
                <a:lnTo>
                  <a:pt x="5" y="28"/>
                </a:lnTo>
                <a:lnTo>
                  <a:pt x="6" y="28"/>
                </a:lnTo>
                <a:lnTo>
                  <a:pt x="8" y="29"/>
                </a:lnTo>
                <a:lnTo>
                  <a:pt x="9" y="29"/>
                </a:lnTo>
                <a:lnTo>
                  <a:pt x="10" y="29"/>
                </a:lnTo>
                <a:lnTo>
                  <a:pt x="11" y="29"/>
                </a:lnTo>
                <a:lnTo>
                  <a:pt x="12" y="29"/>
                </a:lnTo>
                <a:lnTo>
                  <a:pt x="13" y="29"/>
                </a:lnTo>
                <a:lnTo>
                  <a:pt x="14" y="29"/>
                </a:lnTo>
                <a:lnTo>
                  <a:pt x="15" y="29"/>
                </a:lnTo>
                <a:lnTo>
                  <a:pt x="16" y="28"/>
                </a:lnTo>
                <a:lnTo>
                  <a:pt x="17" y="27"/>
                </a:lnTo>
                <a:lnTo>
                  <a:pt x="19" y="26"/>
                </a:lnTo>
                <a:lnTo>
                  <a:pt x="19" y="25"/>
                </a:lnTo>
                <a:lnTo>
                  <a:pt x="20" y="24"/>
                </a:lnTo>
                <a:lnTo>
                  <a:pt x="21" y="24"/>
                </a:lnTo>
                <a:lnTo>
                  <a:pt x="21" y="23"/>
                </a:lnTo>
                <a:lnTo>
                  <a:pt x="21" y="22"/>
                </a:lnTo>
                <a:lnTo>
                  <a:pt x="22" y="19"/>
                </a:lnTo>
                <a:lnTo>
                  <a:pt x="23" y="18"/>
                </a:lnTo>
                <a:lnTo>
                  <a:pt x="23" y="17"/>
                </a:lnTo>
                <a:lnTo>
                  <a:pt x="23" y="16"/>
                </a:lnTo>
                <a:lnTo>
                  <a:pt x="23" y="14"/>
                </a:lnTo>
                <a:close/>
              </a:path>
            </a:pathLst>
          </a:custGeom>
          <a:solidFill>
            <a:srgbClr val="008080"/>
          </a:solidFill>
          <a:ln w="0">
            <a:solidFill>
              <a:srgbClr val="000040"/>
            </a:solidFill>
            <a:round/>
            <a:headEnd/>
            <a:tailEnd/>
          </a:ln>
        </p:spPr>
        <p:txBody>
          <a:bodyPr/>
          <a:lstStyle/>
          <a:p>
            <a:endParaRPr lang="en-GB"/>
          </a:p>
        </p:txBody>
      </p:sp>
      <p:sp>
        <p:nvSpPr>
          <p:cNvPr id="44482" name="Line 656"/>
          <p:cNvSpPr>
            <a:spLocks noChangeShapeType="1"/>
          </p:cNvSpPr>
          <p:nvPr/>
        </p:nvSpPr>
        <p:spPr bwMode="auto">
          <a:xfrm>
            <a:off x="2817813" y="4384675"/>
            <a:ext cx="1587" cy="79375"/>
          </a:xfrm>
          <a:prstGeom prst="line">
            <a:avLst/>
          </a:prstGeom>
          <a:noFill/>
          <a:ln w="6350">
            <a:solidFill>
              <a:srgbClr val="000040"/>
            </a:solidFill>
            <a:round/>
            <a:headEnd/>
            <a:tailEnd/>
          </a:ln>
        </p:spPr>
        <p:txBody>
          <a:bodyPr/>
          <a:lstStyle/>
          <a:p>
            <a:endParaRPr lang="en-GB"/>
          </a:p>
        </p:txBody>
      </p:sp>
      <p:sp>
        <p:nvSpPr>
          <p:cNvPr id="44483" name="Line 657"/>
          <p:cNvSpPr>
            <a:spLocks noChangeShapeType="1"/>
          </p:cNvSpPr>
          <p:nvPr/>
        </p:nvSpPr>
        <p:spPr bwMode="auto">
          <a:xfrm>
            <a:off x="2786063" y="4422775"/>
            <a:ext cx="63500" cy="1588"/>
          </a:xfrm>
          <a:prstGeom prst="line">
            <a:avLst/>
          </a:prstGeom>
          <a:noFill/>
          <a:ln w="6350">
            <a:solidFill>
              <a:srgbClr val="000040"/>
            </a:solidFill>
            <a:round/>
            <a:headEnd/>
            <a:tailEnd/>
          </a:ln>
        </p:spPr>
        <p:txBody>
          <a:bodyPr/>
          <a:lstStyle/>
          <a:p>
            <a:endParaRPr lang="en-GB"/>
          </a:p>
        </p:txBody>
      </p:sp>
      <p:sp>
        <p:nvSpPr>
          <p:cNvPr id="44484" name="Freeform 658"/>
          <p:cNvSpPr>
            <a:spLocks/>
          </p:cNvSpPr>
          <p:nvPr/>
        </p:nvSpPr>
        <p:spPr bwMode="auto">
          <a:xfrm>
            <a:off x="1477963" y="5356225"/>
            <a:ext cx="325437" cy="341313"/>
          </a:xfrm>
          <a:custGeom>
            <a:avLst/>
            <a:gdLst>
              <a:gd name="T0" fmla="*/ 2147483647 w 615"/>
              <a:gd name="T1" fmla="*/ 2147483647 h 643"/>
              <a:gd name="T2" fmla="*/ 0 w 615"/>
              <a:gd name="T3" fmla="*/ 2147483647 h 643"/>
              <a:gd name="T4" fmla="*/ 2147483647 w 615"/>
              <a:gd name="T5" fmla="*/ 0 h 643"/>
              <a:gd name="T6" fmla="*/ 2147483647 w 615"/>
              <a:gd name="T7" fmla="*/ 2147483647 h 643"/>
              <a:gd name="T8" fmla="*/ 2147483647 w 615"/>
              <a:gd name="T9" fmla="*/ 2147483647 h 643"/>
              <a:gd name="T10" fmla="*/ 2147483647 w 615"/>
              <a:gd name="T11" fmla="*/ 2147483647 h 643"/>
              <a:gd name="T12" fmla="*/ 2147483647 w 615"/>
              <a:gd name="T13" fmla="*/ 2147483647 h 643"/>
              <a:gd name="T14" fmla="*/ 2147483647 w 615"/>
              <a:gd name="T15" fmla="*/ 2147483647 h 643"/>
              <a:gd name="T16" fmla="*/ 2147483647 w 615"/>
              <a:gd name="T17" fmla="*/ 2147483647 h 643"/>
              <a:gd name="T18" fmla="*/ 2147483647 w 615"/>
              <a:gd name="T19" fmla="*/ 2147483647 h 643"/>
              <a:gd name="T20" fmla="*/ 2147483647 w 615"/>
              <a:gd name="T21" fmla="*/ 2147483647 h 643"/>
              <a:gd name="T22" fmla="*/ 2147483647 w 615"/>
              <a:gd name="T23" fmla="*/ 2147483647 h 643"/>
              <a:gd name="T24" fmla="*/ 2147483647 w 615"/>
              <a:gd name="T25" fmla="*/ 2147483647 h 643"/>
              <a:gd name="T26" fmla="*/ 2147483647 w 615"/>
              <a:gd name="T27" fmla="*/ 2147483647 h 643"/>
              <a:gd name="T28" fmla="*/ 2147483647 w 615"/>
              <a:gd name="T29" fmla="*/ 2147483647 h 6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15"/>
              <a:gd name="T46" fmla="*/ 0 h 643"/>
              <a:gd name="T47" fmla="*/ 615 w 615"/>
              <a:gd name="T48" fmla="*/ 643 h 6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15" h="643">
                <a:moveTo>
                  <a:pt x="56" y="196"/>
                </a:moveTo>
                <a:lnTo>
                  <a:pt x="0" y="196"/>
                </a:lnTo>
                <a:lnTo>
                  <a:pt x="307" y="0"/>
                </a:lnTo>
                <a:lnTo>
                  <a:pt x="615" y="196"/>
                </a:lnTo>
                <a:lnTo>
                  <a:pt x="587" y="196"/>
                </a:lnTo>
                <a:lnTo>
                  <a:pt x="559" y="196"/>
                </a:lnTo>
                <a:lnTo>
                  <a:pt x="559" y="615"/>
                </a:lnTo>
                <a:lnTo>
                  <a:pt x="56" y="615"/>
                </a:lnTo>
                <a:lnTo>
                  <a:pt x="56" y="196"/>
                </a:lnTo>
                <a:lnTo>
                  <a:pt x="559" y="196"/>
                </a:lnTo>
                <a:lnTo>
                  <a:pt x="587" y="196"/>
                </a:lnTo>
                <a:lnTo>
                  <a:pt x="587" y="643"/>
                </a:lnTo>
                <a:lnTo>
                  <a:pt x="56" y="643"/>
                </a:lnTo>
                <a:lnTo>
                  <a:pt x="56" y="615"/>
                </a:lnTo>
                <a:lnTo>
                  <a:pt x="56" y="196"/>
                </a:lnTo>
                <a:close/>
              </a:path>
            </a:pathLst>
          </a:custGeom>
          <a:solidFill>
            <a:srgbClr val="008080"/>
          </a:solidFill>
          <a:ln w="0">
            <a:solidFill>
              <a:srgbClr val="000080"/>
            </a:solidFill>
            <a:round/>
            <a:headEnd/>
            <a:tailEnd/>
          </a:ln>
        </p:spPr>
        <p:txBody>
          <a:bodyPr/>
          <a:lstStyle/>
          <a:p>
            <a:endParaRPr lang="en-GB"/>
          </a:p>
        </p:txBody>
      </p:sp>
      <p:sp>
        <p:nvSpPr>
          <p:cNvPr id="44485" name="Rectangle 659"/>
          <p:cNvSpPr>
            <a:spLocks noChangeArrowheads="1"/>
          </p:cNvSpPr>
          <p:nvPr/>
        </p:nvSpPr>
        <p:spPr bwMode="auto">
          <a:xfrm>
            <a:off x="1508125" y="5461000"/>
            <a:ext cx="269875" cy="220663"/>
          </a:xfrm>
          <a:prstGeom prst="rect">
            <a:avLst/>
          </a:prstGeom>
          <a:solidFill>
            <a:srgbClr val="FFFF00"/>
          </a:solidFill>
          <a:ln w="0">
            <a:solidFill>
              <a:srgbClr val="000000"/>
            </a:solidFill>
            <a:miter lim="800000"/>
            <a:headEnd/>
            <a:tailEnd/>
          </a:ln>
        </p:spPr>
        <p:txBody>
          <a:bodyPr/>
          <a:lstStyle/>
          <a:p>
            <a:endParaRPr lang="fa-IR"/>
          </a:p>
        </p:txBody>
      </p:sp>
      <p:sp>
        <p:nvSpPr>
          <p:cNvPr id="44486" name="Rectangle 660"/>
          <p:cNvSpPr>
            <a:spLocks noChangeArrowheads="1"/>
          </p:cNvSpPr>
          <p:nvPr/>
        </p:nvSpPr>
        <p:spPr bwMode="auto">
          <a:xfrm>
            <a:off x="1552575" y="5513388"/>
            <a:ext cx="93663" cy="166687"/>
          </a:xfrm>
          <a:prstGeom prst="rect">
            <a:avLst/>
          </a:prstGeom>
          <a:solidFill>
            <a:srgbClr val="800000"/>
          </a:solidFill>
          <a:ln w="0">
            <a:solidFill>
              <a:srgbClr val="000040"/>
            </a:solidFill>
            <a:miter lim="800000"/>
            <a:headEnd/>
            <a:tailEnd/>
          </a:ln>
        </p:spPr>
        <p:txBody>
          <a:bodyPr/>
          <a:lstStyle/>
          <a:p>
            <a:endParaRPr lang="fa-IR"/>
          </a:p>
        </p:txBody>
      </p:sp>
      <p:sp>
        <p:nvSpPr>
          <p:cNvPr id="44487" name="Rectangle 661"/>
          <p:cNvSpPr>
            <a:spLocks noChangeArrowheads="1"/>
          </p:cNvSpPr>
          <p:nvPr/>
        </p:nvSpPr>
        <p:spPr bwMode="auto">
          <a:xfrm>
            <a:off x="1687513" y="5508625"/>
            <a:ext cx="63500" cy="80963"/>
          </a:xfrm>
          <a:prstGeom prst="rect">
            <a:avLst/>
          </a:prstGeom>
          <a:solidFill>
            <a:srgbClr val="80FFFF"/>
          </a:solidFill>
          <a:ln w="0">
            <a:solidFill>
              <a:srgbClr val="000040"/>
            </a:solidFill>
            <a:miter lim="800000"/>
            <a:headEnd/>
            <a:tailEnd/>
          </a:ln>
        </p:spPr>
        <p:txBody>
          <a:bodyPr/>
          <a:lstStyle/>
          <a:p>
            <a:endParaRPr lang="fa-IR"/>
          </a:p>
        </p:txBody>
      </p:sp>
      <p:sp>
        <p:nvSpPr>
          <p:cNvPr id="44488" name="Freeform 662"/>
          <p:cNvSpPr>
            <a:spLocks/>
          </p:cNvSpPr>
          <p:nvPr/>
        </p:nvSpPr>
        <p:spPr bwMode="auto">
          <a:xfrm>
            <a:off x="1620838" y="5589588"/>
            <a:ext cx="12700" cy="15875"/>
          </a:xfrm>
          <a:custGeom>
            <a:avLst/>
            <a:gdLst>
              <a:gd name="T0" fmla="*/ 2147483647 w 23"/>
              <a:gd name="T1" fmla="*/ 2147483647 h 30"/>
              <a:gd name="T2" fmla="*/ 2147483647 w 23"/>
              <a:gd name="T3" fmla="*/ 2147483647 h 30"/>
              <a:gd name="T4" fmla="*/ 2147483647 w 23"/>
              <a:gd name="T5" fmla="*/ 2147483647 h 30"/>
              <a:gd name="T6" fmla="*/ 2147483647 w 23"/>
              <a:gd name="T7" fmla="*/ 2147483647 h 30"/>
              <a:gd name="T8" fmla="*/ 2147483647 w 23"/>
              <a:gd name="T9" fmla="*/ 2147483647 h 30"/>
              <a:gd name="T10" fmla="*/ 2147483647 w 23"/>
              <a:gd name="T11" fmla="*/ 2147483647 h 30"/>
              <a:gd name="T12" fmla="*/ 2147483647 w 23"/>
              <a:gd name="T13" fmla="*/ 2147483647 h 30"/>
              <a:gd name="T14" fmla="*/ 2147483647 w 23"/>
              <a:gd name="T15" fmla="*/ 0 h 30"/>
              <a:gd name="T16" fmla="*/ 2147483647 w 23"/>
              <a:gd name="T17" fmla="*/ 0 h 30"/>
              <a:gd name="T18" fmla="*/ 2147483647 w 23"/>
              <a:gd name="T19" fmla="*/ 0 h 30"/>
              <a:gd name="T20" fmla="*/ 2147483647 w 23"/>
              <a:gd name="T21" fmla="*/ 0 h 30"/>
              <a:gd name="T22" fmla="*/ 2147483647 w 23"/>
              <a:gd name="T23" fmla="*/ 2147483647 h 30"/>
              <a:gd name="T24" fmla="*/ 2147483647 w 23"/>
              <a:gd name="T25" fmla="*/ 2147483647 h 30"/>
              <a:gd name="T26" fmla="*/ 2147483647 w 23"/>
              <a:gd name="T27" fmla="*/ 2147483647 h 30"/>
              <a:gd name="T28" fmla="*/ 2147483647 w 23"/>
              <a:gd name="T29" fmla="*/ 2147483647 h 30"/>
              <a:gd name="T30" fmla="*/ 2147483647 w 23"/>
              <a:gd name="T31" fmla="*/ 2147483647 h 30"/>
              <a:gd name="T32" fmla="*/ 0 w 23"/>
              <a:gd name="T33" fmla="*/ 2147483647 h 30"/>
              <a:gd name="T34" fmla="*/ 0 w 23"/>
              <a:gd name="T35" fmla="*/ 2147483647 h 30"/>
              <a:gd name="T36" fmla="*/ 0 w 23"/>
              <a:gd name="T37" fmla="*/ 2147483647 h 30"/>
              <a:gd name="T38" fmla="*/ 0 w 23"/>
              <a:gd name="T39" fmla="*/ 2147483647 h 30"/>
              <a:gd name="T40" fmla="*/ 2147483647 w 23"/>
              <a:gd name="T41" fmla="*/ 2147483647 h 30"/>
              <a:gd name="T42" fmla="*/ 2147483647 w 23"/>
              <a:gd name="T43" fmla="*/ 2147483647 h 30"/>
              <a:gd name="T44" fmla="*/ 2147483647 w 23"/>
              <a:gd name="T45" fmla="*/ 2147483647 h 30"/>
              <a:gd name="T46" fmla="*/ 2147483647 w 23"/>
              <a:gd name="T47" fmla="*/ 2147483647 h 30"/>
              <a:gd name="T48" fmla="*/ 2147483647 w 23"/>
              <a:gd name="T49" fmla="*/ 2147483647 h 30"/>
              <a:gd name="T50" fmla="*/ 2147483647 w 23"/>
              <a:gd name="T51" fmla="*/ 2147483647 h 30"/>
              <a:gd name="T52" fmla="*/ 2147483647 w 23"/>
              <a:gd name="T53" fmla="*/ 2147483647 h 30"/>
              <a:gd name="T54" fmla="*/ 2147483647 w 23"/>
              <a:gd name="T55" fmla="*/ 2147483647 h 30"/>
              <a:gd name="T56" fmla="*/ 2147483647 w 23"/>
              <a:gd name="T57" fmla="*/ 2147483647 h 30"/>
              <a:gd name="T58" fmla="*/ 2147483647 w 23"/>
              <a:gd name="T59" fmla="*/ 2147483647 h 30"/>
              <a:gd name="T60" fmla="*/ 2147483647 w 23"/>
              <a:gd name="T61" fmla="*/ 2147483647 h 30"/>
              <a:gd name="T62" fmla="*/ 2147483647 w 23"/>
              <a:gd name="T63" fmla="*/ 2147483647 h 30"/>
              <a:gd name="T64" fmla="*/ 2147483647 w 23"/>
              <a:gd name="T65" fmla="*/ 2147483647 h 30"/>
              <a:gd name="T66" fmla="*/ 2147483647 w 23"/>
              <a:gd name="T67" fmla="*/ 2147483647 h 30"/>
              <a:gd name="T68" fmla="*/ 2147483647 w 23"/>
              <a:gd name="T69" fmla="*/ 2147483647 h 30"/>
              <a:gd name="T70" fmla="*/ 2147483647 w 23"/>
              <a:gd name="T71" fmla="*/ 2147483647 h 3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3"/>
              <a:gd name="T109" fmla="*/ 0 h 30"/>
              <a:gd name="T110" fmla="*/ 23 w 23"/>
              <a:gd name="T111" fmla="*/ 30 h 3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3" h="30">
                <a:moveTo>
                  <a:pt x="23" y="15"/>
                </a:moveTo>
                <a:lnTo>
                  <a:pt x="23" y="14"/>
                </a:lnTo>
                <a:lnTo>
                  <a:pt x="23" y="13"/>
                </a:lnTo>
                <a:lnTo>
                  <a:pt x="23" y="11"/>
                </a:lnTo>
                <a:lnTo>
                  <a:pt x="22" y="10"/>
                </a:lnTo>
                <a:lnTo>
                  <a:pt x="21" y="9"/>
                </a:lnTo>
                <a:lnTo>
                  <a:pt x="21" y="8"/>
                </a:lnTo>
                <a:lnTo>
                  <a:pt x="21" y="7"/>
                </a:lnTo>
                <a:lnTo>
                  <a:pt x="20" y="6"/>
                </a:lnTo>
                <a:lnTo>
                  <a:pt x="19" y="5"/>
                </a:lnTo>
                <a:lnTo>
                  <a:pt x="19" y="4"/>
                </a:lnTo>
                <a:lnTo>
                  <a:pt x="18" y="3"/>
                </a:lnTo>
                <a:lnTo>
                  <a:pt x="17" y="2"/>
                </a:lnTo>
                <a:lnTo>
                  <a:pt x="15" y="0"/>
                </a:lnTo>
                <a:lnTo>
                  <a:pt x="14" y="0"/>
                </a:lnTo>
                <a:lnTo>
                  <a:pt x="13" y="0"/>
                </a:lnTo>
                <a:lnTo>
                  <a:pt x="12" y="0"/>
                </a:lnTo>
                <a:lnTo>
                  <a:pt x="11" y="0"/>
                </a:lnTo>
                <a:lnTo>
                  <a:pt x="10" y="0"/>
                </a:lnTo>
                <a:lnTo>
                  <a:pt x="9" y="0"/>
                </a:lnTo>
                <a:lnTo>
                  <a:pt x="8" y="0"/>
                </a:lnTo>
                <a:lnTo>
                  <a:pt x="7" y="2"/>
                </a:lnTo>
                <a:lnTo>
                  <a:pt x="6" y="2"/>
                </a:lnTo>
                <a:lnTo>
                  <a:pt x="4" y="3"/>
                </a:lnTo>
                <a:lnTo>
                  <a:pt x="3" y="4"/>
                </a:lnTo>
                <a:lnTo>
                  <a:pt x="3" y="5"/>
                </a:lnTo>
                <a:lnTo>
                  <a:pt x="2" y="6"/>
                </a:lnTo>
                <a:lnTo>
                  <a:pt x="1" y="7"/>
                </a:lnTo>
                <a:lnTo>
                  <a:pt x="1" y="8"/>
                </a:lnTo>
                <a:lnTo>
                  <a:pt x="1" y="9"/>
                </a:lnTo>
                <a:lnTo>
                  <a:pt x="0" y="10"/>
                </a:lnTo>
                <a:lnTo>
                  <a:pt x="0" y="11"/>
                </a:lnTo>
                <a:lnTo>
                  <a:pt x="0" y="13"/>
                </a:lnTo>
                <a:lnTo>
                  <a:pt x="0" y="14"/>
                </a:lnTo>
                <a:lnTo>
                  <a:pt x="0" y="15"/>
                </a:lnTo>
                <a:lnTo>
                  <a:pt x="0" y="17"/>
                </a:lnTo>
                <a:lnTo>
                  <a:pt x="0" y="18"/>
                </a:lnTo>
                <a:lnTo>
                  <a:pt x="0" y="19"/>
                </a:lnTo>
                <a:lnTo>
                  <a:pt x="0" y="20"/>
                </a:lnTo>
                <a:lnTo>
                  <a:pt x="1" y="22"/>
                </a:lnTo>
                <a:lnTo>
                  <a:pt x="1" y="23"/>
                </a:lnTo>
                <a:lnTo>
                  <a:pt x="1" y="25"/>
                </a:lnTo>
                <a:lnTo>
                  <a:pt x="2" y="25"/>
                </a:lnTo>
                <a:lnTo>
                  <a:pt x="3" y="26"/>
                </a:lnTo>
                <a:lnTo>
                  <a:pt x="3" y="27"/>
                </a:lnTo>
                <a:lnTo>
                  <a:pt x="4" y="28"/>
                </a:lnTo>
                <a:lnTo>
                  <a:pt x="6" y="29"/>
                </a:lnTo>
                <a:lnTo>
                  <a:pt x="7" y="29"/>
                </a:lnTo>
                <a:lnTo>
                  <a:pt x="8" y="30"/>
                </a:lnTo>
                <a:lnTo>
                  <a:pt x="9" y="30"/>
                </a:lnTo>
                <a:lnTo>
                  <a:pt x="10" y="30"/>
                </a:lnTo>
                <a:lnTo>
                  <a:pt x="11" y="30"/>
                </a:lnTo>
                <a:lnTo>
                  <a:pt x="12" y="30"/>
                </a:lnTo>
                <a:lnTo>
                  <a:pt x="13" y="30"/>
                </a:lnTo>
                <a:lnTo>
                  <a:pt x="14" y="30"/>
                </a:lnTo>
                <a:lnTo>
                  <a:pt x="15" y="30"/>
                </a:lnTo>
                <a:lnTo>
                  <a:pt x="17" y="29"/>
                </a:lnTo>
                <a:lnTo>
                  <a:pt x="18" y="28"/>
                </a:lnTo>
                <a:lnTo>
                  <a:pt x="19" y="27"/>
                </a:lnTo>
                <a:lnTo>
                  <a:pt x="19" y="26"/>
                </a:lnTo>
                <a:lnTo>
                  <a:pt x="20" y="25"/>
                </a:lnTo>
                <a:lnTo>
                  <a:pt x="21" y="25"/>
                </a:lnTo>
                <a:lnTo>
                  <a:pt x="21" y="23"/>
                </a:lnTo>
                <a:lnTo>
                  <a:pt x="21" y="22"/>
                </a:lnTo>
                <a:lnTo>
                  <a:pt x="22" y="20"/>
                </a:lnTo>
                <a:lnTo>
                  <a:pt x="23" y="19"/>
                </a:lnTo>
                <a:lnTo>
                  <a:pt x="23" y="18"/>
                </a:lnTo>
                <a:lnTo>
                  <a:pt x="23" y="17"/>
                </a:lnTo>
                <a:lnTo>
                  <a:pt x="23" y="15"/>
                </a:lnTo>
                <a:close/>
              </a:path>
            </a:pathLst>
          </a:custGeom>
          <a:solidFill>
            <a:srgbClr val="008080"/>
          </a:solidFill>
          <a:ln w="0">
            <a:solidFill>
              <a:srgbClr val="000040"/>
            </a:solidFill>
            <a:round/>
            <a:headEnd/>
            <a:tailEnd/>
          </a:ln>
        </p:spPr>
        <p:txBody>
          <a:bodyPr/>
          <a:lstStyle/>
          <a:p>
            <a:endParaRPr lang="en-GB"/>
          </a:p>
        </p:txBody>
      </p:sp>
      <p:sp>
        <p:nvSpPr>
          <p:cNvPr id="44489" name="Line 663"/>
          <p:cNvSpPr>
            <a:spLocks noChangeShapeType="1"/>
          </p:cNvSpPr>
          <p:nvPr/>
        </p:nvSpPr>
        <p:spPr bwMode="auto">
          <a:xfrm>
            <a:off x="1717675" y="5510213"/>
            <a:ext cx="1588" cy="79375"/>
          </a:xfrm>
          <a:prstGeom prst="line">
            <a:avLst/>
          </a:prstGeom>
          <a:noFill/>
          <a:ln w="6350">
            <a:solidFill>
              <a:srgbClr val="000040"/>
            </a:solidFill>
            <a:round/>
            <a:headEnd/>
            <a:tailEnd/>
          </a:ln>
        </p:spPr>
        <p:txBody>
          <a:bodyPr/>
          <a:lstStyle/>
          <a:p>
            <a:endParaRPr lang="en-GB"/>
          </a:p>
        </p:txBody>
      </p:sp>
      <p:sp>
        <p:nvSpPr>
          <p:cNvPr id="44490" name="Line 664"/>
          <p:cNvSpPr>
            <a:spLocks noChangeShapeType="1"/>
          </p:cNvSpPr>
          <p:nvPr/>
        </p:nvSpPr>
        <p:spPr bwMode="auto">
          <a:xfrm>
            <a:off x="1687513" y="5546725"/>
            <a:ext cx="61912" cy="1588"/>
          </a:xfrm>
          <a:prstGeom prst="line">
            <a:avLst/>
          </a:prstGeom>
          <a:noFill/>
          <a:ln w="6350">
            <a:solidFill>
              <a:srgbClr val="000040"/>
            </a:solidFill>
            <a:round/>
            <a:headEnd/>
            <a:tailEnd/>
          </a:ln>
        </p:spPr>
        <p:txBody>
          <a:bodyPr/>
          <a:lstStyle/>
          <a:p>
            <a:endParaRPr lang="en-GB"/>
          </a:p>
        </p:txBody>
      </p:sp>
      <p:sp>
        <p:nvSpPr>
          <p:cNvPr id="44491" name="Freeform 665"/>
          <p:cNvSpPr>
            <a:spLocks/>
          </p:cNvSpPr>
          <p:nvPr/>
        </p:nvSpPr>
        <p:spPr bwMode="auto">
          <a:xfrm>
            <a:off x="4864100" y="1539875"/>
            <a:ext cx="325438" cy="341313"/>
          </a:xfrm>
          <a:custGeom>
            <a:avLst/>
            <a:gdLst>
              <a:gd name="T0" fmla="*/ 2147483647 w 615"/>
              <a:gd name="T1" fmla="*/ 2147483647 h 643"/>
              <a:gd name="T2" fmla="*/ 0 w 615"/>
              <a:gd name="T3" fmla="*/ 2147483647 h 643"/>
              <a:gd name="T4" fmla="*/ 2147483647 w 615"/>
              <a:gd name="T5" fmla="*/ 0 h 643"/>
              <a:gd name="T6" fmla="*/ 2147483647 w 615"/>
              <a:gd name="T7" fmla="*/ 2147483647 h 643"/>
              <a:gd name="T8" fmla="*/ 2147483647 w 615"/>
              <a:gd name="T9" fmla="*/ 2147483647 h 643"/>
              <a:gd name="T10" fmla="*/ 2147483647 w 615"/>
              <a:gd name="T11" fmla="*/ 2147483647 h 643"/>
              <a:gd name="T12" fmla="*/ 2147483647 w 615"/>
              <a:gd name="T13" fmla="*/ 2147483647 h 643"/>
              <a:gd name="T14" fmla="*/ 2147483647 w 615"/>
              <a:gd name="T15" fmla="*/ 2147483647 h 643"/>
              <a:gd name="T16" fmla="*/ 2147483647 w 615"/>
              <a:gd name="T17" fmla="*/ 2147483647 h 643"/>
              <a:gd name="T18" fmla="*/ 2147483647 w 615"/>
              <a:gd name="T19" fmla="*/ 2147483647 h 643"/>
              <a:gd name="T20" fmla="*/ 2147483647 w 615"/>
              <a:gd name="T21" fmla="*/ 2147483647 h 643"/>
              <a:gd name="T22" fmla="*/ 2147483647 w 615"/>
              <a:gd name="T23" fmla="*/ 2147483647 h 643"/>
              <a:gd name="T24" fmla="*/ 2147483647 w 615"/>
              <a:gd name="T25" fmla="*/ 2147483647 h 643"/>
              <a:gd name="T26" fmla="*/ 2147483647 w 615"/>
              <a:gd name="T27" fmla="*/ 2147483647 h 643"/>
              <a:gd name="T28" fmla="*/ 2147483647 w 615"/>
              <a:gd name="T29" fmla="*/ 2147483647 h 6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15"/>
              <a:gd name="T46" fmla="*/ 0 h 643"/>
              <a:gd name="T47" fmla="*/ 615 w 615"/>
              <a:gd name="T48" fmla="*/ 643 h 6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15" h="643">
                <a:moveTo>
                  <a:pt x="56" y="195"/>
                </a:moveTo>
                <a:lnTo>
                  <a:pt x="0" y="195"/>
                </a:lnTo>
                <a:lnTo>
                  <a:pt x="308" y="0"/>
                </a:lnTo>
                <a:lnTo>
                  <a:pt x="615" y="195"/>
                </a:lnTo>
                <a:lnTo>
                  <a:pt x="587" y="195"/>
                </a:lnTo>
                <a:lnTo>
                  <a:pt x="559" y="195"/>
                </a:lnTo>
                <a:lnTo>
                  <a:pt x="559" y="614"/>
                </a:lnTo>
                <a:lnTo>
                  <a:pt x="56" y="614"/>
                </a:lnTo>
                <a:lnTo>
                  <a:pt x="56" y="195"/>
                </a:lnTo>
                <a:lnTo>
                  <a:pt x="559" y="195"/>
                </a:lnTo>
                <a:lnTo>
                  <a:pt x="587" y="195"/>
                </a:lnTo>
                <a:lnTo>
                  <a:pt x="587" y="643"/>
                </a:lnTo>
                <a:lnTo>
                  <a:pt x="56" y="643"/>
                </a:lnTo>
                <a:lnTo>
                  <a:pt x="56" y="614"/>
                </a:lnTo>
                <a:lnTo>
                  <a:pt x="56" y="195"/>
                </a:lnTo>
                <a:close/>
              </a:path>
            </a:pathLst>
          </a:custGeom>
          <a:solidFill>
            <a:srgbClr val="008080"/>
          </a:solidFill>
          <a:ln w="0">
            <a:solidFill>
              <a:srgbClr val="000080"/>
            </a:solidFill>
            <a:round/>
            <a:headEnd/>
            <a:tailEnd/>
          </a:ln>
        </p:spPr>
        <p:txBody>
          <a:bodyPr/>
          <a:lstStyle/>
          <a:p>
            <a:endParaRPr lang="en-GB"/>
          </a:p>
        </p:txBody>
      </p:sp>
      <p:sp>
        <p:nvSpPr>
          <p:cNvPr id="44492" name="Rectangle 666"/>
          <p:cNvSpPr>
            <a:spLocks noChangeArrowheads="1"/>
          </p:cNvSpPr>
          <p:nvPr/>
        </p:nvSpPr>
        <p:spPr bwMode="auto">
          <a:xfrm>
            <a:off x="4895850" y="1643063"/>
            <a:ext cx="268288" cy="222250"/>
          </a:xfrm>
          <a:prstGeom prst="rect">
            <a:avLst/>
          </a:prstGeom>
          <a:solidFill>
            <a:srgbClr val="FFFF00"/>
          </a:solidFill>
          <a:ln w="0">
            <a:solidFill>
              <a:srgbClr val="000000"/>
            </a:solidFill>
            <a:miter lim="800000"/>
            <a:headEnd/>
            <a:tailEnd/>
          </a:ln>
        </p:spPr>
        <p:txBody>
          <a:bodyPr/>
          <a:lstStyle/>
          <a:p>
            <a:endParaRPr lang="fa-IR"/>
          </a:p>
        </p:txBody>
      </p:sp>
      <p:sp>
        <p:nvSpPr>
          <p:cNvPr id="44493" name="Rectangle 667"/>
          <p:cNvSpPr>
            <a:spLocks noChangeArrowheads="1"/>
          </p:cNvSpPr>
          <p:nvPr/>
        </p:nvSpPr>
        <p:spPr bwMode="auto">
          <a:xfrm>
            <a:off x="4938713" y="1697038"/>
            <a:ext cx="93662" cy="166687"/>
          </a:xfrm>
          <a:prstGeom prst="rect">
            <a:avLst/>
          </a:prstGeom>
          <a:solidFill>
            <a:srgbClr val="800000"/>
          </a:solidFill>
          <a:ln w="0">
            <a:solidFill>
              <a:srgbClr val="000040"/>
            </a:solidFill>
            <a:miter lim="800000"/>
            <a:headEnd/>
            <a:tailEnd/>
          </a:ln>
        </p:spPr>
        <p:txBody>
          <a:bodyPr/>
          <a:lstStyle/>
          <a:p>
            <a:endParaRPr lang="fa-IR"/>
          </a:p>
        </p:txBody>
      </p:sp>
      <p:sp>
        <p:nvSpPr>
          <p:cNvPr id="44494" name="Rectangle 668"/>
          <p:cNvSpPr>
            <a:spLocks noChangeArrowheads="1"/>
          </p:cNvSpPr>
          <p:nvPr/>
        </p:nvSpPr>
        <p:spPr bwMode="auto">
          <a:xfrm>
            <a:off x="5073650" y="1692275"/>
            <a:ext cx="63500" cy="80963"/>
          </a:xfrm>
          <a:prstGeom prst="rect">
            <a:avLst/>
          </a:prstGeom>
          <a:solidFill>
            <a:srgbClr val="80FFFF"/>
          </a:solidFill>
          <a:ln w="0">
            <a:solidFill>
              <a:srgbClr val="000040"/>
            </a:solidFill>
            <a:miter lim="800000"/>
            <a:headEnd/>
            <a:tailEnd/>
          </a:ln>
        </p:spPr>
        <p:txBody>
          <a:bodyPr/>
          <a:lstStyle/>
          <a:p>
            <a:endParaRPr lang="fa-IR"/>
          </a:p>
        </p:txBody>
      </p:sp>
      <p:sp>
        <p:nvSpPr>
          <p:cNvPr id="44495" name="Freeform 669"/>
          <p:cNvSpPr>
            <a:spLocks/>
          </p:cNvSpPr>
          <p:nvPr/>
        </p:nvSpPr>
        <p:spPr bwMode="auto">
          <a:xfrm>
            <a:off x="5006975" y="1773238"/>
            <a:ext cx="12700" cy="15875"/>
          </a:xfrm>
          <a:custGeom>
            <a:avLst/>
            <a:gdLst>
              <a:gd name="T0" fmla="*/ 2147483647 w 23"/>
              <a:gd name="T1" fmla="*/ 2147483647 h 30"/>
              <a:gd name="T2" fmla="*/ 2147483647 w 23"/>
              <a:gd name="T3" fmla="*/ 2147483647 h 30"/>
              <a:gd name="T4" fmla="*/ 2147483647 w 23"/>
              <a:gd name="T5" fmla="*/ 2147483647 h 30"/>
              <a:gd name="T6" fmla="*/ 2147483647 w 23"/>
              <a:gd name="T7" fmla="*/ 2147483647 h 30"/>
              <a:gd name="T8" fmla="*/ 2147483647 w 23"/>
              <a:gd name="T9" fmla="*/ 2147483647 h 30"/>
              <a:gd name="T10" fmla="*/ 2147483647 w 23"/>
              <a:gd name="T11" fmla="*/ 2147483647 h 30"/>
              <a:gd name="T12" fmla="*/ 2147483647 w 23"/>
              <a:gd name="T13" fmla="*/ 2147483647 h 30"/>
              <a:gd name="T14" fmla="*/ 2147483647 w 23"/>
              <a:gd name="T15" fmla="*/ 0 h 30"/>
              <a:gd name="T16" fmla="*/ 2147483647 w 23"/>
              <a:gd name="T17" fmla="*/ 0 h 30"/>
              <a:gd name="T18" fmla="*/ 2147483647 w 23"/>
              <a:gd name="T19" fmla="*/ 0 h 30"/>
              <a:gd name="T20" fmla="*/ 2147483647 w 23"/>
              <a:gd name="T21" fmla="*/ 0 h 30"/>
              <a:gd name="T22" fmla="*/ 2147483647 w 23"/>
              <a:gd name="T23" fmla="*/ 2147483647 h 30"/>
              <a:gd name="T24" fmla="*/ 2147483647 w 23"/>
              <a:gd name="T25" fmla="*/ 2147483647 h 30"/>
              <a:gd name="T26" fmla="*/ 2147483647 w 23"/>
              <a:gd name="T27" fmla="*/ 2147483647 h 30"/>
              <a:gd name="T28" fmla="*/ 2147483647 w 23"/>
              <a:gd name="T29" fmla="*/ 2147483647 h 30"/>
              <a:gd name="T30" fmla="*/ 2147483647 w 23"/>
              <a:gd name="T31" fmla="*/ 2147483647 h 30"/>
              <a:gd name="T32" fmla="*/ 0 w 23"/>
              <a:gd name="T33" fmla="*/ 2147483647 h 30"/>
              <a:gd name="T34" fmla="*/ 0 w 23"/>
              <a:gd name="T35" fmla="*/ 2147483647 h 30"/>
              <a:gd name="T36" fmla="*/ 0 w 23"/>
              <a:gd name="T37" fmla="*/ 2147483647 h 30"/>
              <a:gd name="T38" fmla="*/ 0 w 23"/>
              <a:gd name="T39" fmla="*/ 2147483647 h 30"/>
              <a:gd name="T40" fmla="*/ 2147483647 w 23"/>
              <a:gd name="T41" fmla="*/ 2147483647 h 30"/>
              <a:gd name="T42" fmla="*/ 2147483647 w 23"/>
              <a:gd name="T43" fmla="*/ 2147483647 h 30"/>
              <a:gd name="T44" fmla="*/ 2147483647 w 23"/>
              <a:gd name="T45" fmla="*/ 2147483647 h 30"/>
              <a:gd name="T46" fmla="*/ 2147483647 w 23"/>
              <a:gd name="T47" fmla="*/ 2147483647 h 30"/>
              <a:gd name="T48" fmla="*/ 2147483647 w 23"/>
              <a:gd name="T49" fmla="*/ 2147483647 h 30"/>
              <a:gd name="T50" fmla="*/ 2147483647 w 23"/>
              <a:gd name="T51" fmla="*/ 2147483647 h 30"/>
              <a:gd name="T52" fmla="*/ 2147483647 w 23"/>
              <a:gd name="T53" fmla="*/ 2147483647 h 30"/>
              <a:gd name="T54" fmla="*/ 2147483647 w 23"/>
              <a:gd name="T55" fmla="*/ 2147483647 h 30"/>
              <a:gd name="T56" fmla="*/ 2147483647 w 23"/>
              <a:gd name="T57" fmla="*/ 2147483647 h 30"/>
              <a:gd name="T58" fmla="*/ 2147483647 w 23"/>
              <a:gd name="T59" fmla="*/ 2147483647 h 30"/>
              <a:gd name="T60" fmla="*/ 2147483647 w 23"/>
              <a:gd name="T61" fmla="*/ 2147483647 h 30"/>
              <a:gd name="T62" fmla="*/ 2147483647 w 23"/>
              <a:gd name="T63" fmla="*/ 2147483647 h 30"/>
              <a:gd name="T64" fmla="*/ 2147483647 w 23"/>
              <a:gd name="T65" fmla="*/ 2147483647 h 30"/>
              <a:gd name="T66" fmla="*/ 2147483647 w 23"/>
              <a:gd name="T67" fmla="*/ 2147483647 h 30"/>
              <a:gd name="T68" fmla="*/ 2147483647 w 23"/>
              <a:gd name="T69" fmla="*/ 2147483647 h 30"/>
              <a:gd name="T70" fmla="*/ 2147483647 w 23"/>
              <a:gd name="T71" fmla="*/ 2147483647 h 3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3"/>
              <a:gd name="T109" fmla="*/ 0 h 30"/>
              <a:gd name="T110" fmla="*/ 23 w 23"/>
              <a:gd name="T111" fmla="*/ 30 h 3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3" h="30">
                <a:moveTo>
                  <a:pt x="23" y="14"/>
                </a:moveTo>
                <a:lnTo>
                  <a:pt x="23" y="13"/>
                </a:lnTo>
                <a:lnTo>
                  <a:pt x="23" y="12"/>
                </a:lnTo>
                <a:lnTo>
                  <a:pt x="23" y="11"/>
                </a:lnTo>
                <a:lnTo>
                  <a:pt x="22" y="10"/>
                </a:lnTo>
                <a:lnTo>
                  <a:pt x="21" y="9"/>
                </a:lnTo>
                <a:lnTo>
                  <a:pt x="21" y="8"/>
                </a:lnTo>
                <a:lnTo>
                  <a:pt x="21" y="7"/>
                </a:lnTo>
                <a:lnTo>
                  <a:pt x="20" y="5"/>
                </a:lnTo>
                <a:lnTo>
                  <a:pt x="19" y="4"/>
                </a:lnTo>
                <a:lnTo>
                  <a:pt x="19" y="3"/>
                </a:lnTo>
                <a:lnTo>
                  <a:pt x="18" y="2"/>
                </a:lnTo>
                <a:lnTo>
                  <a:pt x="17" y="1"/>
                </a:lnTo>
                <a:lnTo>
                  <a:pt x="16" y="0"/>
                </a:lnTo>
                <a:lnTo>
                  <a:pt x="15" y="0"/>
                </a:lnTo>
                <a:lnTo>
                  <a:pt x="13" y="0"/>
                </a:lnTo>
                <a:lnTo>
                  <a:pt x="12" y="0"/>
                </a:lnTo>
                <a:lnTo>
                  <a:pt x="11" y="0"/>
                </a:lnTo>
                <a:lnTo>
                  <a:pt x="10" y="0"/>
                </a:lnTo>
                <a:lnTo>
                  <a:pt x="9" y="0"/>
                </a:lnTo>
                <a:lnTo>
                  <a:pt x="8" y="0"/>
                </a:lnTo>
                <a:lnTo>
                  <a:pt x="7" y="1"/>
                </a:lnTo>
                <a:lnTo>
                  <a:pt x="6" y="1"/>
                </a:lnTo>
                <a:lnTo>
                  <a:pt x="5" y="2"/>
                </a:lnTo>
                <a:lnTo>
                  <a:pt x="4" y="3"/>
                </a:lnTo>
                <a:lnTo>
                  <a:pt x="4" y="4"/>
                </a:lnTo>
                <a:lnTo>
                  <a:pt x="2" y="5"/>
                </a:lnTo>
                <a:lnTo>
                  <a:pt x="1" y="7"/>
                </a:lnTo>
                <a:lnTo>
                  <a:pt x="1" y="8"/>
                </a:lnTo>
                <a:lnTo>
                  <a:pt x="1" y="9"/>
                </a:lnTo>
                <a:lnTo>
                  <a:pt x="0" y="10"/>
                </a:lnTo>
                <a:lnTo>
                  <a:pt x="0" y="11"/>
                </a:lnTo>
                <a:lnTo>
                  <a:pt x="0" y="12"/>
                </a:lnTo>
                <a:lnTo>
                  <a:pt x="0" y="13"/>
                </a:lnTo>
                <a:lnTo>
                  <a:pt x="0" y="14"/>
                </a:lnTo>
                <a:lnTo>
                  <a:pt x="0" y="16"/>
                </a:lnTo>
                <a:lnTo>
                  <a:pt x="0" y="18"/>
                </a:lnTo>
                <a:lnTo>
                  <a:pt x="0" y="19"/>
                </a:lnTo>
                <a:lnTo>
                  <a:pt x="0" y="20"/>
                </a:lnTo>
                <a:lnTo>
                  <a:pt x="1" y="22"/>
                </a:lnTo>
                <a:lnTo>
                  <a:pt x="1" y="23"/>
                </a:lnTo>
                <a:lnTo>
                  <a:pt x="1" y="24"/>
                </a:lnTo>
                <a:lnTo>
                  <a:pt x="2" y="24"/>
                </a:lnTo>
                <a:lnTo>
                  <a:pt x="4" y="25"/>
                </a:lnTo>
                <a:lnTo>
                  <a:pt x="4" y="26"/>
                </a:lnTo>
                <a:lnTo>
                  <a:pt x="5" y="27"/>
                </a:lnTo>
                <a:lnTo>
                  <a:pt x="6" y="28"/>
                </a:lnTo>
                <a:lnTo>
                  <a:pt x="7" y="28"/>
                </a:lnTo>
                <a:lnTo>
                  <a:pt x="8" y="30"/>
                </a:lnTo>
                <a:lnTo>
                  <a:pt x="9" y="30"/>
                </a:lnTo>
                <a:lnTo>
                  <a:pt x="10" y="30"/>
                </a:lnTo>
                <a:lnTo>
                  <a:pt x="11" y="30"/>
                </a:lnTo>
                <a:lnTo>
                  <a:pt x="12" y="30"/>
                </a:lnTo>
                <a:lnTo>
                  <a:pt x="13" y="30"/>
                </a:lnTo>
                <a:lnTo>
                  <a:pt x="15" y="30"/>
                </a:lnTo>
                <a:lnTo>
                  <a:pt x="16" y="30"/>
                </a:lnTo>
                <a:lnTo>
                  <a:pt x="17" y="28"/>
                </a:lnTo>
                <a:lnTo>
                  <a:pt x="18" y="27"/>
                </a:lnTo>
                <a:lnTo>
                  <a:pt x="19" y="26"/>
                </a:lnTo>
                <a:lnTo>
                  <a:pt x="19" y="25"/>
                </a:lnTo>
                <a:lnTo>
                  <a:pt x="20" y="24"/>
                </a:lnTo>
                <a:lnTo>
                  <a:pt x="21" y="24"/>
                </a:lnTo>
                <a:lnTo>
                  <a:pt x="21" y="23"/>
                </a:lnTo>
                <a:lnTo>
                  <a:pt x="21" y="22"/>
                </a:lnTo>
                <a:lnTo>
                  <a:pt x="22" y="20"/>
                </a:lnTo>
                <a:lnTo>
                  <a:pt x="23" y="19"/>
                </a:lnTo>
                <a:lnTo>
                  <a:pt x="23" y="18"/>
                </a:lnTo>
                <a:lnTo>
                  <a:pt x="23" y="16"/>
                </a:lnTo>
                <a:lnTo>
                  <a:pt x="23" y="14"/>
                </a:lnTo>
                <a:close/>
              </a:path>
            </a:pathLst>
          </a:custGeom>
          <a:solidFill>
            <a:srgbClr val="008080"/>
          </a:solidFill>
          <a:ln w="0">
            <a:solidFill>
              <a:srgbClr val="000040"/>
            </a:solidFill>
            <a:round/>
            <a:headEnd/>
            <a:tailEnd/>
          </a:ln>
        </p:spPr>
        <p:txBody>
          <a:bodyPr/>
          <a:lstStyle/>
          <a:p>
            <a:endParaRPr lang="en-GB"/>
          </a:p>
        </p:txBody>
      </p:sp>
      <p:sp>
        <p:nvSpPr>
          <p:cNvPr id="44496" name="Line 670"/>
          <p:cNvSpPr>
            <a:spLocks noChangeShapeType="1"/>
          </p:cNvSpPr>
          <p:nvPr/>
        </p:nvSpPr>
        <p:spPr bwMode="auto">
          <a:xfrm>
            <a:off x="5105400" y="1692275"/>
            <a:ext cx="1588" cy="80963"/>
          </a:xfrm>
          <a:prstGeom prst="line">
            <a:avLst/>
          </a:prstGeom>
          <a:noFill/>
          <a:ln w="6350">
            <a:solidFill>
              <a:srgbClr val="000040"/>
            </a:solidFill>
            <a:round/>
            <a:headEnd/>
            <a:tailEnd/>
          </a:ln>
        </p:spPr>
        <p:txBody>
          <a:bodyPr/>
          <a:lstStyle/>
          <a:p>
            <a:endParaRPr lang="en-GB"/>
          </a:p>
        </p:txBody>
      </p:sp>
      <p:sp>
        <p:nvSpPr>
          <p:cNvPr id="44497" name="Line 671"/>
          <p:cNvSpPr>
            <a:spLocks noChangeShapeType="1"/>
          </p:cNvSpPr>
          <p:nvPr/>
        </p:nvSpPr>
        <p:spPr bwMode="auto">
          <a:xfrm>
            <a:off x="5073650" y="1730375"/>
            <a:ext cx="61913" cy="1588"/>
          </a:xfrm>
          <a:prstGeom prst="line">
            <a:avLst/>
          </a:prstGeom>
          <a:noFill/>
          <a:ln w="6350">
            <a:solidFill>
              <a:srgbClr val="000040"/>
            </a:solidFill>
            <a:round/>
            <a:headEnd/>
            <a:tailEnd/>
          </a:ln>
        </p:spPr>
        <p:txBody>
          <a:bodyPr/>
          <a:lstStyle/>
          <a:p>
            <a:endParaRPr lang="en-GB"/>
          </a:p>
        </p:txBody>
      </p:sp>
      <p:sp>
        <p:nvSpPr>
          <p:cNvPr id="44498" name="Freeform 672"/>
          <p:cNvSpPr>
            <a:spLocks/>
          </p:cNvSpPr>
          <p:nvPr/>
        </p:nvSpPr>
        <p:spPr bwMode="auto">
          <a:xfrm>
            <a:off x="8277225" y="1577975"/>
            <a:ext cx="323850" cy="341313"/>
          </a:xfrm>
          <a:custGeom>
            <a:avLst/>
            <a:gdLst>
              <a:gd name="T0" fmla="*/ 2147483647 w 614"/>
              <a:gd name="T1" fmla="*/ 2147483647 h 643"/>
              <a:gd name="T2" fmla="*/ 0 w 614"/>
              <a:gd name="T3" fmla="*/ 2147483647 h 643"/>
              <a:gd name="T4" fmla="*/ 2147483647 w 614"/>
              <a:gd name="T5" fmla="*/ 0 h 643"/>
              <a:gd name="T6" fmla="*/ 2147483647 w 614"/>
              <a:gd name="T7" fmla="*/ 2147483647 h 643"/>
              <a:gd name="T8" fmla="*/ 2147483647 w 614"/>
              <a:gd name="T9" fmla="*/ 2147483647 h 643"/>
              <a:gd name="T10" fmla="*/ 2147483647 w 614"/>
              <a:gd name="T11" fmla="*/ 2147483647 h 643"/>
              <a:gd name="T12" fmla="*/ 2147483647 w 614"/>
              <a:gd name="T13" fmla="*/ 2147483647 h 643"/>
              <a:gd name="T14" fmla="*/ 2147483647 w 614"/>
              <a:gd name="T15" fmla="*/ 2147483647 h 643"/>
              <a:gd name="T16" fmla="*/ 2147483647 w 614"/>
              <a:gd name="T17" fmla="*/ 2147483647 h 643"/>
              <a:gd name="T18" fmla="*/ 2147483647 w 614"/>
              <a:gd name="T19" fmla="*/ 2147483647 h 643"/>
              <a:gd name="T20" fmla="*/ 2147483647 w 614"/>
              <a:gd name="T21" fmla="*/ 2147483647 h 643"/>
              <a:gd name="T22" fmla="*/ 2147483647 w 614"/>
              <a:gd name="T23" fmla="*/ 2147483647 h 643"/>
              <a:gd name="T24" fmla="*/ 2147483647 w 614"/>
              <a:gd name="T25" fmla="*/ 2147483647 h 643"/>
              <a:gd name="T26" fmla="*/ 2147483647 w 614"/>
              <a:gd name="T27" fmla="*/ 2147483647 h 643"/>
              <a:gd name="T28" fmla="*/ 2147483647 w 614"/>
              <a:gd name="T29" fmla="*/ 2147483647 h 6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14"/>
              <a:gd name="T46" fmla="*/ 0 h 643"/>
              <a:gd name="T47" fmla="*/ 614 w 614"/>
              <a:gd name="T48" fmla="*/ 643 h 6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14" h="643">
                <a:moveTo>
                  <a:pt x="56" y="196"/>
                </a:moveTo>
                <a:lnTo>
                  <a:pt x="0" y="196"/>
                </a:lnTo>
                <a:lnTo>
                  <a:pt x="307" y="0"/>
                </a:lnTo>
                <a:lnTo>
                  <a:pt x="614" y="196"/>
                </a:lnTo>
                <a:lnTo>
                  <a:pt x="587" y="196"/>
                </a:lnTo>
                <a:lnTo>
                  <a:pt x="558" y="196"/>
                </a:lnTo>
                <a:lnTo>
                  <a:pt x="558" y="615"/>
                </a:lnTo>
                <a:lnTo>
                  <a:pt x="56" y="615"/>
                </a:lnTo>
                <a:lnTo>
                  <a:pt x="56" y="196"/>
                </a:lnTo>
                <a:lnTo>
                  <a:pt x="558" y="196"/>
                </a:lnTo>
                <a:lnTo>
                  <a:pt x="587" y="196"/>
                </a:lnTo>
                <a:lnTo>
                  <a:pt x="587" y="643"/>
                </a:lnTo>
                <a:lnTo>
                  <a:pt x="56" y="643"/>
                </a:lnTo>
                <a:lnTo>
                  <a:pt x="56" y="615"/>
                </a:lnTo>
                <a:lnTo>
                  <a:pt x="56" y="196"/>
                </a:lnTo>
                <a:close/>
              </a:path>
            </a:pathLst>
          </a:custGeom>
          <a:solidFill>
            <a:srgbClr val="008080"/>
          </a:solidFill>
          <a:ln w="0">
            <a:solidFill>
              <a:srgbClr val="000080"/>
            </a:solidFill>
            <a:round/>
            <a:headEnd/>
            <a:tailEnd/>
          </a:ln>
        </p:spPr>
        <p:txBody>
          <a:bodyPr/>
          <a:lstStyle/>
          <a:p>
            <a:endParaRPr lang="en-GB"/>
          </a:p>
        </p:txBody>
      </p:sp>
      <p:sp>
        <p:nvSpPr>
          <p:cNvPr id="44499" name="Rectangle 673"/>
          <p:cNvSpPr>
            <a:spLocks noChangeArrowheads="1"/>
          </p:cNvSpPr>
          <p:nvPr/>
        </p:nvSpPr>
        <p:spPr bwMode="auto">
          <a:xfrm>
            <a:off x="8307388" y="1682750"/>
            <a:ext cx="268287" cy="220663"/>
          </a:xfrm>
          <a:prstGeom prst="rect">
            <a:avLst/>
          </a:prstGeom>
          <a:solidFill>
            <a:srgbClr val="FFFF00"/>
          </a:solidFill>
          <a:ln w="0">
            <a:solidFill>
              <a:srgbClr val="000000"/>
            </a:solidFill>
            <a:miter lim="800000"/>
            <a:headEnd/>
            <a:tailEnd/>
          </a:ln>
        </p:spPr>
        <p:txBody>
          <a:bodyPr/>
          <a:lstStyle/>
          <a:p>
            <a:endParaRPr lang="fa-IR"/>
          </a:p>
        </p:txBody>
      </p:sp>
      <p:sp>
        <p:nvSpPr>
          <p:cNvPr id="44500" name="Rectangle 674"/>
          <p:cNvSpPr>
            <a:spLocks noChangeArrowheads="1"/>
          </p:cNvSpPr>
          <p:nvPr/>
        </p:nvSpPr>
        <p:spPr bwMode="auto">
          <a:xfrm>
            <a:off x="8350250" y="1735138"/>
            <a:ext cx="93663" cy="166687"/>
          </a:xfrm>
          <a:prstGeom prst="rect">
            <a:avLst/>
          </a:prstGeom>
          <a:solidFill>
            <a:srgbClr val="800000"/>
          </a:solidFill>
          <a:ln w="0">
            <a:solidFill>
              <a:srgbClr val="000040"/>
            </a:solidFill>
            <a:miter lim="800000"/>
            <a:headEnd/>
            <a:tailEnd/>
          </a:ln>
        </p:spPr>
        <p:txBody>
          <a:bodyPr/>
          <a:lstStyle/>
          <a:p>
            <a:endParaRPr lang="fa-IR"/>
          </a:p>
        </p:txBody>
      </p:sp>
      <p:sp>
        <p:nvSpPr>
          <p:cNvPr id="44501" name="Rectangle 675"/>
          <p:cNvSpPr>
            <a:spLocks noChangeArrowheads="1"/>
          </p:cNvSpPr>
          <p:nvPr/>
        </p:nvSpPr>
        <p:spPr bwMode="auto">
          <a:xfrm>
            <a:off x="8485188" y="1730375"/>
            <a:ext cx="65087" cy="80963"/>
          </a:xfrm>
          <a:prstGeom prst="rect">
            <a:avLst/>
          </a:prstGeom>
          <a:solidFill>
            <a:srgbClr val="80FFFF"/>
          </a:solidFill>
          <a:ln w="0">
            <a:solidFill>
              <a:srgbClr val="000040"/>
            </a:solidFill>
            <a:miter lim="800000"/>
            <a:headEnd/>
            <a:tailEnd/>
          </a:ln>
        </p:spPr>
        <p:txBody>
          <a:bodyPr/>
          <a:lstStyle/>
          <a:p>
            <a:endParaRPr lang="fa-IR"/>
          </a:p>
        </p:txBody>
      </p:sp>
      <p:sp>
        <p:nvSpPr>
          <p:cNvPr id="44502" name="Freeform 676"/>
          <p:cNvSpPr>
            <a:spLocks/>
          </p:cNvSpPr>
          <p:nvPr/>
        </p:nvSpPr>
        <p:spPr bwMode="auto">
          <a:xfrm>
            <a:off x="8418513" y="1811338"/>
            <a:ext cx="12700" cy="15875"/>
          </a:xfrm>
          <a:custGeom>
            <a:avLst/>
            <a:gdLst>
              <a:gd name="T0" fmla="*/ 2147483647 w 23"/>
              <a:gd name="T1" fmla="*/ 2147483647 h 30"/>
              <a:gd name="T2" fmla="*/ 2147483647 w 23"/>
              <a:gd name="T3" fmla="*/ 2147483647 h 30"/>
              <a:gd name="T4" fmla="*/ 2147483647 w 23"/>
              <a:gd name="T5" fmla="*/ 2147483647 h 30"/>
              <a:gd name="T6" fmla="*/ 2147483647 w 23"/>
              <a:gd name="T7" fmla="*/ 2147483647 h 30"/>
              <a:gd name="T8" fmla="*/ 2147483647 w 23"/>
              <a:gd name="T9" fmla="*/ 2147483647 h 30"/>
              <a:gd name="T10" fmla="*/ 2147483647 w 23"/>
              <a:gd name="T11" fmla="*/ 2147483647 h 30"/>
              <a:gd name="T12" fmla="*/ 2147483647 w 23"/>
              <a:gd name="T13" fmla="*/ 2147483647 h 30"/>
              <a:gd name="T14" fmla="*/ 2147483647 w 23"/>
              <a:gd name="T15" fmla="*/ 0 h 30"/>
              <a:gd name="T16" fmla="*/ 2147483647 w 23"/>
              <a:gd name="T17" fmla="*/ 0 h 30"/>
              <a:gd name="T18" fmla="*/ 2147483647 w 23"/>
              <a:gd name="T19" fmla="*/ 0 h 30"/>
              <a:gd name="T20" fmla="*/ 2147483647 w 23"/>
              <a:gd name="T21" fmla="*/ 0 h 30"/>
              <a:gd name="T22" fmla="*/ 2147483647 w 23"/>
              <a:gd name="T23" fmla="*/ 2147483647 h 30"/>
              <a:gd name="T24" fmla="*/ 2147483647 w 23"/>
              <a:gd name="T25" fmla="*/ 2147483647 h 30"/>
              <a:gd name="T26" fmla="*/ 2147483647 w 23"/>
              <a:gd name="T27" fmla="*/ 2147483647 h 30"/>
              <a:gd name="T28" fmla="*/ 2147483647 w 23"/>
              <a:gd name="T29" fmla="*/ 2147483647 h 30"/>
              <a:gd name="T30" fmla="*/ 2147483647 w 23"/>
              <a:gd name="T31" fmla="*/ 2147483647 h 30"/>
              <a:gd name="T32" fmla="*/ 0 w 23"/>
              <a:gd name="T33" fmla="*/ 2147483647 h 30"/>
              <a:gd name="T34" fmla="*/ 0 w 23"/>
              <a:gd name="T35" fmla="*/ 2147483647 h 30"/>
              <a:gd name="T36" fmla="*/ 0 w 23"/>
              <a:gd name="T37" fmla="*/ 2147483647 h 30"/>
              <a:gd name="T38" fmla="*/ 0 w 23"/>
              <a:gd name="T39" fmla="*/ 2147483647 h 30"/>
              <a:gd name="T40" fmla="*/ 2147483647 w 23"/>
              <a:gd name="T41" fmla="*/ 2147483647 h 30"/>
              <a:gd name="T42" fmla="*/ 2147483647 w 23"/>
              <a:gd name="T43" fmla="*/ 2147483647 h 30"/>
              <a:gd name="T44" fmla="*/ 2147483647 w 23"/>
              <a:gd name="T45" fmla="*/ 2147483647 h 30"/>
              <a:gd name="T46" fmla="*/ 2147483647 w 23"/>
              <a:gd name="T47" fmla="*/ 2147483647 h 30"/>
              <a:gd name="T48" fmla="*/ 2147483647 w 23"/>
              <a:gd name="T49" fmla="*/ 2147483647 h 30"/>
              <a:gd name="T50" fmla="*/ 2147483647 w 23"/>
              <a:gd name="T51" fmla="*/ 2147483647 h 30"/>
              <a:gd name="T52" fmla="*/ 2147483647 w 23"/>
              <a:gd name="T53" fmla="*/ 2147483647 h 30"/>
              <a:gd name="T54" fmla="*/ 2147483647 w 23"/>
              <a:gd name="T55" fmla="*/ 2147483647 h 30"/>
              <a:gd name="T56" fmla="*/ 2147483647 w 23"/>
              <a:gd name="T57" fmla="*/ 2147483647 h 30"/>
              <a:gd name="T58" fmla="*/ 2147483647 w 23"/>
              <a:gd name="T59" fmla="*/ 2147483647 h 30"/>
              <a:gd name="T60" fmla="*/ 2147483647 w 23"/>
              <a:gd name="T61" fmla="*/ 2147483647 h 30"/>
              <a:gd name="T62" fmla="*/ 2147483647 w 23"/>
              <a:gd name="T63" fmla="*/ 2147483647 h 30"/>
              <a:gd name="T64" fmla="*/ 2147483647 w 23"/>
              <a:gd name="T65" fmla="*/ 2147483647 h 30"/>
              <a:gd name="T66" fmla="*/ 2147483647 w 23"/>
              <a:gd name="T67" fmla="*/ 2147483647 h 30"/>
              <a:gd name="T68" fmla="*/ 2147483647 w 23"/>
              <a:gd name="T69" fmla="*/ 2147483647 h 30"/>
              <a:gd name="T70" fmla="*/ 2147483647 w 23"/>
              <a:gd name="T71" fmla="*/ 2147483647 h 3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3"/>
              <a:gd name="T109" fmla="*/ 0 h 30"/>
              <a:gd name="T110" fmla="*/ 23 w 23"/>
              <a:gd name="T111" fmla="*/ 30 h 3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3" h="30">
                <a:moveTo>
                  <a:pt x="23" y="15"/>
                </a:moveTo>
                <a:lnTo>
                  <a:pt x="23" y="14"/>
                </a:lnTo>
                <a:lnTo>
                  <a:pt x="23" y="12"/>
                </a:lnTo>
                <a:lnTo>
                  <a:pt x="23" y="11"/>
                </a:lnTo>
                <a:lnTo>
                  <a:pt x="22" y="10"/>
                </a:lnTo>
                <a:lnTo>
                  <a:pt x="21" y="9"/>
                </a:lnTo>
                <a:lnTo>
                  <a:pt x="21" y="8"/>
                </a:lnTo>
                <a:lnTo>
                  <a:pt x="21" y="7"/>
                </a:lnTo>
                <a:lnTo>
                  <a:pt x="20" y="6"/>
                </a:lnTo>
                <a:lnTo>
                  <a:pt x="18" y="5"/>
                </a:lnTo>
                <a:lnTo>
                  <a:pt x="18" y="4"/>
                </a:lnTo>
                <a:lnTo>
                  <a:pt x="17" y="3"/>
                </a:lnTo>
                <a:lnTo>
                  <a:pt x="16" y="1"/>
                </a:lnTo>
                <a:lnTo>
                  <a:pt x="15" y="0"/>
                </a:lnTo>
                <a:lnTo>
                  <a:pt x="14" y="0"/>
                </a:lnTo>
                <a:lnTo>
                  <a:pt x="13" y="0"/>
                </a:lnTo>
                <a:lnTo>
                  <a:pt x="12" y="0"/>
                </a:lnTo>
                <a:lnTo>
                  <a:pt x="11" y="0"/>
                </a:lnTo>
                <a:lnTo>
                  <a:pt x="10" y="0"/>
                </a:lnTo>
                <a:lnTo>
                  <a:pt x="9" y="0"/>
                </a:lnTo>
                <a:lnTo>
                  <a:pt x="7" y="0"/>
                </a:lnTo>
                <a:lnTo>
                  <a:pt x="6" y="1"/>
                </a:lnTo>
                <a:lnTo>
                  <a:pt x="5" y="1"/>
                </a:lnTo>
                <a:lnTo>
                  <a:pt x="4" y="3"/>
                </a:lnTo>
                <a:lnTo>
                  <a:pt x="3" y="4"/>
                </a:lnTo>
                <a:lnTo>
                  <a:pt x="3" y="5"/>
                </a:lnTo>
                <a:lnTo>
                  <a:pt x="2" y="6"/>
                </a:lnTo>
                <a:lnTo>
                  <a:pt x="1" y="7"/>
                </a:lnTo>
                <a:lnTo>
                  <a:pt x="1" y="8"/>
                </a:lnTo>
                <a:lnTo>
                  <a:pt x="1" y="9"/>
                </a:lnTo>
                <a:lnTo>
                  <a:pt x="0" y="10"/>
                </a:lnTo>
                <a:lnTo>
                  <a:pt x="0" y="11"/>
                </a:lnTo>
                <a:lnTo>
                  <a:pt x="0" y="12"/>
                </a:lnTo>
                <a:lnTo>
                  <a:pt x="0" y="14"/>
                </a:lnTo>
                <a:lnTo>
                  <a:pt x="0" y="15"/>
                </a:lnTo>
                <a:lnTo>
                  <a:pt x="0" y="17"/>
                </a:lnTo>
                <a:lnTo>
                  <a:pt x="0" y="18"/>
                </a:lnTo>
                <a:lnTo>
                  <a:pt x="0" y="19"/>
                </a:lnTo>
                <a:lnTo>
                  <a:pt x="0" y="20"/>
                </a:lnTo>
                <a:lnTo>
                  <a:pt x="1" y="22"/>
                </a:lnTo>
                <a:lnTo>
                  <a:pt x="1" y="23"/>
                </a:lnTo>
                <a:lnTo>
                  <a:pt x="1" y="25"/>
                </a:lnTo>
                <a:lnTo>
                  <a:pt x="2" y="25"/>
                </a:lnTo>
                <a:lnTo>
                  <a:pt x="3" y="26"/>
                </a:lnTo>
                <a:lnTo>
                  <a:pt x="3" y="27"/>
                </a:lnTo>
                <a:lnTo>
                  <a:pt x="4" y="28"/>
                </a:lnTo>
                <a:lnTo>
                  <a:pt x="5" y="29"/>
                </a:lnTo>
                <a:lnTo>
                  <a:pt x="6" y="29"/>
                </a:lnTo>
                <a:lnTo>
                  <a:pt x="7" y="30"/>
                </a:lnTo>
                <a:lnTo>
                  <a:pt x="9" y="30"/>
                </a:lnTo>
                <a:lnTo>
                  <a:pt x="10" y="30"/>
                </a:lnTo>
                <a:lnTo>
                  <a:pt x="11" y="30"/>
                </a:lnTo>
                <a:lnTo>
                  <a:pt x="12" y="30"/>
                </a:lnTo>
                <a:lnTo>
                  <a:pt x="13" y="30"/>
                </a:lnTo>
                <a:lnTo>
                  <a:pt x="14" y="30"/>
                </a:lnTo>
                <a:lnTo>
                  <a:pt x="15" y="30"/>
                </a:lnTo>
                <a:lnTo>
                  <a:pt x="16" y="29"/>
                </a:lnTo>
                <a:lnTo>
                  <a:pt x="17" y="28"/>
                </a:lnTo>
                <a:lnTo>
                  <a:pt x="18" y="27"/>
                </a:lnTo>
                <a:lnTo>
                  <a:pt x="18" y="26"/>
                </a:lnTo>
                <a:lnTo>
                  <a:pt x="20" y="25"/>
                </a:lnTo>
                <a:lnTo>
                  <a:pt x="21" y="25"/>
                </a:lnTo>
                <a:lnTo>
                  <a:pt x="21" y="23"/>
                </a:lnTo>
                <a:lnTo>
                  <a:pt x="21" y="22"/>
                </a:lnTo>
                <a:lnTo>
                  <a:pt x="22" y="20"/>
                </a:lnTo>
                <a:lnTo>
                  <a:pt x="23" y="19"/>
                </a:lnTo>
                <a:lnTo>
                  <a:pt x="23" y="18"/>
                </a:lnTo>
                <a:lnTo>
                  <a:pt x="23" y="17"/>
                </a:lnTo>
                <a:lnTo>
                  <a:pt x="23" y="15"/>
                </a:lnTo>
                <a:close/>
              </a:path>
            </a:pathLst>
          </a:custGeom>
          <a:solidFill>
            <a:srgbClr val="008080"/>
          </a:solidFill>
          <a:ln w="0">
            <a:solidFill>
              <a:srgbClr val="000040"/>
            </a:solidFill>
            <a:round/>
            <a:headEnd/>
            <a:tailEnd/>
          </a:ln>
        </p:spPr>
        <p:txBody>
          <a:bodyPr/>
          <a:lstStyle/>
          <a:p>
            <a:endParaRPr lang="en-GB"/>
          </a:p>
        </p:txBody>
      </p:sp>
      <p:sp>
        <p:nvSpPr>
          <p:cNvPr id="44503" name="Line 677"/>
          <p:cNvSpPr>
            <a:spLocks noChangeShapeType="1"/>
          </p:cNvSpPr>
          <p:nvPr/>
        </p:nvSpPr>
        <p:spPr bwMode="auto">
          <a:xfrm>
            <a:off x="8516938" y="1731963"/>
            <a:ext cx="1587" cy="79375"/>
          </a:xfrm>
          <a:prstGeom prst="line">
            <a:avLst/>
          </a:prstGeom>
          <a:noFill/>
          <a:ln w="6350">
            <a:solidFill>
              <a:srgbClr val="000040"/>
            </a:solidFill>
            <a:round/>
            <a:headEnd/>
            <a:tailEnd/>
          </a:ln>
        </p:spPr>
        <p:txBody>
          <a:bodyPr/>
          <a:lstStyle/>
          <a:p>
            <a:endParaRPr lang="en-GB"/>
          </a:p>
        </p:txBody>
      </p:sp>
      <p:sp>
        <p:nvSpPr>
          <p:cNvPr id="44504" name="Line 678"/>
          <p:cNvSpPr>
            <a:spLocks noChangeShapeType="1"/>
          </p:cNvSpPr>
          <p:nvPr/>
        </p:nvSpPr>
        <p:spPr bwMode="auto">
          <a:xfrm>
            <a:off x="8686800" y="2286000"/>
            <a:ext cx="61913" cy="1588"/>
          </a:xfrm>
          <a:prstGeom prst="line">
            <a:avLst/>
          </a:prstGeom>
          <a:noFill/>
          <a:ln w="6350">
            <a:solidFill>
              <a:srgbClr val="000040"/>
            </a:solidFill>
            <a:round/>
            <a:headEnd/>
            <a:tailEnd/>
          </a:ln>
        </p:spPr>
        <p:txBody>
          <a:bodyPr/>
          <a:lstStyle/>
          <a:p>
            <a:endParaRPr lang="en-GB"/>
          </a:p>
        </p:txBody>
      </p:sp>
      <p:sp>
        <p:nvSpPr>
          <p:cNvPr id="44505" name="Freeform 679"/>
          <p:cNvSpPr>
            <a:spLocks/>
          </p:cNvSpPr>
          <p:nvPr/>
        </p:nvSpPr>
        <p:spPr bwMode="auto">
          <a:xfrm>
            <a:off x="8099425" y="3335338"/>
            <a:ext cx="325438" cy="339725"/>
          </a:xfrm>
          <a:custGeom>
            <a:avLst/>
            <a:gdLst>
              <a:gd name="T0" fmla="*/ 2147483647 w 615"/>
              <a:gd name="T1" fmla="*/ 2147483647 h 643"/>
              <a:gd name="T2" fmla="*/ 0 w 615"/>
              <a:gd name="T3" fmla="*/ 2147483647 h 643"/>
              <a:gd name="T4" fmla="*/ 2147483647 w 615"/>
              <a:gd name="T5" fmla="*/ 0 h 643"/>
              <a:gd name="T6" fmla="*/ 2147483647 w 615"/>
              <a:gd name="T7" fmla="*/ 2147483647 h 643"/>
              <a:gd name="T8" fmla="*/ 2147483647 w 615"/>
              <a:gd name="T9" fmla="*/ 2147483647 h 643"/>
              <a:gd name="T10" fmla="*/ 2147483647 w 615"/>
              <a:gd name="T11" fmla="*/ 2147483647 h 643"/>
              <a:gd name="T12" fmla="*/ 2147483647 w 615"/>
              <a:gd name="T13" fmla="*/ 2147483647 h 643"/>
              <a:gd name="T14" fmla="*/ 2147483647 w 615"/>
              <a:gd name="T15" fmla="*/ 2147483647 h 643"/>
              <a:gd name="T16" fmla="*/ 2147483647 w 615"/>
              <a:gd name="T17" fmla="*/ 2147483647 h 643"/>
              <a:gd name="T18" fmla="*/ 2147483647 w 615"/>
              <a:gd name="T19" fmla="*/ 2147483647 h 643"/>
              <a:gd name="T20" fmla="*/ 2147483647 w 615"/>
              <a:gd name="T21" fmla="*/ 2147483647 h 643"/>
              <a:gd name="T22" fmla="*/ 2147483647 w 615"/>
              <a:gd name="T23" fmla="*/ 2147483647 h 643"/>
              <a:gd name="T24" fmla="*/ 2147483647 w 615"/>
              <a:gd name="T25" fmla="*/ 2147483647 h 643"/>
              <a:gd name="T26" fmla="*/ 2147483647 w 615"/>
              <a:gd name="T27" fmla="*/ 2147483647 h 643"/>
              <a:gd name="T28" fmla="*/ 2147483647 w 615"/>
              <a:gd name="T29" fmla="*/ 2147483647 h 6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15"/>
              <a:gd name="T46" fmla="*/ 0 h 643"/>
              <a:gd name="T47" fmla="*/ 615 w 615"/>
              <a:gd name="T48" fmla="*/ 643 h 6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15" h="643">
                <a:moveTo>
                  <a:pt x="56" y="195"/>
                </a:moveTo>
                <a:lnTo>
                  <a:pt x="0" y="195"/>
                </a:lnTo>
                <a:lnTo>
                  <a:pt x="308" y="0"/>
                </a:lnTo>
                <a:lnTo>
                  <a:pt x="615" y="195"/>
                </a:lnTo>
                <a:lnTo>
                  <a:pt x="587" y="195"/>
                </a:lnTo>
                <a:lnTo>
                  <a:pt x="559" y="195"/>
                </a:lnTo>
                <a:lnTo>
                  <a:pt x="559" y="614"/>
                </a:lnTo>
                <a:lnTo>
                  <a:pt x="56" y="614"/>
                </a:lnTo>
                <a:lnTo>
                  <a:pt x="56" y="195"/>
                </a:lnTo>
                <a:lnTo>
                  <a:pt x="559" y="195"/>
                </a:lnTo>
                <a:lnTo>
                  <a:pt x="587" y="195"/>
                </a:lnTo>
                <a:lnTo>
                  <a:pt x="587" y="643"/>
                </a:lnTo>
                <a:lnTo>
                  <a:pt x="56" y="643"/>
                </a:lnTo>
                <a:lnTo>
                  <a:pt x="56" y="614"/>
                </a:lnTo>
                <a:lnTo>
                  <a:pt x="56" y="195"/>
                </a:lnTo>
                <a:close/>
              </a:path>
            </a:pathLst>
          </a:custGeom>
          <a:solidFill>
            <a:srgbClr val="008080"/>
          </a:solidFill>
          <a:ln w="0">
            <a:solidFill>
              <a:srgbClr val="000080"/>
            </a:solidFill>
            <a:round/>
            <a:headEnd/>
            <a:tailEnd/>
          </a:ln>
        </p:spPr>
        <p:txBody>
          <a:bodyPr/>
          <a:lstStyle/>
          <a:p>
            <a:endParaRPr lang="en-GB"/>
          </a:p>
        </p:txBody>
      </p:sp>
      <p:sp>
        <p:nvSpPr>
          <p:cNvPr id="44506" name="Rectangle 680"/>
          <p:cNvSpPr>
            <a:spLocks noChangeArrowheads="1"/>
          </p:cNvSpPr>
          <p:nvPr/>
        </p:nvSpPr>
        <p:spPr bwMode="auto">
          <a:xfrm>
            <a:off x="8129588" y="3438525"/>
            <a:ext cx="268287" cy="220663"/>
          </a:xfrm>
          <a:prstGeom prst="rect">
            <a:avLst/>
          </a:prstGeom>
          <a:solidFill>
            <a:srgbClr val="FFFF00"/>
          </a:solidFill>
          <a:ln w="0">
            <a:solidFill>
              <a:srgbClr val="000000"/>
            </a:solidFill>
            <a:miter lim="800000"/>
            <a:headEnd/>
            <a:tailEnd/>
          </a:ln>
        </p:spPr>
        <p:txBody>
          <a:bodyPr/>
          <a:lstStyle/>
          <a:p>
            <a:endParaRPr lang="fa-IR"/>
          </a:p>
        </p:txBody>
      </p:sp>
      <p:sp>
        <p:nvSpPr>
          <p:cNvPr id="44507" name="Rectangle 681"/>
          <p:cNvSpPr>
            <a:spLocks noChangeArrowheads="1"/>
          </p:cNvSpPr>
          <p:nvPr/>
        </p:nvSpPr>
        <p:spPr bwMode="auto">
          <a:xfrm>
            <a:off x="8172450" y="3490913"/>
            <a:ext cx="93663" cy="166687"/>
          </a:xfrm>
          <a:prstGeom prst="rect">
            <a:avLst/>
          </a:prstGeom>
          <a:solidFill>
            <a:srgbClr val="800000"/>
          </a:solidFill>
          <a:ln w="0">
            <a:solidFill>
              <a:srgbClr val="000040"/>
            </a:solidFill>
            <a:miter lim="800000"/>
            <a:headEnd/>
            <a:tailEnd/>
          </a:ln>
        </p:spPr>
        <p:txBody>
          <a:bodyPr/>
          <a:lstStyle/>
          <a:p>
            <a:endParaRPr lang="fa-IR"/>
          </a:p>
        </p:txBody>
      </p:sp>
      <p:sp>
        <p:nvSpPr>
          <p:cNvPr id="44508" name="Rectangle 682"/>
          <p:cNvSpPr>
            <a:spLocks noChangeArrowheads="1"/>
          </p:cNvSpPr>
          <p:nvPr/>
        </p:nvSpPr>
        <p:spPr bwMode="auto">
          <a:xfrm>
            <a:off x="8307388" y="3486150"/>
            <a:ext cx="65087" cy="80963"/>
          </a:xfrm>
          <a:prstGeom prst="rect">
            <a:avLst/>
          </a:prstGeom>
          <a:solidFill>
            <a:srgbClr val="80FFFF"/>
          </a:solidFill>
          <a:ln w="0">
            <a:solidFill>
              <a:srgbClr val="000040"/>
            </a:solidFill>
            <a:miter lim="800000"/>
            <a:headEnd/>
            <a:tailEnd/>
          </a:ln>
        </p:spPr>
        <p:txBody>
          <a:bodyPr/>
          <a:lstStyle/>
          <a:p>
            <a:endParaRPr lang="fa-IR"/>
          </a:p>
        </p:txBody>
      </p:sp>
      <p:sp>
        <p:nvSpPr>
          <p:cNvPr id="44509" name="Freeform 683"/>
          <p:cNvSpPr>
            <a:spLocks/>
          </p:cNvSpPr>
          <p:nvPr/>
        </p:nvSpPr>
        <p:spPr bwMode="auto">
          <a:xfrm>
            <a:off x="8242300" y="3568700"/>
            <a:ext cx="11113" cy="15875"/>
          </a:xfrm>
          <a:custGeom>
            <a:avLst/>
            <a:gdLst>
              <a:gd name="T0" fmla="*/ 2147483647 w 23"/>
              <a:gd name="T1" fmla="*/ 2147483647 h 30"/>
              <a:gd name="T2" fmla="*/ 2147483647 w 23"/>
              <a:gd name="T3" fmla="*/ 2147483647 h 30"/>
              <a:gd name="T4" fmla="*/ 2147483647 w 23"/>
              <a:gd name="T5" fmla="*/ 2147483647 h 30"/>
              <a:gd name="T6" fmla="*/ 2147483647 w 23"/>
              <a:gd name="T7" fmla="*/ 2147483647 h 30"/>
              <a:gd name="T8" fmla="*/ 2147483647 w 23"/>
              <a:gd name="T9" fmla="*/ 2147483647 h 30"/>
              <a:gd name="T10" fmla="*/ 2147483647 w 23"/>
              <a:gd name="T11" fmla="*/ 2147483647 h 30"/>
              <a:gd name="T12" fmla="*/ 2147483647 w 23"/>
              <a:gd name="T13" fmla="*/ 2147483647 h 30"/>
              <a:gd name="T14" fmla="*/ 2147483647 w 23"/>
              <a:gd name="T15" fmla="*/ 0 h 30"/>
              <a:gd name="T16" fmla="*/ 2147483647 w 23"/>
              <a:gd name="T17" fmla="*/ 0 h 30"/>
              <a:gd name="T18" fmla="*/ 2147483647 w 23"/>
              <a:gd name="T19" fmla="*/ 0 h 30"/>
              <a:gd name="T20" fmla="*/ 2147483647 w 23"/>
              <a:gd name="T21" fmla="*/ 0 h 30"/>
              <a:gd name="T22" fmla="*/ 2147483647 w 23"/>
              <a:gd name="T23" fmla="*/ 2147483647 h 30"/>
              <a:gd name="T24" fmla="*/ 2147483647 w 23"/>
              <a:gd name="T25" fmla="*/ 2147483647 h 30"/>
              <a:gd name="T26" fmla="*/ 2147483647 w 23"/>
              <a:gd name="T27" fmla="*/ 2147483647 h 30"/>
              <a:gd name="T28" fmla="*/ 2147483647 w 23"/>
              <a:gd name="T29" fmla="*/ 2147483647 h 30"/>
              <a:gd name="T30" fmla="*/ 2147483647 w 23"/>
              <a:gd name="T31" fmla="*/ 2147483647 h 30"/>
              <a:gd name="T32" fmla="*/ 0 w 23"/>
              <a:gd name="T33" fmla="*/ 2147483647 h 30"/>
              <a:gd name="T34" fmla="*/ 0 w 23"/>
              <a:gd name="T35" fmla="*/ 2147483647 h 30"/>
              <a:gd name="T36" fmla="*/ 0 w 23"/>
              <a:gd name="T37" fmla="*/ 2147483647 h 30"/>
              <a:gd name="T38" fmla="*/ 0 w 23"/>
              <a:gd name="T39" fmla="*/ 2147483647 h 30"/>
              <a:gd name="T40" fmla="*/ 2147483647 w 23"/>
              <a:gd name="T41" fmla="*/ 2147483647 h 30"/>
              <a:gd name="T42" fmla="*/ 2147483647 w 23"/>
              <a:gd name="T43" fmla="*/ 2147483647 h 30"/>
              <a:gd name="T44" fmla="*/ 2147483647 w 23"/>
              <a:gd name="T45" fmla="*/ 2147483647 h 30"/>
              <a:gd name="T46" fmla="*/ 2147483647 w 23"/>
              <a:gd name="T47" fmla="*/ 2147483647 h 30"/>
              <a:gd name="T48" fmla="*/ 2147483647 w 23"/>
              <a:gd name="T49" fmla="*/ 2147483647 h 30"/>
              <a:gd name="T50" fmla="*/ 2147483647 w 23"/>
              <a:gd name="T51" fmla="*/ 2147483647 h 30"/>
              <a:gd name="T52" fmla="*/ 2147483647 w 23"/>
              <a:gd name="T53" fmla="*/ 2147483647 h 30"/>
              <a:gd name="T54" fmla="*/ 2147483647 w 23"/>
              <a:gd name="T55" fmla="*/ 2147483647 h 30"/>
              <a:gd name="T56" fmla="*/ 2147483647 w 23"/>
              <a:gd name="T57" fmla="*/ 2147483647 h 30"/>
              <a:gd name="T58" fmla="*/ 2147483647 w 23"/>
              <a:gd name="T59" fmla="*/ 2147483647 h 30"/>
              <a:gd name="T60" fmla="*/ 2147483647 w 23"/>
              <a:gd name="T61" fmla="*/ 2147483647 h 30"/>
              <a:gd name="T62" fmla="*/ 2147483647 w 23"/>
              <a:gd name="T63" fmla="*/ 2147483647 h 30"/>
              <a:gd name="T64" fmla="*/ 2147483647 w 23"/>
              <a:gd name="T65" fmla="*/ 2147483647 h 30"/>
              <a:gd name="T66" fmla="*/ 2147483647 w 23"/>
              <a:gd name="T67" fmla="*/ 2147483647 h 30"/>
              <a:gd name="T68" fmla="*/ 2147483647 w 23"/>
              <a:gd name="T69" fmla="*/ 2147483647 h 30"/>
              <a:gd name="T70" fmla="*/ 2147483647 w 23"/>
              <a:gd name="T71" fmla="*/ 2147483647 h 3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3"/>
              <a:gd name="T109" fmla="*/ 0 h 30"/>
              <a:gd name="T110" fmla="*/ 23 w 23"/>
              <a:gd name="T111" fmla="*/ 30 h 3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3" h="30">
                <a:moveTo>
                  <a:pt x="23" y="14"/>
                </a:moveTo>
                <a:lnTo>
                  <a:pt x="23" y="13"/>
                </a:lnTo>
                <a:lnTo>
                  <a:pt x="23" y="12"/>
                </a:lnTo>
                <a:lnTo>
                  <a:pt x="23" y="11"/>
                </a:lnTo>
                <a:lnTo>
                  <a:pt x="22" y="10"/>
                </a:lnTo>
                <a:lnTo>
                  <a:pt x="21" y="9"/>
                </a:lnTo>
                <a:lnTo>
                  <a:pt x="21" y="8"/>
                </a:lnTo>
                <a:lnTo>
                  <a:pt x="21" y="7"/>
                </a:lnTo>
                <a:lnTo>
                  <a:pt x="20" y="6"/>
                </a:lnTo>
                <a:lnTo>
                  <a:pt x="19" y="4"/>
                </a:lnTo>
                <a:lnTo>
                  <a:pt x="19" y="3"/>
                </a:lnTo>
                <a:lnTo>
                  <a:pt x="18" y="2"/>
                </a:lnTo>
                <a:lnTo>
                  <a:pt x="17" y="1"/>
                </a:lnTo>
                <a:lnTo>
                  <a:pt x="16" y="0"/>
                </a:lnTo>
                <a:lnTo>
                  <a:pt x="14" y="0"/>
                </a:lnTo>
                <a:lnTo>
                  <a:pt x="13" y="0"/>
                </a:lnTo>
                <a:lnTo>
                  <a:pt x="12" y="0"/>
                </a:lnTo>
                <a:lnTo>
                  <a:pt x="11" y="0"/>
                </a:lnTo>
                <a:lnTo>
                  <a:pt x="10" y="0"/>
                </a:lnTo>
                <a:lnTo>
                  <a:pt x="9" y="0"/>
                </a:lnTo>
                <a:lnTo>
                  <a:pt x="8" y="0"/>
                </a:lnTo>
                <a:lnTo>
                  <a:pt x="7" y="1"/>
                </a:lnTo>
                <a:lnTo>
                  <a:pt x="6" y="1"/>
                </a:lnTo>
                <a:lnTo>
                  <a:pt x="5" y="2"/>
                </a:lnTo>
                <a:lnTo>
                  <a:pt x="3" y="3"/>
                </a:lnTo>
                <a:lnTo>
                  <a:pt x="3" y="4"/>
                </a:lnTo>
                <a:lnTo>
                  <a:pt x="2" y="6"/>
                </a:lnTo>
                <a:lnTo>
                  <a:pt x="1" y="7"/>
                </a:lnTo>
                <a:lnTo>
                  <a:pt x="1" y="8"/>
                </a:lnTo>
                <a:lnTo>
                  <a:pt x="1" y="9"/>
                </a:lnTo>
                <a:lnTo>
                  <a:pt x="0" y="10"/>
                </a:lnTo>
                <a:lnTo>
                  <a:pt x="0" y="11"/>
                </a:lnTo>
                <a:lnTo>
                  <a:pt x="0" y="12"/>
                </a:lnTo>
                <a:lnTo>
                  <a:pt x="0" y="13"/>
                </a:lnTo>
                <a:lnTo>
                  <a:pt x="0" y="14"/>
                </a:lnTo>
                <a:lnTo>
                  <a:pt x="0" y="17"/>
                </a:lnTo>
                <a:lnTo>
                  <a:pt x="0" y="18"/>
                </a:lnTo>
                <a:lnTo>
                  <a:pt x="0" y="19"/>
                </a:lnTo>
                <a:lnTo>
                  <a:pt x="0" y="20"/>
                </a:lnTo>
                <a:lnTo>
                  <a:pt x="1" y="22"/>
                </a:lnTo>
                <a:lnTo>
                  <a:pt x="1" y="23"/>
                </a:lnTo>
                <a:lnTo>
                  <a:pt x="1" y="24"/>
                </a:lnTo>
                <a:lnTo>
                  <a:pt x="2" y="24"/>
                </a:lnTo>
                <a:lnTo>
                  <a:pt x="3" y="25"/>
                </a:lnTo>
                <a:lnTo>
                  <a:pt x="3" y="26"/>
                </a:lnTo>
                <a:lnTo>
                  <a:pt x="5" y="28"/>
                </a:lnTo>
                <a:lnTo>
                  <a:pt x="6" y="29"/>
                </a:lnTo>
                <a:lnTo>
                  <a:pt x="7" y="29"/>
                </a:lnTo>
                <a:lnTo>
                  <a:pt x="8" y="30"/>
                </a:lnTo>
                <a:lnTo>
                  <a:pt x="9" y="30"/>
                </a:lnTo>
                <a:lnTo>
                  <a:pt x="10" y="30"/>
                </a:lnTo>
                <a:lnTo>
                  <a:pt x="11" y="30"/>
                </a:lnTo>
                <a:lnTo>
                  <a:pt x="12" y="30"/>
                </a:lnTo>
                <a:lnTo>
                  <a:pt x="13" y="30"/>
                </a:lnTo>
                <a:lnTo>
                  <a:pt x="14" y="30"/>
                </a:lnTo>
                <a:lnTo>
                  <a:pt x="16" y="30"/>
                </a:lnTo>
                <a:lnTo>
                  <a:pt x="17" y="29"/>
                </a:lnTo>
                <a:lnTo>
                  <a:pt x="18" y="28"/>
                </a:lnTo>
                <a:lnTo>
                  <a:pt x="19" y="26"/>
                </a:lnTo>
                <a:lnTo>
                  <a:pt x="19" y="25"/>
                </a:lnTo>
                <a:lnTo>
                  <a:pt x="20" y="24"/>
                </a:lnTo>
                <a:lnTo>
                  <a:pt x="21" y="24"/>
                </a:lnTo>
                <a:lnTo>
                  <a:pt x="21" y="23"/>
                </a:lnTo>
                <a:lnTo>
                  <a:pt x="21" y="22"/>
                </a:lnTo>
                <a:lnTo>
                  <a:pt x="22" y="20"/>
                </a:lnTo>
                <a:lnTo>
                  <a:pt x="23" y="19"/>
                </a:lnTo>
                <a:lnTo>
                  <a:pt x="23" y="18"/>
                </a:lnTo>
                <a:lnTo>
                  <a:pt x="23" y="17"/>
                </a:lnTo>
                <a:lnTo>
                  <a:pt x="23" y="14"/>
                </a:lnTo>
                <a:close/>
              </a:path>
            </a:pathLst>
          </a:custGeom>
          <a:solidFill>
            <a:srgbClr val="008080"/>
          </a:solidFill>
          <a:ln w="0">
            <a:solidFill>
              <a:srgbClr val="000040"/>
            </a:solidFill>
            <a:round/>
            <a:headEnd/>
            <a:tailEnd/>
          </a:ln>
        </p:spPr>
        <p:txBody>
          <a:bodyPr/>
          <a:lstStyle/>
          <a:p>
            <a:endParaRPr lang="en-GB"/>
          </a:p>
        </p:txBody>
      </p:sp>
      <p:sp>
        <p:nvSpPr>
          <p:cNvPr id="44510" name="Line 684"/>
          <p:cNvSpPr>
            <a:spLocks noChangeShapeType="1"/>
          </p:cNvSpPr>
          <p:nvPr/>
        </p:nvSpPr>
        <p:spPr bwMode="auto">
          <a:xfrm>
            <a:off x="8339138" y="3487738"/>
            <a:ext cx="1587" cy="79375"/>
          </a:xfrm>
          <a:prstGeom prst="line">
            <a:avLst/>
          </a:prstGeom>
          <a:noFill/>
          <a:ln w="6350">
            <a:solidFill>
              <a:srgbClr val="000040"/>
            </a:solidFill>
            <a:round/>
            <a:headEnd/>
            <a:tailEnd/>
          </a:ln>
        </p:spPr>
        <p:txBody>
          <a:bodyPr/>
          <a:lstStyle/>
          <a:p>
            <a:endParaRPr lang="en-GB"/>
          </a:p>
        </p:txBody>
      </p:sp>
      <p:sp>
        <p:nvSpPr>
          <p:cNvPr id="44511" name="Line 685"/>
          <p:cNvSpPr>
            <a:spLocks noChangeShapeType="1"/>
          </p:cNvSpPr>
          <p:nvPr/>
        </p:nvSpPr>
        <p:spPr bwMode="auto">
          <a:xfrm>
            <a:off x="8307388" y="3525838"/>
            <a:ext cx="63500" cy="1587"/>
          </a:xfrm>
          <a:prstGeom prst="line">
            <a:avLst/>
          </a:prstGeom>
          <a:noFill/>
          <a:ln w="6350">
            <a:solidFill>
              <a:srgbClr val="000040"/>
            </a:solidFill>
            <a:round/>
            <a:headEnd/>
            <a:tailEnd/>
          </a:ln>
        </p:spPr>
        <p:txBody>
          <a:bodyPr/>
          <a:lstStyle/>
          <a:p>
            <a:endParaRPr lang="en-GB"/>
          </a:p>
        </p:txBody>
      </p:sp>
      <p:sp>
        <p:nvSpPr>
          <p:cNvPr id="44512" name="Freeform 686"/>
          <p:cNvSpPr>
            <a:spLocks/>
          </p:cNvSpPr>
          <p:nvPr/>
        </p:nvSpPr>
        <p:spPr bwMode="auto">
          <a:xfrm>
            <a:off x="8010525" y="1970088"/>
            <a:ext cx="325438" cy="339725"/>
          </a:xfrm>
          <a:custGeom>
            <a:avLst/>
            <a:gdLst>
              <a:gd name="T0" fmla="*/ 2147483647 w 614"/>
              <a:gd name="T1" fmla="*/ 2147483647 h 643"/>
              <a:gd name="T2" fmla="*/ 0 w 614"/>
              <a:gd name="T3" fmla="*/ 2147483647 h 643"/>
              <a:gd name="T4" fmla="*/ 2147483647 w 614"/>
              <a:gd name="T5" fmla="*/ 0 h 643"/>
              <a:gd name="T6" fmla="*/ 2147483647 w 614"/>
              <a:gd name="T7" fmla="*/ 2147483647 h 643"/>
              <a:gd name="T8" fmla="*/ 2147483647 w 614"/>
              <a:gd name="T9" fmla="*/ 2147483647 h 643"/>
              <a:gd name="T10" fmla="*/ 2147483647 w 614"/>
              <a:gd name="T11" fmla="*/ 2147483647 h 643"/>
              <a:gd name="T12" fmla="*/ 2147483647 w 614"/>
              <a:gd name="T13" fmla="*/ 2147483647 h 643"/>
              <a:gd name="T14" fmla="*/ 2147483647 w 614"/>
              <a:gd name="T15" fmla="*/ 2147483647 h 643"/>
              <a:gd name="T16" fmla="*/ 2147483647 w 614"/>
              <a:gd name="T17" fmla="*/ 2147483647 h 643"/>
              <a:gd name="T18" fmla="*/ 2147483647 w 614"/>
              <a:gd name="T19" fmla="*/ 2147483647 h 643"/>
              <a:gd name="T20" fmla="*/ 2147483647 w 614"/>
              <a:gd name="T21" fmla="*/ 2147483647 h 643"/>
              <a:gd name="T22" fmla="*/ 2147483647 w 614"/>
              <a:gd name="T23" fmla="*/ 2147483647 h 643"/>
              <a:gd name="T24" fmla="*/ 2147483647 w 614"/>
              <a:gd name="T25" fmla="*/ 2147483647 h 643"/>
              <a:gd name="T26" fmla="*/ 2147483647 w 614"/>
              <a:gd name="T27" fmla="*/ 2147483647 h 643"/>
              <a:gd name="T28" fmla="*/ 2147483647 w 614"/>
              <a:gd name="T29" fmla="*/ 2147483647 h 6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14"/>
              <a:gd name="T46" fmla="*/ 0 h 643"/>
              <a:gd name="T47" fmla="*/ 614 w 614"/>
              <a:gd name="T48" fmla="*/ 643 h 6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14" h="643">
                <a:moveTo>
                  <a:pt x="55" y="195"/>
                </a:moveTo>
                <a:lnTo>
                  <a:pt x="0" y="195"/>
                </a:lnTo>
                <a:lnTo>
                  <a:pt x="307" y="0"/>
                </a:lnTo>
                <a:lnTo>
                  <a:pt x="614" y="195"/>
                </a:lnTo>
                <a:lnTo>
                  <a:pt x="586" y="195"/>
                </a:lnTo>
                <a:lnTo>
                  <a:pt x="558" y="195"/>
                </a:lnTo>
                <a:lnTo>
                  <a:pt x="558" y="614"/>
                </a:lnTo>
                <a:lnTo>
                  <a:pt x="55" y="614"/>
                </a:lnTo>
                <a:lnTo>
                  <a:pt x="55" y="195"/>
                </a:lnTo>
                <a:lnTo>
                  <a:pt x="558" y="195"/>
                </a:lnTo>
                <a:lnTo>
                  <a:pt x="586" y="195"/>
                </a:lnTo>
                <a:lnTo>
                  <a:pt x="586" y="643"/>
                </a:lnTo>
                <a:lnTo>
                  <a:pt x="55" y="643"/>
                </a:lnTo>
                <a:lnTo>
                  <a:pt x="55" y="614"/>
                </a:lnTo>
                <a:lnTo>
                  <a:pt x="55" y="195"/>
                </a:lnTo>
                <a:close/>
              </a:path>
            </a:pathLst>
          </a:custGeom>
          <a:solidFill>
            <a:srgbClr val="008080"/>
          </a:solidFill>
          <a:ln w="0">
            <a:solidFill>
              <a:srgbClr val="000080"/>
            </a:solidFill>
            <a:round/>
            <a:headEnd/>
            <a:tailEnd/>
          </a:ln>
        </p:spPr>
        <p:txBody>
          <a:bodyPr/>
          <a:lstStyle/>
          <a:p>
            <a:endParaRPr lang="en-GB"/>
          </a:p>
        </p:txBody>
      </p:sp>
      <p:sp>
        <p:nvSpPr>
          <p:cNvPr id="44513" name="Rectangle 687"/>
          <p:cNvSpPr>
            <a:spLocks noChangeArrowheads="1"/>
          </p:cNvSpPr>
          <p:nvPr/>
        </p:nvSpPr>
        <p:spPr bwMode="auto">
          <a:xfrm>
            <a:off x="8040688" y="2073275"/>
            <a:ext cx="269875" cy="220663"/>
          </a:xfrm>
          <a:prstGeom prst="rect">
            <a:avLst/>
          </a:prstGeom>
          <a:solidFill>
            <a:srgbClr val="FFFF00"/>
          </a:solidFill>
          <a:ln w="0">
            <a:solidFill>
              <a:srgbClr val="000000"/>
            </a:solidFill>
            <a:miter lim="800000"/>
            <a:headEnd/>
            <a:tailEnd/>
          </a:ln>
        </p:spPr>
        <p:txBody>
          <a:bodyPr/>
          <a:lstStyle/>
          <a:p>
            <a:endParaRPr lang="fa-IR"/>
          </a:p>
        </p:txBody>
      </p:sp>
      <p:sp>
        <p:nvSpPr>
          <p:cNvPr id="44514" name="Rectangle 688"/>
          <p:cNvSpPr>
            <a:spLocks noChangeArrowheads="1"/>
          </p:cNvSpPr>
          <p:nvPr/>
        </p:nvSpPr>
        <p:spPr bwMode="auto">
          <a:xfrm>
            <a:off x="8083550" y="2125663"/>
            <a:ext cx="93663" cy="168275"/>
          </a:xfrm>
          <a:prstGeom prst="rect">
            <a:avLst/>
          </a:prstGeom>
          <a:solidFill>
            <a:srgbClr val="800000"/>
          </a:solidFill>
          <a:ln w="0">
            <a:solidFill>
              <a:srgbClr val="000040"/>
            </a:solidFill>
            <a:miter lim="800000"/>
            <a:headEnd/>
            <a:tailEnd/>
          </a:ln>
        </p:spPr>
        <p:txBody>
          <a:bodyPr/>
          <a:lstStyle/>
          <a:p>
            <a:endParaRPr lang="fa-IR"/>
          </a:p>
        </p:txBody>
      </p:sp>
      <p:sp>
        <p:nvSpPr>
          <p:cNvPr id="44515" name="Rectangle 689"/>
          <p:cNvSpPr>
            <a:spLocks noChangeArrowheads="1"/>
          </p:cNvSpPr>
          <p:nvPr/>
        </p:nvSpPr>
        <p:spPr bwMode="auto">
          <a:xfrm>
            <a:off x="8218488" y="2122488"/>
            <a:ext cx="65087" cy="79375"/>
          </a:xfrm>
          <a:prstGeom prst="rect">
            <a:avLst/>
          </a:prstGeom>
          <a:solidFill>
            <a:srgbClr val="80FFFF"/>
          </a:solidFill>
          <a:ln w="0">
            <a:solidFill>
              <a:srgbClr val="000040"/>
            </a:solidFill>
            <a:miter lim="800000"/>
            <a:headEnd/>
            <a:tailEnd/>
          </a:ln>
        </p:spPr>
        <p:txBody>
          <a:bodyPr/>
          <a:lstStyle/>
          <a:p>
            <a:endParaRPr lang="fa-IR"/>
          </a:p>
        </p:txBody>
      </p:sp>
      <p:sp>
        <p:nvSpPr>
          <p:cNvPr id="44516" name="Freeform 690"/>
          <p:cNvSpPr>
            <a:spLocks/>
          </p:cNvSpPr>
          <p:nvPr/>
        </p:nvSpPr>
        <p:spPr bwMode="auto">
          <a:xfrm>
            <a:off x="8153400" y="2203450"/>
            <a:ext cx="11113" cy="15875"/>
          </a:xfrm>
          <a:custGeom>
            <a:avLst/>
            <a:gdLst>
              <a:gd name="T0" fmla="*/ 2147483647 w 23"/>
              <a:gd name="T1" fmla="*/ 2147483647 h 30"/>
              <a:gd name="T2" fmla="*/ 2147483647 w 23"/>
              <a:gd name="T3" fmla="*/ 2147483647 h 30"/>
              <a:gd name="T4" fmla="*/ 2147483647 w 23"/>
              <a:gd name="T5" fmla="*/ 2147483647 h 30"/>
              <a:gd name="T6" fmla="*/ 2147483647 w 23"/>
              <a:gd name="T7" fmla="*/ 2147483647 h 30"/>
              <a:gd name="T8" fmla="*/ 2147483647 w 23"/>
              <a:gd name="T9" fmla="*/ 2147483647 h 30"/>
              <a:gd name="T10" fmla="*/ 2147483647 w 23"/>
              <a:gd name="T11" fmla="*/ 2147483647 h 30"/>
              <a:gd name="T12" fmla="*/ 2147483647 w 23"/>
              <a:gd name="T13" fmla="*/ 2147483647 h 30"/>
              <a:gd name="T14" fmla="*/ 2147483647 w 23"/>
              <a:gd name="T15" fmla="*/ 0 h 30"/>
              <a:gd name="T16" fmla="*/ 2147483647 w 23"/>
              <a:gd name="T17" fmla="*/ 0 h 30"/>
              <a:gd name="T18" fmla="*/ 2147483647 w 23"/>
              <a:gd name="T19" fmla="*/ 0 h 30"/>
              <a:gd name="T20" fmla="*/ 2147483647 w 23"/>
              <a:gd name="T21" fmla="*/ 0 h 30"/>
              <a:gd name="T22" fmla="*/ 2147483647 w 23"/>
              <a:gd name="T23" fmla="*/ 2147483647 h 30"/>
              <a:gd name="T24" fmla="*/ 2147483647 w 23"/>
              <a:gd name="T25" fmla="*/ 2147483647 h 30"/>
              <a:gd name="T26" fmla="*/ 2147483647 w 23"/>
              <a:gd name="T27" fmla="*/ 2147483647 h 30"/>
              <a:gd name="T28" fmla="*/ 2147483647 w 23"/>
              <a:gd name="T29" fmla="*/ 2147483647 h 30"/>
              <a:gd name="T30" fmla="*/ 2147483647 w 23"/>
              <a:gd name="T31" fmla="*/ 2147483647 h 30"/>
              <a:gd name="T32" fmla="*/ 0 w 23"/>
              <a:gd name="T33" fmla="*/ 2147483647 h 30"/>
              <a:gd name="T34" fmla="*/ 0 w 23"/>
              <a:gd name="T35" fmla="*/ 2147483647 h 30"/>
              <a:gd name="T36" fmla="*/ 0 w 23"/>
              <a:gd name="T37" fmla="*/ 2147483647 h 30"/>
              <a:gd name="T38" fmla="*/ 0 w 23"/>
              <a:gd name="T39" fmla="*/ 2147483647 h 30"/>
              <a:gd name="T40" fmla="*/ 2147483647 w 23"/>
              <a:gd name="T41" fmla="*/ 2147483647 h 30"/>
              <a:gd name="T42" fmla="*/ 2147483647 w 23"/>
              <a:gd name="T43" fmla="*/ 2147483647 h 30"/>
              <a:gd name="T44" fmla="*/ 2147483647 w 23"/>
              <a:gd name="T45" fmla="*/ 2147483647 h 30"/>
              <a:gd name="T46" fmla="*/ 2147483647 w 23"/>
              <a:gd name="T47" fmla="*/ 2147483647 h 30"/>
              <a:gd name="T48" fmla="*/ 2147483647 w 23"/>
              <a:gd name="T49" fmla="*/ 2147483647 h 30"/>
              <a:gd name="T50" fmla="*/ 2147483647 w 23"/>
              <a:gd name="T51" fmla="*/ 2147483647 h 30"/>
              <a:gd name="T52" fmla="*/ 2147483647 w 23"/>
              <a:gd name="T53" fmla="*/ 2147483647 h 30"/>
              <a:gd name="T54" fmla="*/ 2147483647 w 23"/>
              <a:gd name="T55" fmla="*/ 2147483647 h 30"/>
              <a:gd name="T56" fmla="*/ 2147483647 w 23"/>
              <a:gd name="T57" fmla="*/ 2147483647 h 30"/>
              <a:gd name="T58" fmla="*/ 2147483647 w 23"/>
              <a:gd name="T59" fmla="*/ 2147483647 h 30"/>
              <a:gd name="T60" fmla="*/ 2147483647 w 23"/>
              <a:gd name="T61" fmla="*/ 2147483647 h 30"/>
              <a:gd name="T62" fmla="*/ 2147483647 w 23"/>
              <a:gd name="T63" fmla="*/ 2147483647 h 30"/>
              <a:gd name="T64" fmla="*/ 2147483647 w 23"/>
              <a:gd name="T65" fmla="*/ 2147483647 h 30"/>
              <a:gd name="T66" fmla="*/ 2147483647 w 23"/>
              <a:gd name="T67" fmla="*/ 2147483647 h 30"/>
              <a:gd name="T68" fmla="*/ 2147483647 w 23"/>
              <a:gd name="T69" fmla="*/ 2147483647 h 30"/>
              <a:gd name="T70" fmla="*/ 2147483647 w 23"/>
              <a:gd name="T71" fmla="*/ 2147483647 h 3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3"/>
              <a:gd name="T109" fmla="*/ 0 h 30"/>
              <a:gd name="T110" fmla="*/ 23 w 23"/>
              <a:gd name="T111" fmla="*/ 30 h 3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3" h="30">
                <a:moveTo>
                  <a:pt x="23" y="14"/>
                </a:moveTo>
                <a:lnTo>
                  <a:pt x="23" y="13"/>
                </a:lnTo>
                <a:lnTo>
                  <a:pt x="23" y="12"/>
                </a:lnTo>
                <a:lnTo>
                  <a:pt x="23" y="11"/>
                </a:lnTo>
                <a:lnTo>
                  <a:pt x="22" y="10"/>
                </a:lnTo>
                <a:lnTo>
                  <a:pt x="21" y="9"/>
                </a:lnTo>
                <a:lnTo>
                  <a:pt x="21" y="8"/>
                </a:lnTo>
                <a:lnTo>
                  <a:pt x="21" y="7"/>
                </a:lnTo>
                <a:lnTo>
                  <a:pt x="20" y="6"/>
                </a:lnTo>
                <a:lnTo>
                  <a:pt x="19" y="4"/>
                </a:lnTo>
                <a:lnTo>
                  <a:pt x="19" y="3"/>
                </a:lnTo>
                <a:lnTo>
                  <a:pt x="18" y="2"/>
                </a:lnTo>
                <a:lnTo>
                  <a:pt x="17" y="1"/>
                </a:lnTo>
                <a:lnTo>
                  <a:pt x="16" y="0"/>
                </a:lnTo>
                <a:lnTo>
                  <a:pt x="15" y="0"/>
                </a:lnTo>
                <a:lnTo>
                  <a:pt x="13" y="0"/>
                </a:lnTo>
                <a:lnTo>
                  <a:pt x="12" y="0"/>
                </a:lnTo>
                <a:lnTo>
                  <a:pt x="11" y="0"/>
                </a:lnTo>
                <a:lnTo>
                  <a:pt x="10" y="0"/>
                </a:lnTo>
                <a:lnTo>
                  <a:pt x="9" y="0"/>
                </a:lnTo>
                <a:lnTo>
                  <a:pt x="8" y="0"/>
                </a:lnTo>
                <a:lnTo>
                  <a:pt x="7" y="1"/>
                </a:lnTo>
                <a:lnTo>
                  <a:pt x="6" y="1"/>
                </a:lnTo>
                <a:lnTo>
                  <a:pt x="5" y="2"/>
                </a:lnTo>
                <a:lnTo>
                  <a:pt x="4" y="3"/>
                </a:lnTo>
                <a:lnTo>
                  <a:pt x="4" y="4"/>
                </a:lnTo>
                <a:lnTo>
                  <a:pt x="2" y="6"/>
                </a:lnTo>
                <a:lnTo>
                  <a:pt x="1" y="7"/>
                </a:lnTo>
                <a:lnTo>
                  <a:pt x="1" y="8"/>
                </a:lnTo>
                <a:lnTo>
                  <a:pt x="1" y="9"/>
                </a:lnTo>
                <a:lnTo>
                  <a:pt x="0" y="10"/>
                </a:lnTo>
                <a:lnTo>
                  <a:pt x="0" y="11"/>
                </a:lnTo>
                <a:lnTo>
                  <a:pt x="0" y="12"/>
                </a:lnTo>
                <a:lnTo>
                  <a:pt x="0" y="13"/>
                </a:lnTo>
                <a:lnTo>
                  <a:pt x="0" y="14"/>
                </a:lnTo>
                <a:lnTo>
                  <a:pt x="0" y="17"/>
                </a:lnTo>
                <a:lnTo>
                  <a:pt x="0" y="18"/>
                </a:lnTo>
                <a:lnTo>
                  <a:pt x="0" y="19"/>
                </a:lnTo>
                <a:lnTo>
                  <a:pt x="0" y="20"/>
                </a:lnTo>
                <a:lnTo>
                  <a:pt x="1" y="22"/>
                </a:lnTo>
                <a:lnTo>
                  <a:pt x="1" y="23"/>
                </a:lnTo>
                <a:lnTo>
                  <a:pt x="1" y="24"/>
                </a:lnTo>
                <a:lnTo>
                  <a:pt x="2" y="24"/>
                </a:lnTo>
                <a:lnTo>
                  <a:pt x="4" y="25"/>
                </a:lnTo>
                <a:lnTo>
                  <a:pt x="4" y="26"/>
                </a:lnTo>
                <a:lnTo>
                  <a:pt x="5" y="28"/>
                </a:lnTo>
                <a:lnTo>
                  <a:pt x="6" y="29"/>
                </a:lnTo>
                <a:lnTo>
                  <a:pt x="7" y="29"/>
                </a:lnTo>
                <a:lnTo>
                  <a:pt x="8" y="30"/>
                </a:lnTo>
                <a:lnTo>
                  <a:pt x="9" y="30"/>
                </a:lnTo>
                <a:lnTo>
                  <a:pt x="10" y="30"/>
                </a:lnTo>
                <a:lnTo>
                  <a:pt x="11" y="30"/>
                </a:lnTo>
                <a:lnTo>
                  <a:pt x="12" y="30"/>
                </a:lnTo>
                <a:lnTo>
                  <a:pt x="13" y="30"/>
                </a:lnTo>
                <a:lnTo>
                  <a:pt x="15" y="30"/>
                </a:lnTo>
                <a:lnTo>
                  <a:pt x="16" y="30"/>
                </a:lnTo>
                <a:lnTo>
                  <a:pt x="17" y="29"/>
                </a:lnTo>
                <a:lnTo>
                  <a:pt x="18" y="28"/>
                </a:lnTo>
                <a:lnTo>
                  <a:pt x="19" y="26"/>
                </a:lnTo>
                <a:lnTo>
                  <a:pt x="19" y="25"/>
                </a:lnTo>
                <a:lnTo>
                  <a:pt x="20" y="24"/>
                </a:lnTo>
                <a:lnTo>
                  <a:pt x="21" y="24"/>
                </a:lnTo>
                <a:lnTo>
                  <a:pt x="21" y="23"/>
                </a:lnTo>
                <a:lnTo>
                  <a:pt x="21" y="22"/>
                </a:lnTo>
                <a:lnTo>
                  <a:pt x="22" y="20"/>
                </a:lnTo>
                <a:lnTo>
                  <a:pt x="23" y="19"/>
                </a:lnTo>
                <a:lnTo>
                  <a:pt x="23" y="18"/>
                </a:lnTo>
                <a:lnTo>
                  <a:pt x="23" y="17"/>
                </a:lnTo>
                <a:lnTo>
                  <a:pt x="23" y="14"/>
                </a:lnTo>
                <a:close/>
              </a:path>
            </a:pathLst>
          </a:custGeom>
          <a:solidFill>
            <a:srgbClr val="008080"/>
          </a:solidFill>
          <a:ln w="0">
            <a:solidFill>
              <a:srgbClr val="000040"/>
            </a:solidFill>
            <a:round/>
            <a:headEnd/>
            <a:tailEnd/>
          </a:ln>
        </p:spPr>
        <p:txBody>
          <a:bodyPr/>
          <a:lstStyle/>
          <a:p>
            <a:endParaRPr lang="en-GB"/>
          </a:p>
        </p:txBody>
      </p:sp>
      <p:sp>
        <p:nvSpPr>
          <p:cNvPr id="44517" name="Line 691"/>
          <p:cNvSpPr>
            <a:spLocks noChangeShapeType="1"/>
          </p:cNvSpPr>
          <p:nvPr/>
        </p:nvSpPr>
        <p:spPr bwMode="auto">
          <a:xfrm>
            <a:off x="8250238" y="2122488"/>
            <a:ext cx="1587" cy="79375"/>
          </a:xfrm>
          <a:prstGeom prst="line">
            <a:avLst/>
          </a:prstGeom>
          <a:noFill/>
          <a:ln w="6350">
            <a:solidFill>
              <a:srgbClr val="000040"/>
            </a:solidFill>
            <a:round/>
            <a:headEnd/>
            <a:tailEnd/>
          </a:ln>
        </p:spPr>
        <p:txBody>
          <a:bodyPr/>
          <a:lstStyle/>
          <a:p>
            <a:endParaRPr lang="en-GB"/>
          </a:p>
        </p:txBody>
      </p:sp>
      <p:sp>
        <p:nvSpPr>
          <p:cNvPr id="44518" name="Line 692"/>
          <p:cNvSpPr>
            <a:spLocks noChangeShapeType="1"/>
          </p:cNvSpPr>
          <p:nvPr/>
        </p:nvSpPr>
        <p:spPr bwMode="auto">
          <a:xfrm>
            <a:off x="8218488" y="2160588"/>
            <a:ext cx="63500" cy="1587"/>
          </a:xfrm>
          <a:prstGeom prst="line">
            <a:avLst/>
          </a:prstGeom>
          <a:noFill/>
          <a:ln w="6350">
            <a:solidFill>
              <a:srgbClr val="000040"/>
            </a:solidFill>
            <a:round/>
            <a:headEnd/>
            <a:tailEnd/>
          </a:ln>
        </p:spPr>
        <p:txBody>
          <a:bodyPr/>
          <a:lstStyle/>
          <a:p>
            <a:endParaRPr lang="en-GB"/>
          </a:p>
        </p:txBody>
      </p:sp>
      <p:sp>
        <p:nvSpPr>
          <p:cNvPr id="44519" name="Freeform 693"/>
          <p:cNvSpPr>
            <a:spLocks/>
          </p:cNvSpPr>
          <p:nvPr/>
        </p:nvSpPr>
        <p:spPr bwMode="auto">
          <a:xfrm>
            <a:off x="7543800" y="2828925"/>
            <a:ext cx="325438" cy="339725"/>
          </a:xfrm>
          <a:custGeom>
            <a:avLst/>
            <a:gdLst>
              <a:gd name="T0" fmla="*/ 2147483647 w 615"/>
              <a:gd name="T1" fmla="*/ 2147483647 h 643"/>
              <a:gd name="T2" fmla="*/ 0 w 615"/>
              <a:gd name="T3" fmla="*/ 2147483647 h 643"/>
              <a:gd name="T4" fmla="*/ 2147483647 w 615"/>
              <a:gd name="T5" fmla="*/ 0 h 643"/>
              <a:gd name="T6" fmla="*/ 2147483647 w 615"/>
              <a:gd name="T7" fmla="*/ 2147483647 h 643"/>
              <a:gd name="T8" fmla="*/ 2147483647 w 615"/>
              <a:gd name="T9" fmla="*/ 2147483647 h 643"/>
              <a:gd name="T10" fmla="*/ 2147483647 w 615"/>
              <a:gd name="T11" fmla="*/ 2147483647 h 643"/>
              <a:gd name="T12" fmla="*/ 2147483647 w 615"/>
              <a:gd name="T13" fmla="*/ 2147483647 h 643"/>
              <a:gd name="T14" fmla="*/ 2147483647 w 615"/>
              <a:gd name="T15" fmla="*/ 2147483647 h 643"/>
              <a:gd name="T16" fmla="*/ 2147483647 w 615"/>
              <a:gd name="T17" fmla="*/ 2147483647 h 643"/>
              <a:gd name="T18" fmla="*/ 2147483647 w 615"/>
              <a:gd name="T19" fmla="*/ 2147483647 h 643"/>
              <a:gd name="T20" fmla="*/ 2147483647 w 615"/>
              <a:gd name="T21" fmla="*/ 2147483647 h 643"/>
              <a:gd name="T22" fmla="*/ 2147483647 w 615"/>
              <a:gd name="T23" fmla="*/ 2147483647 h 643"/>
              <a:gd name="T24" fmla="*/ 2147483647 w 615"/>
              <a:gd name="T25" fmla="*/ 2147483647 h 643"/>
              <a:gd name="T26" fmla="*/ 2147483647 w 615"/>
              <a:gd name="T27" fmla="*/ 2147483647 h 643"/>
              <a:gd name="T28" fmla="*/ 2147483647 w 615"/>
              <a:gd name="T29" fmla="*/ 2147483647 h 6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15"/>
              <a:gd name="T46" fmla="*/ 0 h 643"/>
              <a:gd name="T47" fmla="*/ 615 w 615"/>
              <a:gd name="T48" fmla="*/ 643 h 6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15" h="643">
                <a:moveTo>
                  <a:pt x="56" y="195"/>
                </a:moveTo>
                <a:lnTo>
                  <a:pt x="0" y="195"/>
                </a:lnTo>
                <a:lnTo>
                  <a:pt x="308" y="0"/>
                </a:lnTo>
                <a:lnTo>
                  <a:pt x="615" y="195"/>
                </a:lnTo>
                <a:lnTo>
                  <a:pt x="587" y="195"/>
                </a:lnTo>
                <a:lnTo>
                  <a:pt x="559" y="195"/>
                </a:lnTo>
                <a:lnTo>
                  <a:pt x="559" y="615"/>
                </a:lnTo>
                <a:lnTo>
                  <a:pt x="56" y="615"/>
                </a:lnTo>
                <a:lnTo>
                  <a:pt x="56" y="195"/>
                </a:lnTo>
                <a:lnTo>
                  <a:pt x="559" y="195"/>
                </a:lnTo>
                <a:lnTo>
                  <a:pt x="587" y="195"/>
                </a:lnTo>
                <a:lnTo>
                  <a:pt x="587" y="643"/>
                </a:lnTo>
                <a:lnTo>
                  <a:pt x="56" y="643"/>
                </a:lnTo>
                <a:lnTo>
                  <a:pt x="56" y="615"/>
                </a:lnTo>
                <a:lnTo>
                  <a:pt x="56" y="195"/>
                </a:lnTo>
                <a:close/>
              </a:path>
            </a:pathLst>
          </a:custGeom>
          <a:solidFill>
            <a:srgbClr val="008080"/>
          </a:solidFill>
          <a:ln w="0">
            <a:solidFill>
              <a:srgbClr val="000080"/>
            </a:solidFill>
            <a:round/>
            <a:headEnd/>
            <a:tailEnd/>
          </a:ln>
        </p:spPr>
        <p:txBody>
          <a:bodyPr/>
          <a:lstStyle/>
          <a:p>
            <a:endParaRPr lang="en-GB"/>
          </a:p>
        </p:txBody>
      </p:sp>
      <p:sp>
        <p:nvSpPr>
          <p:cNvPr id="44520" name="Rectangle 694"/>
          <p:cNvSpPr>
            <a:spLocks noChangeArrowheads="1"/>
          </p:cNvSpPr>
          <p:nvPr/>
        </p:nvSpPr>
        <p:spPr bwMode="auto">
          <a:xfrm>
            <a:off x="7573963" y="2932113"/>
            <a:ext cx="268287" cy="222250"/>
          </a:xfrm>
          <a:prstGeom prst="rect">
            <a:avLst/>
          </a:prstGeom>
          <a:solidFill>
            <a:srgbClr val="FFFF00"/>
          </a:solidFill>
          <a:ln w="0">
            <a:solidFill>
              <a:srgbClr val="000000"/>
            </a:solidFill>
            <a:miter lim="800000"/>
            <a:headEnd/>
            <a:tailEnd/>
          </a:ln>
        </p:spPr>
        <p:txBody>
          <a:bodyPr/>
          <a:lstStyle/>
          <a:p>
            <a:endParaRPr lang="fa-IR"/>
          </a:p>
        </p:txBody>
      </p:sp>
      <p:sp>
        <p:nvSpPr>
          <p:cNvPr id="44521" name="Rectangle 695"/>
          <p:cNvSpPr>
            <a:spLocks noChangeArrowheads="1"/>
          </p:cNvSpPr>
          <p:nvPr/>
        </p:nvSpPr>
        <p:spPr bwMode="auto">
          <a:xfrm>
            <a:off x="7616825" y="2984500"/>
            <a:ext cx="93663" cy="168275"/>
          </a:xfrm>
          <a:prstGeom prst="rect">
            <a:avLst/>
          </a:prstGeom>
          <a:solidFill>
            <a:srgbClr val="800000"/>
          </a:solidFill>
          <a:ln w="0">
            <a:solidFill>
              <a:srgbClr val="000040"/>
            </a:solidFill>
            <a:miter lim="800000"/>
            <a:headEnd/>
            <a:tailEnd/>
          </a:ln>
        </p:spPr>
        <p:txBody>
          <a:bodyPr/>
          <a:lstStyle/>
          <a:p>
            <a:endParaRPr lang="fa-IR"/>
          </a:p>
        </p:txBody>
      </p:sp>
      <p:sp>
        <p:nvSpPr>
          <p:cNvPr id="44522" name="Rectangle 696"/>
          <p:cNvSpPr>
            <a:spLocks noChangeArrowheads="1"/>
          </p:cNvSpPr>
          <p:nvPr/>
        </p:nvSpPr>
        <p:spPr bwMode="auto">
          <a:xfrm>
            <a:off x="7751763" y="2981325"/>
            <a:ext cx="65087" cy="79375"/>
          </a:xfrm>
          <a:prstGeom prst="rect">
            <a:avLst/>
          </a:prstGeom>
          <a:solidFill>
            <a:srgbClr val="80FFFF"/>
          </a:solidFill>
          <a:ln w="0">
            <a:solidFill>
              <a:srgbClr val="000040"/>
            </a:solidFill>
            <a:miter lim="800000"/>
            <a:headEnd/>
            <a:tailEnd/>
          </a:ln>
        </p:spPr>
        <p:txBody>
          <a:bodyPr/>
          <a:lstStyle/>
          <a:p>
            <a:endParaRPr lang="fa-IR"/>
          </a:p>
        </p:txBody>
      </p:sp>
      <p:sp>
        <p:nvSpPr>
          <p:cNvPr id="44523" name="Freeform 697"/>
          <p:cNvSpPr>
            <a:spLocks/>
          </p:cNvSpPr>
          <p:nvPr/>
        </p:nvSpPr>
        <p:spPr bwMode="auto">
          <a:xfrm>
            <a:off x="7685088" y="3062288"/>
            <a:ext cx="12700" cy="15875"/>
          </a:xfrm>
          <a:custGeom>
            <a:avLst/>
            <a:gdLst>
              <a:gd name="T0" fmla="*/ 2147483647 w 23"/>
              <a:gd name="T1" fmla="*/ 2147483647 h 30"/>
              <a:gd name="T2" fmla="*/ 2147483647 w 23"/>
              <a:gd name="T3" fmla="*/ 2147483647 h 30"/>
              <a:gd name="T4" fmla="*/ 2147483647 w 23"/>
              <a:gd name="T5" fmla="*/ 2147483647 h 30"/>
              <a:gd name="T6" fmla="*/ 2147483647 w 23"/>
              <a:gd name="T7" fmla="*/ 2147483647 h 30"/>
              <a:gd name="T8" fmla="*/ 2147483647 w 23"/>
              <a:gd name="T9" fmla="*/ 2147483647 h 30"/>
              <a:gd name="T10" fmla="*/ 2147483647 w 23"/>
              <a:gd name="T11" fmla="*/ 2147483647 h 30"/>
              <a:gd name="T12" fmla="*/ 2147483647 w 23"/>
              <a:gd name="T13" fmla="*/ 2147483647 h 30"/>
              <a:gd name="T14" fmla="*/ 2147483647 w 23"/>
              <a:gd name="T15" fmla="*/ 0 h 30"/>
              <a:gd name="T16" fmla="*/ 2147483647 w 23"/>
              <a:gd name="T17" fmla="*/ 0 h 30"/>
              <a:gd name="T18" fmla="*/ 2147483647 w 23"/>
              <a:gd name="T19" fmla="*/ 0 h 30"/>
              <a:gd name="T20" fmla="*/ 2147483647 w 23"/>
              <a:gd name="T21" fmla="*/ 0 h 30"/>
              <a:gd name="T22" fmla="*/ 2147483647 w 23"/>
              <a:gd name="T23" fmla="*/ 2147483647 h 30"/>
              <a:gd name="T24" fmla="*/ 2147483647 w 23"/>
              <a:gd name="T25" fmla="*/ 2147483647 h 30"/>
              <a:gd name="T26" fmla="*/ 2147483647 w 23"/>
              <a:gd name="T27" fmla="*/ 2147483647 h 30"/>
              <a:gd name="T28" fmla="*/ 2147483647 w 23"/>
              <a:gd name="T29" fmla="*/ 2147483647 h 30"/>
              <a:gd name="T30" fmla="*/ 2147483647 w 23"/>
              <a:gd name="T31" fmla="*/ 2147483647 h 30"/>
              <a:gd name="T32" fmla="*/ 0 w 23"/>
              <a:gd name="T33" fmla="*/ 2147483647 h 30"/>
              <a:gd name="T34" fmla="*/ 0 w 23"/>
              <a:gd name="T35" fmla="*/ 2147483647 h 30"/>
              <a:gd name="T36" fmla="*/ 0 w 23"/>
              <a:gd name="T37" fmla="*/ 2147483647 h 30"/>
              <a:gd name="T38" fmla="*/ 0 w 23"/>
              <a:gd name="T39" fmla="*/ 2147483647 h 30"/>
              <a:gd name="T40" fmla="*/ 2147483647 w 23"/>
              <a:gd name="T41" fmla="*/ 2147483647 h 30"/>
              <a:gd name="T42" fmla="*/ 2147483647 w 23"/>
              <a:gd name="T43" fmla="*/ 2147483647 h 30"/>
              <a:gd name="T44" fmla="*/ 2147483647 w 23"/>
              <a:gd name="T45" fmla="*/ 2147483647 h 30"/>
              <a:gd name="T46" fmla="*/ 2147483647 w 23"/>
              <a:gd name="T47" fmla="*/ 2147483647 h 30"/>
              <a:gd name="T48" fmla="*/ 2147483647 w 23"/>
              <a:gd name="T49" fmla="*/ 2147483647 h 30"/>
              <a:gd name="T50" fmla="*/ 2147483647 w 23"/>
              <a:gd name="T51" fmla="*/ 2147483647 h 30"/>
              <a:gd name="T52" fmla="*/ 2147483647 w 23"/>
              <a:gd name="T53" fmla="*/ 2147483647 h 30"/>
              <a:gd name="T54" fmla="*/ 2147483647 w 23"/>
              <a:gd name="T55" fmla="*/ 2147483647 h 30"/>
              <a:gd name="T56" fmla="*/ 2147483647 w 23"/>
              <a:gd name="T57" fmla="*/ 2147483647 h 30"/>
              <a:gd name="T58" fmla="*/ 2147483647 w 23"/>
              <a:gd name="T59" fmla="*/ 2147483647 h 30"/>
              <a:gd name="T60" fmla="*/ 2147483647 w 23"/>
              <a:gd name="T61" fmla="*/ 2147483647 h 30"/>
              <a:gd name="T62" fmla="*/ 2147483647 w 23"/>
              <a:gd name="T63" fmla="*/ 2147483647 h 30"/>
              <a:gd name="T64" fmla="*/ 2147483647 w 23"/>
              <a:gd name="T65" fmla="*/ 2147483647 h 30"/>
              <a:gd name="T66" fmla="*/ 2147483647 w 23"/>
              <a:gd name="T67" fmla="*/ 2147483647 h 30"/>
              <a:gd name="T68" fmla="*/ 2147483647 w 23"/>
              <a:gd name="T69" fmla="*/ 2147483647 h 30"/>
              <a:gd name="T70" fmla="*/ 2147483647 w 23"/>
              <a:gd name="T71" fmla="*/ 2147483647 h 3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3"/>
              <a:gd name="T109" fmla="*/ 0 h 30"/>
              <a:gd name="T110" fmla="*/ 23 w 23"/>
              <a:gd name="T111" fmla="*/ 30 h 3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3" h="30">
                <a:moveTo>
                  <a:pt x="23" y="14"/>
                </a:moveTo>
                <a:lnTo>
                  <a:pt x="23" y="13"/>
                </a:lnTo>
                <a:lnTo>
                  <a:pt x="23" y="12"/>
                </a:lnTo>
                <a:lnTo>
                  <a:pt x="23" y="11"/>
                </a:lnTo>
                <a:lnTo>
                  <a:pt x="22" y="10"/>
                </a:lnTo>
                <a:lnTo>
                  <a:pt x="21" y="9"/>
                </a:lnTo>
                <a:lnTo>
                  <a:pt x="21" y="8"/>
                </a:lnTo>
                <a:lnTo>
                  <a:pt x="21" y="7"/>
                </a:lnTo>
                <a:lnTo>
                  <a:pt x="20" y="6"/>
                </a:lnTo>
                <a:lnTo>
                  <a:pt x="19" y="5"/>
                </a:lnTo>
                <a:lnTo>
                  <a:pt x="19" y="3"/>
                </a:lnTo>
                <a:lnTo>
                  <a:pt x="18" y="2"/>
                </a:lnTo>
                <a:lnTo>
                  <a:pt x="17" y="1"/>
                </a:lnTo>
                <a:lnTo>
                  <a:pt x="16" y="0"/>
                </a:lnTo>
                <a:lnTo>
                  <a:pt x="14" y="0"/>
                </a:lnTo>
                <a:lnTo>
                  <a:pt x="13" y="0"/>
                </a:lnTo>
                <a:lnTo>
                  <a:pt x="12" y="0"/>
                </a:lnTo>
                <a:lnTo>
                  <a:pt x="11" y="0"/>
                </a:lnTo>
                <a:lnTo>
                  <a:pt x="10" y="0"/>
                </a:lnTo>
                <a:lnTo>
                  <a:pt x="9" y="0"/>
                </a:lnTo>
                <a:lnTo>
                  <a:pt x="8" y="0"/>
                </a:lnTo>
                <a:lnTo>
                  <a:pt x="7" y="1"/>
                </a:lnTo>
                <a:lnTo>
                  <a:pt x="6" y="1"/>
                </a:lnTo>
                <a:lnTo>
                  <a:pt x="5" y="2"/>
                </a:lnTo>
                <a:lnTo>
                  <a:pt x="3" y="3"/>
                </a:lnTo>
                <a:lnTo>
                  <a:pt x="3" y="5"/>
                </a:lnTo>
                <a:lnTo>
                  <a:pt x="2" y="6"/>
                </a:lnTo>
                <a:lnTo>
                  <a:pt x="1" y="7"/>
                </a:lnTo>
                <a:lnTo>
                  <a:pt x="1" y="8"/>
                </a:lnTo>
                <a:lnTo>
                  <a:pt x="1" y="9"/>
                </a:lnTo>
                <a:lnTo>
                  <a:pt x="0" y="10"/>
                </a:lnTo>
                <a:lnTo>
                  <a:pt x="0" y="11"/>
                </a:lnTo>
                <a:lnTo>
                  <a:pt x="0" y="12"/>
                </a:lnTo>
                <a:lnTo>
                  <a:pt x="0" y="13"/>
                </a:lnTo>
                <a:lnTo>
                  <a:pt x="0" y="14"/>
                </a:lnTo>
                <a:lnTo>
                  <a:pt x="0" y="17"/>
                </a:lnTo>
                <a:lnTo>
                  <a:pt x="0" y="18"/>
                </a:lnTo>
                <a:lnTo>
                  <a:pt x="0" y="19"/>
                </a:lnTo>
                <a:lnTo>
                  <a:pt x="0" y="20"/>
                </a:lnTo>
                <a:lnTo>
                  <a:pt x="1" y="22"/>
                </a:lnTo>
                <a:lnTo>
                  <a:pt x="1" y="23"/>
                </a:lnTo>
                <a:lnTo>
                  <a:pt x="1" y="24"/>
                </a:lnTo>
                <a:lnTo>
                  <a:pt x="2" y="24"/>
                </a:lnTo>
                <a:lnTo>
                  <a:pt x="3" y="25"/>
                </a:lnTo>
                <a:lnTo>
                  <a:pt x="3" y="27"/>
                </a:lnTo>
                <a:lnTo>
                  <a:pt x="5" y="28"/>
                </a:lnTo>
                <a:lnTo>
                  <a:pt x="6" y="29"/>
                </a:lnTo>
                <a:lnTo>
                  <a:pt x="7" y="29"/>
                </a:lnTo>
                <a:lnTo>
                  <a:pt x="8" y="30"/>
                </a:lnTo>
                <a:lnTo>
                  <a:pt x="9" y="30"/>
                </a:lnTo>
                <a:lnTo>
                  <a:pt x="10" y="30"/>
                </a:lnTo>
                <a:lnTo>
                  <a:pt x="11" y="30"/>
                </a:lnTo>
                <a:lnTo>
                  <a:pt x="12" y="30"/>
                </a:lnTo>
                <a:lnTo>
                  <a:pt x="13" y="30"/>
                </a:lnTo>
                <a:lnTo>
                  <a:pt x="14" y="30"/>
                </a:lnTo>
                <a:lnTo>
                  <a:pt x="16" y="30"/>
                </a:lnTo>
                <a:lnTo>
                  <a:pt x="17" y="29"/>
                </a:lnTo>
                <a:lnTo>
                  <a:pt x="18" y="28"/>
                </a:lnTo>
                <a:lnTo>
                  <a:pt x="19" y="27"/>
                </a:lnTo>
                <a:lnTo>
                  <a:pt x="19" y="25"/>
                </a:lnTo>
                <a:lnTo>
                  <a:pt x="20" y="24"/>
                </a:lnTo>
                <a:lnTo>
                  <a:pt x="21" y="24"/>
                </a:lnTo>
                <a:lnTo>
                  <a:pt x="21" y="23"/>
                </a:lnTo>
                <a:lnTo>
                  <a:pt x="21" y="22"/>
                </a:lnTo>
                <a:lnTo>
                  <a:pt x="22" y="20"/>
                </a:lnTo>
                <a:lnTo>
                  <a:pt x="23" y="19"/>
                </a:lnTo>
                <a:lnTo>
                  <a:pt x="23" y="18"/>
                </a:lnTo>
                <a:lnTo>
                  <a:pt x="23" y="17"/>
                </a:lnTo>
                <a:lnTo>
                  <a:pt x="23" y="14"/>
                </a:lnTo>
                <a:close/>
              </a:path>
            </a:pathLst>
          </a:custGeom>
          <a:solidFill>
            <a:srgbClr val="008080"/>
          </a:solidFill>
          <a:ln w="0">
            <a:solidFill>
              <a:srgbClr val="000040"/>
            </a:solidFill>
            <a:round/>
            <a:headEnd/>
            <a:tailEnd/>
          </a:ln>
        </p:spPr>
        <p:txBody>
          <a:bodyPr/>
          <a:lstStyle/>
          <a:p>
            <a:endParaRPr lang="en-GB"/>
          </a:p>
        </p:txBody>
      </p:sp>
      <p:sp>
        <p:nvSpPr>
          <p:cNvPr id="44524" name="Line 698"/>
          <p:cNvSpPr>
            <a:spLocks noChangeShapeType="1"/>
          </p:cNvSpPr>
          <p:nvPr/>
        </p:nvSpPr>
        <p:spPr bwMode="auto">
          <a:xfrm>
            <a:off x="7783513" y="2981325"/>
            <a:ext cx="1587" cy="79375"/>
          </a:xfrm>
          <a:prstGeom prst="line">
            <a:avLst/>
          </a:prstGeom>
          <a:noFill/>
          <a:ln w="6350">
            <a:solidFill>
              <a:srgbClr val="000040"/>
            </a:solidFill>
            <a:round/>
            <a:headEnd/>
            <a:tailEnd/>
          </a:ln>
        </p:spPr>
        <p:txBody>
          <a:bodyPr/>
          <a:lstStyle/>
          <a:p>
            <a:endParaRPr lang="en-GB"/>
          </a:p>
        </p:txBody>
      </p:sp>
      <p:sp>
        <p:nvSpPr>
          <p:cNvPr id="44525" name="Line 699"/>
          <p:cNvSpPr>
            <a:spLocks noChangeShapeType="1"/>
          </p:cNvSpPr>
          <p:nvPr/>
        </p:nvSpPr>
        <p:spPr bwMode="auto">
          <a:xfrm>
            <a:off x="7751763" y="3019425"/>
            <a:ext cx="63500" cy="1588"/>
          </a:xfrm>
          <a:prstGeom prst="line">
            <a:avLst/>
          </a:prstGeom>
          <a:noFill/>
          <a:ln w="6350">
            <a:solidFill>
              <a:srgbClr val="000040"/>
            </a:solidFill>
            <a:round/>
            <a:headEnd/>
            <a:tailEnd/>
          </a:ln>
        </p:spPr>
        <p:txBody>
          <a:bodyPr/>
          <a:lstStyle/>
          <a:p>
            <a:endParaRPr lang="en-GB"/>
          </a:p>
        </p:txBody>
      </p:sp>
      <p:sp>
        <p:nvSpPr>
          <p:cNvPr id="44526" name="Freeform 700"/>
          <p:cNvSpPr>
            <a:spLocks/>
          </p:cNvSpPr>
          <p:nvPr/>
        </p:nvSpPr>
        <p:spPr bwMode="auto">
          <a:xfrm>
            <a:off x="5446713" y="1516063"/>
            <a:ext cx="323850" cy="339725"/>
          </a:xfrm>
          <a:custGeom>
            <a:avLst/>
            <a:gdLst>
              <a:gd name="T0" fmla="*/ 2147483647 w 614"/>
              <a:gd name="T1" fmla="*/ 2147483647 h 643"/>
              <a:gd name="T2" fmla="*/ 0 w 614"/>
              <a:gd name="T3" fmla="*/ 2147483647 h 643"/>
              <a:gd name="T4" fmla="*/ 2147483647 w 614"/>
              <a:gd name="T5" fmla="*/ 0 h 643"/>
              <a:gd name="T6" fmla="*/ 2147483647 w 614"/>
              <a:gd name="T7" fmla="*/ 2147483647 h 643"/>
              <a:gd name="T8" fmla="*/ 2147483647 w 614"/>
              <a:gd name="T9" fmla="*/ 2147483647 h 643"/>
              <a:gd name="T10" fmla="*/ 2147483647 w 614"/>
              <a:gd name="T11" fmla="*/ 2147483647 h 643"/>
              <a:gd name="T12" fmla="*/ 2147483647 w 614"/>
              <a:gd name="T13" fmla="*/ 2147483647 h 643"/>
              <a:gd name="T14" fmla="*/ 2147483647 w 614"/>
              <a:gd name="T15" fmla="*/ 2147483647 h 643"/>
              <a:gd name="T16" fmla="*/ 2147483647 w 614"/>
              <a:gd name="T17" fmla="*/ 2147483647 h 643"/>
              <a:gd name="T18" fmla="*/ 2147483647 w 614"/>
              <a:gd name="T19" fmla="*/ 2147483647 h 643"/>
              <a:gd name="T20" fmla="*/ 2147483647 w 614"/>
              <a:gd name="T21" fmla="*/ 2147483647 h 643"/>
              <a:gd name="T22" fmla="*/ 2147483647 w 614"/>
              <a:gd name="T23" fmla="*/ 2147483647 h 643"/>
              <a:gd name="T24" fmla="*/ 2147483647 w 614"/>
              <a:gd name="T25" fmla="*/ 2147483647 h 643"/>
              <a:gd name="T26" fmla="*/ 2147483647 w 614"/>
              <a:gd name="T27" fmla="*/ 2147483647 h 643"/>
              <a:gd name="T28" fmla="*/ 2147483647 w 614"/>
              <a:gd name="T29" fmla="*/ 2147483647 h 6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14"/>
              <a:gd name="T46" fmla="*/ 0 h 643"/>
              <a:gd name="T47" fmla="*/ 614 w 614"/>
              <a:gd name="T48" fmla="*/ 643 h 6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14" h="643">
                <a:moveTo>
                  <a:pt x="56" y="195"/>
                </a:moveTo>
                <a:lnTo>
                  <a:pt x="0" y="195"/>
                </a:lnTo>
                <a:lnTo>
                  <a:pt x="307" y="0"/>
                </a:lnTo>
                <a:lnTo>
                  <a:pt x="614" y="195"/>
                </a:lnTo>
                <a:lnTo>
                  <a:pt x="587" y="195"/>
                </a:lnTo>
                <a:lnTo>
                  <a:pt x="558" y="195"/>
                </a:lnTo>
                <a:lnTo>
                  <a:pt x="558" y="614"/>
                </a:lnTo>
                <a:lnTo>
                  <a:pt x="56" y="614"/>
                </a:lnTo>
                <a:lnTo>
                  <a:pt x="56" y="195"/>
                </a:lnTo>
                <a:lnTo>
                  <a:pt x="558" y="195"/>
                </a:lnTo>
                <a:lnTo>
                  <a:pt x="587" y="195"/>
                </a:lnTo>
                <a:lnTo>
                  <a:pt x="587" y="643"/>
                </a:lnTo>
                <a:lnTo>
                  <a:pt x="56" y="643"/>
                </a:lnTo>
                <a:lnTo>
                  <a:pt x="56" y="614"/>
                </a:lnTo>
                <a:lnTo>
                  <a:pt x="56" y="195"/>
                </a:lnTo>
                <a:close/>
              </a:path>
            </a:pathLst>
          </a:custGeom>
          <a:solidFill>
            <a:srgbClr val="008080"/>
          </a:solidFill>
          <a:ln w="0">
            <a:solidFill>
              <a:srgbClr val="000080"/>
            </a:solidFill>
            <a:round/>
            <a:headEnd/>
            <a:tailEnd/>
          </a:ln>
        </p:spPr>
        <p:txBody>
          <a:bodyPr/>
          <a:lstStyle/>
          <a:p>
            <a:endParaRPr lang="en-GB"/>
          </a:p>
        </p:txBody>
      </p:sp>
      <p:sp>
        <p:nvSpPr>
          <p:cNvPr id="44527" name="Rectangle 701"/>
          <p:cNvSpPr>
            <a:spLocks noChangeArrowheads="1"/>
          </p:cNvSpPr>
          <p:nvPr/>
        </p:nvSpPr>
        <p:spPr bwMode="auto">
          <a:xfrm>
            <a:off x="5476875" y="1619250"/>
            <a:ext cx="268288" cy="220663"/>
          </a:xfrm>
          <a:prstGeom prst="rect">
            <a:avLst/>
          </a:prstGeom>
          <a:solidFill>
            <a:srgbClr val="FFFF00"/>
          </a:solidFill>
          <a:ln w="0">
            <a:solidFill>
              <a:srgbClr val="000000"/>
            </a:solidFill>
            <a:miter lim="800000"/>
            <a:headEnd/>
            <a:tailEnd/>
          </a:ln>
        </p:spPr>
        <p:txBody>
          <a:bodyPr/>
          <a:lstStyle/>
          <a:p>
            <a:endParaRPr lang="fa-IR"/>
          </a:p>
        </p:txBody>
      </p:sp>
      <p:sp>
        <p:nvSpPr>
          <p:cNvPr id="44528" name="Rectangle 702"/>
          <p:cNvSpPr>
            <a:spLocks noChangeArrowheads="1"/>
          </p:cNvSpPr>
          <p:nvPr/>
        </p:nvSpPr>
        <p:spPr bwMode="auto">
          <a:xfrm>
            <a:off x="5519738" y="1671638"/>
            <a:ext cx="93662" cy="166687"/>
          </a:xfrm>
          <a:prstGeom prst="rect">
            <a:avLst/>
          </a:prstGeom>
          <a:solidFill>
            <a:srgbClr val="800000"/>
          </a:solidFill>
          <a:ln w="0">
            <a:solidFill>
              <a:srgbClr val="000040"/>
            </a:solidFill>
            <a:miter lim="800000"/>
            <a:headEnd/>
            <a:tailEnd/>
          </a:ln>
        </p:spPr>
        <p:txBody>
          <a:bodyPr/>
          <a:lstStyle/>
          <a:p>
            <a:endParaRPr lang="fa-IR"/>
          </a:p>
        </p:txBody>
      </p:sp>
      <p:sp>
        <p:nvSpPr>
          <p:cNvPr id="44529" name="Rectangle 703"/>
          <p:cNvSpPr>
            <a:spLocks noChangeArrowheads="1"/>
          </p:cNvSpPr>
          <p:nvPr/>
        </p:nvSpPr>
        <p:spPr bwMode="auto">
          <a:xfrm>
            <a:off x="5654675" y="1666875"/>
            <a:ext cx="63500" cy="80963"/>
          </a:xfrm>
          <a:prstGeom prst="rect">
            <a:avLst/>
          </a:prstGeom>
          <a:solidFill>
            <a:srgbClr val="80FFFF"/>
          </a:solidFill>
          <a:ln w="0">
            <a:solidFill>
              <a:srgbClr val="000040"/>
            </a:solidFill>
            <a:miter lim="800000"/>
            <a:headEnd/>
            <a:tailEnd/>
          </a:ln>
        </p:spPr>
        <p:txBody>
          <a:bodyPr/>
          <a:lstStyle/>
          <a:p>
            <a:endParaRPr lang="fa-IR"/>
          </a:p>
        </p:txBody>
      </p:sp>
      <p:sp>
        <p:nvSpPr>
          <p:cNvPr id="44530" name="Freeform 704"/>
          <p:cNvSpPr>
            <a:spLocks/>
          </p:cNvSpPr>
          <p:nvPr/>
        </p:nvSpPr>
        <p:spPr bwMode="auto">
          <a:xfrm>
            <a:off x="5588000" y="1749425"/>
            <a:ext cx="12700" cy="14288"/>
          </a:xfrm>
          <a:custGeom>
            <a:avLst/>
            <a:gdLst>
              <a:gd name="T0" fmla="*/ 2147483647 w 23"/>
              <a:gd name="T1" fmla="*/ 2147483647 h 29"/>
              <a:gd name="T2" fmla="*/ 2147483647 w 23"/>
              <a:gd name="T3" fmla="*/ 2147483647 h 29"/>
              <a:gd name="T4" fmla="*/ 2147483647 w 23"/>
              <a:gd name="T5" fmla="*/ 2147483647 h 29"/>
              <a:gd name="T6" fmla="*/ 2147483647 w 23"/>
              <a:gd name="T7" fmla="*/ 2147483647 h 29"/>
              <a:gd name="T8" fmla="*/ 2147483647 w 23"/>
              <a:gd name="T9" fmla="*/ 2147483647 h 29"/>
              <a:gd name="T10" fmla="*/ 2147483647 w 23"/>
              <a:gd name="T11" fmla="*/ 2147483647 h 29"/>
              <a:gd name="T12" fmla="*/ 2147483647 w 23"/>
              <a:gd name="T13" fmla="*/ 2147483647 h 29"/>
              <a:gd name="T14" fmla="*/ 2147483647 w 23"/>
              <a:gd name="T15" fmla="*/ 0 h 29"/>
              <a:gd name="T16" fmla="*/ 2147483647 w 23"/>
              <a:gd name="T17" fmla="*/ 0 h 29"/>
              <a:gd name="T18" fmla="*/ 2147483647 w 23"/>
              <a:gd name="T19" fmla="*/ 0 h 29"/>
              <a:gd name="T20" fmla="*/ 2147483647 w 23"/>
              <a:gd name="T21" fmla="*/ 0 h 29"/>
              <a:gd name="T22" fmla="*/ 2147483647 w 23"/>
              <a:gd name="T23" fmla="*/ 2147483647 h 29"/>
              <a:gd name="T24" fmla="*/ 2147483647 w 23"/>
              <a:gd name="T25" fmla="*/ 2147483647 h 29"/>
              <a:gd name="T26" fmla="*/ 2147483647 w 23"/>
              <a:gd name="T27" fmla="*/ 2147483647 h 29"/>
              <a:gd name="T28" fmla="*/ 2147483647 w 23"/>
              <a:gd name="T29" fmla="*/ 2147483647 h 29"/>
              <a:gd name="T30" fmla="*/ 2147483647 w 23"/>
              <a:gd name="T31" fmla="*/ 2147483647 h 29"/>
              <a:gd name="T32" fmla="*/ 0 w 23"/>
              <a:gd name="T33" fmla="*/ 2147483647 h 29"/>
              <a:gd name="T34" fmla="*/ 0 w 23"/>
              <a:gd name="T35" fmla="*/ 2147483647 h 29"/>
              <a:gd name="T36" fmla="*/ 0 w 23"/>
              <a:gd name="T37" fmla="*/ 2147483647 h 29"/>
              <a:gd name="T38" fmla="*/ 0 w 23"/>
              <a:gd name="T39" fmla="*/ 2147483647 h 29"/>
              <a:gd name="T40" fmla="*/ 2147483647 w 23"/>
              <a:gd name="T41" fmla="*/ 2147483647 h 29"/>
              <a:gd name="T42" fmla="*/ 2147483647 w 23"/>
              <a:gd name="T43" fmla="*/ 2147483647 h 29"/>
              <a:gd name="T44" fmla="*/ 2147483647 w 23"/>
              <a:gd name="T45" fmla="*/ 2147483647 h 29"/>
              <a:gd name="T46" fmla="*/ 2147483647 w 23"/>
              <a:gd name="T47" fmla="*/ 2147483647 h 29"/>
              <a:gd name="T48" fmla="*/ 2147483647 w 23"/>
              <a:gd name="T49" fmla="*/ 2147483647 h 29"/>
              <a:gd name="T50" fmla="*/ 2147483647 w 23"/>
              <a:gd name="T51" fmla="*/ 2147483647 h 29"/>
              <a:gd name="T52" fmla="*/ 2147483647 w 23"/>
              <a:gd name="T53" fmla="*/ 2147483647 h 29"/>
              <a:gd name="T54" fmla="*/ 2147483647 w 23"/>
              <a:gd name="T55" fmla="*/ 2147483647 h 29"/>
              <a:gd name="T56" fmla="*/ 2147483647 w 23"/>
              <a:gd name="T57" fmla="*/ 2147483647 h 29"/>
              <a:gd name="T58" fmla="*/ 2147483647 w 23"/>
              <a:gd name="T59" fmla="*/ 2147483647 h 29"/>
              <a:gd name="T60" fmla="*/ 2147483647 w 23"/>
              <a:gd name="T61" fmla="*/ 2147483647 h 29"/>
              <a:gd name="T62" fmla="*/ 2147483647 w 23"/>
              <a:gd name="T63" fmla="*/ 2147483647 h 29"/>
              <a:gd name="T64" fmla="*/ 2147483647 w 23"/>
              <a:gd name="T65" fmla="*/ 2147483647 h 29"/>
              <a:gd name="T66" fmla="*/ 2147483647 w 23"/>
              <a:gd name="T67" fmla="*/ 2147483647 h 29"/>
              <a:gd name="T68" fmla="*/ 2147483647 w 23"/>
              <a:gd name="T69" fmla="*/ 2147483647 h 29"/>
              <a:gd name="T70" fmla="*/ 2147483647 w 23"/>
              <a:gd name="T71" fmla="*/ 2147483647 h 2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3"/>
              <a:gd name="T109" fmla="*/ 0 h 29"/>
              <a:gd name="T110" fmla="*/ 23 w 23"/>
              <a:gd name="T111" fmla="*/ 29 h 2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3" h="29">
                <a:moveTo>
                  <a:pt x="23" y="14"/>
                </a:moveTo>
                <a:lnTo>
                  <a:pt x="23" y="13"/>
                </a:lnTo>
                <a:lnTo>
                  <a:pt x="23" y="12"/>
                </a:lnTo>
                <a:lnTo>
                  <a:pt x="23" y="11"/>
                </a:lnTo>
                <a:lnTo>
                  <a:pt x="22" y="10"/>
                </a:lnTo>
                <a:lnTo>
                  <a:pt x="21" y="9"/>
                </a:lnTo>
                <a:lnTo>
                  <a:pt x="21" y="7"/>
                </a:lnTo>
                <a:lnTo>
                  <a:pt x="21" y="6"/>
                </a:lnTo>
                <a:lnTo>
                  <a:pt x="20" y="5"/>
                </a:lnTo>
                <a:lnTo>
                  <a:pt x="19" y="4"/>
                </a:lnTo>
                <a:lnTo>
                  <a:pt x="19" y="3"/>
                </a:lnTo>
                <a:lnTo>
                  <a:pt x="18" y="2"/>
                </a:lnTo>
                <a:lnTo>
                  <a:pt x="17" y="1"/>
                </a:lnTo>
                <a:lnTo>
                  <a:pt x="16" y="0"/>
                </a:lnTo>
                <a:lnTo>
                  <a:pt x="15" y="0"/>
                </a:lnTo>
                <a:lnTo>
                  <a:pt x="14" y="0"/>
                </a:lnTo>
                <a:lnTo>
                  <a:pt x="13" y="0"/>
                </a:lnTo>
                <a:lnTo>
                  <a:pt x="11" y="0"/>
                </a:lnTo>
                <a:lnTo>
                  <a:pt x="10" y="0"/>
                </a:lnTo>
                <a:lnTo>
                  <a:pt x="9" y="0"/>
                </a:lnTo>
                <a:lnTo>
                  <a:pt x="8" y="0"/>
                </a:lnTo>
                <a:lnTo>
                  <a:pt x="7" y="1"/>
                </a:lnTo>
                <a:lnTo>
                  <a:pt x="6" y="1"/>
                </a:lnTo>
                <a:lnTo>
                  <a:pt x="5" y="2"/>
                </a:lnTo>
                <a:lnTo>
                  <a:pt x="4" y="3"/>
                </a:lnTo>
                <a:lnTo>
                  <a:pt x="4" y="4"/>
                </a:lnTo>
                <a:lnTo>
                  <a:pt x="3" y="5"/>
                </a:lnTo>
                <a:lnTo>
                  <a:pt x="2" y="6"/>
                </a:lnTo>
                <a:lnTo>
                  <a:pt x="2" y="7"/>
                </a:lnTo>
                <a:lnTo>
                  <a:pt x="2" y="9"/>
                </a:lnTo>
                <a:lnTo>
                  <a:pt x="0" y="10"/>
                </a:lnTo>
                <a:lnTo>
                  <a:pt x="0" y="11"/>
                </a:lnTo>
                <a:lnTo>
                  <a:pt x="0" y="12"/>
                </a:lnTo>
                <a:lnTo>
                  <a:pt x="0" y="13"/>
                </a:lnTo>
                <a:lnTo>
                  <a:pt x="0" y="14"/>
                </a:lnTo>
                <a:lnTo>
                  <a:pt x="0" y="16"/>
                </a:lnTo>
                <a:lnTo>
                  <a:pt x="0" y="17"/>
                </a:lnTo>
                <a:lnTo>
                  <a:pt x="0" y="18"/>
                </a:lnTo>
                <a:lnTo>
                  <a:pt x="0" y="20"/>
                </a:lnTo>
                <a:lnTo>
                  <a:pt x="2" y="22"/>
                </a:lnTo>
                <a:lnTo>
                  <a:pt x="2" y="23"/>
                </a:lnTo>
                <a:lnTo>
                  <a:pt x="2" y="24"/>
                </a:lnTo>
                <a:lnTo>
                  <a:pt x="3" y="24"/>
                </a:lnTo>
                <a:lnTo>
                  <a:pt x="4" y="25"/>
                </a:lnTo>
                <a:lnTo>
                  <a:pt x="4" y="26"/>
                </a:lnTo>
                <a:lnTo>
                  <a:pt x="5" y="27"/>
                </a:lnTo>
                <a:lnTo>
                  <a:pt x="6" y="28"/>
                </a:lnTo>
                <a:lnTo>
                  <a:pt x="7" y="28"/>
                </a:lnTo>
                <a:lnTo>
                  <a:pt x="8" y="29"/>
                </a:lnTo>
                <a:lnTo>
                  <a:pt x="9" y="29"/>
                </a:lnTo>
                <a:lnTo>
                  <a:pt x="10" y="29"/>
                </a:lnTo>
                <a:lnTo>
                  <a:pt x="11" y="29"/>
                </a:lnTo>
                <a:lnTo>
                  <a:pt x="13" y="29"/>
                </a:lnTo>
                <a:lnTo>
                  <a:pt x="14" y="29"/>
                </a:lnTo>
                <a:lnTo>
                  <a:pt x="15" y="29"/>
                </a:lnTo>
                <a:lnTo>
                  <a:pt x="16" y="29"/>
                </a:lnTo>
                <a:lnTo>
                  <a:pt x="17" y="28"/>
                </a:lnTo>
                <a:lnTo>
                  <a:pt x="18" y="27"/>
                </a:lnTo>
                <a:lnTo>
                  <a:pt x="19" y="26"/>
                </a:lnTo>
                <a:lnTo>
                  <a:pt x="19" y="25"/>
                </a:lnTo>
                <a:lnTo>
                  <a:pt x="20" y="24"/>
                </a:lnTo>
                <a:lnTo>
                  <a:pt x="21" y="24"/>
                </a:lnTo>
                <a:lnTo>
                  <a:pt x="21" y="23"/>
                </a:lnTo>
                <a:lnTo>
                  <a:pt x="21" y="22"/>
                </a:lnTo>
                <a:lnTo>
                  <a:pt x="22" y="20"/>
                </a:lnTo>
                <a:lnTo>
                  <a:pt x="23" y="18"/>
                </a:lnTo>
                <a:lnTo>
                  <a:pt x="23" y="17"/>
                </a:lnTo>
                <a:lnTo>
                  <a:pt x="23" y="16"/>
                </a:lnTo>
                <a:lnTo>
                  <a:pt x="23" y="14"/>
                </a:lnTo>
                <a:close/>
              </a:path>
            </a:pathLst>
          </a:custGeom>
          <a:solidFill>
            <a:srgbClr val="008080"/>
          </a:solidFill>
          <a:ln w="0">
            <a:solidFill>
              <a:srgbClr val="000040"/>
            </a:solidFill>
            <a:round/>
            <a:headEnd/>
            <a:tailEnd/>
          </a:ln>
        </p:spPr>
        <p:txBody>
          <a:bodyPr/>
          <a:lstStyle/>
          <a:p>
            <a:endParaRPr lang="en-GB"/>
          </a:p>
        </p:txBody>
      </p:sp>
      <p:sp>
        <p:nvSpPr>
          <p:cNvPr id="44531" name="Line 705"/>
          <p:cNvSpPr>
            <a:spLocks noChangeShapeType="1"/>
          </p:cNvSpPr>
          <p:nvPr/>
        </p:nvSpPr>
        <p:spPr bwMode="auto">
          <a:xfrm>
            <a:off x="5686425" y="1668463"/>
            <a:ext cx="1588" cy="79375"/>
          </a:xfrm>
          <a:prstGeom prst="line">
            <a:avLst/>
          </a:prstGeom>
          <a:noFill/>
          <a:ln w="6350">
            <a:solidFill>
              <a:srgbClr val="000040"/>
            </a:solidFill>
            <a:round/>
            <a:headEnd/>
            <a:tailEnd/>
          </a:ln>
        </p:spPr>
        <p:txBody>
          <a:bodyPr/>
          <a:lstStyle/>
          <a:p>
            <a:endParaRPr lang="en-GB"/>
          </a:p>
        </p:txBody>
      </p:sp>
      <p:sp>
        <p:nvSpPr>
          <p:cNvPr id="44532" name="Line 706"/>
          <p:cNvSpPr>
            <a:spLocks noChangeShapeType="1"/>
          </p:cNvSpPr>
          <p:nvPr/>
        </p:nvSpPr>
        <p:spPr bwMode="auto">
          <a:xfrm>
            <a:off x="5654675" y="1706563"/>
            <a:ext cx="61913" cy="1587"/>
          </a:xfrm>
          <a:prstGeom prst="line">
            <a:avLst/>
          </a:prstGeom>
          <a:noFill/>
          <a:ln w="6350">
            <a:solidFill>
              <a:srgbClr val="000040"/>
            </a:solidFill>
            <a:round/>
            <a:headEnd/>
            <a:tailEnd/>
          </a:ln>
        </p:spPr>
        <p:txBody>
          <a:bodyPr/>
          <a:lstStyle/>
          <a:p>
            <a:endParaRPr lang="en-GB"/>
          </a:p>
        </p:txBody>
      </p:sp>
      <p:sp>
        <p:nvSpPr>
          <p:cNvPr id="44533" name="Rectangle 707"/>
          <p:cNvSpPr>
            <a:spLocks noChangeArrowheads="1"/>
          </p:cNvSpPr>
          <p:nvPr/>
        </p:nvSpPr>
        <p:spPr bwMode="auto">
          <a:xfrm>
            <a:off x="1536700" y="2376488"/>
            <a:ext cx="63500" cy="79375"/>
          </a:xfrm>
          <a:prstGeom prst="rect">
            <a:avLst/>
          </a:prstGeom>
          <a:solidFill>
            <a:srgbClr val="80FFFF"/>
          </a:solidFill>
          <a:ln w="0">
            <a:solidFill>
              <a:srgbClr val="000040"/>
            </a:solidFill>
            <a:miter lim="800000"/>
            <a:headEnd/>
            <a:tailEnd/>
          </a:ln>
        </p:spPr>
        <p:txBody>
          <a:bodyPr/>
          <a:lstStyle/>
          <a:p>
            <a:endParaRPr lang="fa-IR"/>
          </a:p>
        </p:txBody>
      </p:sp>
      <p:sp>
        <p:nvSpPr>
          <p:cNvPr id="44534" name="Freeform 708"/>
          <p:cNvSpPr>
            <a:spLocks/>
          </p:cNvSpPr>
          <p:nvPr/>
        </p:nvSpPr>
        <p:spPr bwMode="auto">
          <a:xfrm>
            <a:off x="1470025" y="2457450"/>
            <a:ext cx="12700" cy="15875"/>
          </a:xfrm>
          <a:custGeom>
            <a:avLst/>
            <a:gdLst>
              <a:gd name="T0" fmla="*/ 2147483647 w 23"/>
              <a:gd name="T1" fmla="*/ 2147483647 h 29"/>
              <a:gd name="T2" fmla="*/ 2147483647 w 23"/>
              <a:gd name="T3" fmla="*/ 2147483647 h 29"/>
              <a:gd name="T4" fmla="*/ 2147483647 w 23"/>
              <a:gd name="T5" fmla="*/ 2147483647 h 29"/>
              <a:gd name="T6" fmla="*/ 2147483647 w 23"/>
              <a:gd name="T7" fmla="*/ 2147483647 h 29"/>
              <a:gd name="T8" fmla="*/ 2147483647 w 23"/>
              <a:gd name="T9" fmla="*/ 2147483647 h 29"/>
              <a:gd name="T10" fmla="*/ 2147483647 w 23"/>
              <a:gd name="T11" fmla="*/ 2147483647 h 29"/>
              <a:gd name="T12" fmla="*/ 2147483647 w 23"/>
              <a:gd name="T13" fmla="*/ 2147483647 h 29"/>
              <a:gd name="T14" fmla="*/ 2147483647 w 23"/>
              <a:gd name="T15" fmla="*/ 0 h 29"/>
              <a:gd name="T16" fmla="*/ 2147483647 w 23"/>
              <a:gd name="T17" fmla="*/ 0 h 29"/>
              <a:gd name="T18" fmla="*/ 2147483647 w 23"/>
              <a:gd name="T19" fmla="*/ 0 h 29"/>
              <a:gd name="T20" fmla="*/ 2147483647 w 23"/>
              <a:gd name="T21" fmla="*/ 0 h 29"/>
              <a:gd name="T22" fmla="*/ 2147483647 w 23"/>
              <a:gd name="T23" fmla="*/ 2147483647 h 29"/>
              <a:gd name="T24" fmla="*/ 2147483647 w 23"/>
              <a:gd name="T25" fmla="*/ 2147483647 h 29"/>
              <a:gd name="T26" fmla="*/ 2147483647 w 23"/>
              <a:gd name="T27" fmla="*/ 2147483647 h 29"/>
              <a:gd name="T28" fmla="*/ 2147483647 w 23"/>
              <a:gd name="T29" fmla="*/ 2147483647 h 29"/>
              <a:gd name="T30" fmla="*/ 2147483647 w 23"/>
              <a:gd name="T31" fmla="*/ 2147483647 h 29"/>
              <a:gd name="T32" fmla="*/ 0 w 23"/>
              <a:gd name="T33" fmla="*/ 2147483647 h 29"/>
              <a:gd name="T34" fmla="*/ 0 w 23"/>
              <a:gd name="T35" fmla="*/ 2147483647 h 29"/>
              <a:gd name="T36" fmla="*/ 0 w 23"/>
              <a:gd name="T37" fmla="*/ 2147483647 h 29"/>
              <a:gd name="T38" fmla="*/ 0 w 23"/>
              <a:gd name="T39" fmla="*/ 2147483647 h 29"/>
              <a:gd name="T40" fmla="*/ 2147483647 w 23"/>
              <a:gd name="T41" fmla="*/ 2147483647 h 29"/>
              <a:gd name="T42" fmla="*/ 2147483647 w 23"/>
              <a:gd name="T43" fmla="*/ 2147483647 h 29"/>
              <a:gd name="T44" fmla="*/ 2147483647 w 23"/>
              <a:gd name="T45" fmla="*/ 2147483647 h 29"/>
              <a:gd name="T46" fmla="*/ 2147483647 w 23"/>
              <a:gd name="T47" fmla="*/ 2147483647 h 29"/>
              <a:gd name="T48" fmla="*/ 2147483647 w 23"/>
              <a:gd name="T49" fmla="*/ 2147483647 h 29"/>
              <a:gd name="T50" fmla="*/ 2147483647 w 23"/>
              <a:gd name="T51" fmla="*/ 2147483647 h 29"/>
              <a:gd name="T52" fmla="*/ 2147483647 w 23"/>
              <a:gd name="T53" fmla="*/ 2147483647 h 29"/>
              <a:gd name="T54" fmla="*/ 2147483647 w 23"/>
              <a:gd name="T55" fmla="*/ 2147483647 h 29"/>
              <a:gd name="T56" fmla="*/ 2147483647 w 23"/>
              <a:gd name="T57" fmla="*/ 2147483647 h 29"/>
              <a:gd name="T58" fmla="*/ 2147483647 w 23"/>
              <a:gd name="T59" fmla="*/ 2147483647 h 29"/>
              <a:gd name="T60" fmla="*/ 2147483647 w 23"/>
              <a:gd name="T61" fmla="*/ 2147483647 h 29"/>
              <a:gd name="T62" fmla="*/ 2147483647 w 23"/>
              <a:gd name="T63" fmla="*/ 2147483647 h 29"/>
              <a:gd name="T64" fmla="*/ 2147483647 w 23"/>
              <a:gd name="T65" fmla="*/ 2147483647 h 29"/>
              <a:gd name="T66" fmla="*/ 2147483647 w 23"/>
              <a:gd name="T67" fmla="*/ 2147483647 h 29"/>
              <a:gd name="T68" fmla="*/ 2147483647 w 23"/>
              <a:gd name="T69" fmla="*/ 2147483647 h 29"/>
              <a:gd name="T70" fmla="*/ 2147483647 w 23"/>
              <a:gd name="T71" fmla="*/ 2147483647 h 2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3"/>
              <a:gd name="T109" fmla="*/ 0 h 29"/>
              <a:gd name="T110" fmla="*/ 23 w 23"/>
              <a:gd name="T111" fmla="*/ 29 h 2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3" h="29">
                <a:moveTo>
                  <a:pt x="23" y="14"/>
                </a:moveTo>
                <a:lnTo>
                  <a:pt x="23" y="13"/>
                </a:lnTo>
                <a:lnTo>
                  <a:pt x="23" y="12"/>
                </a:lnTo>
                <a:lnTo>
                  <a:pt x="23" y="11"/>
                </a:lnTo>
                <a:lnTo>
                  <a:pt x="22" y="10"/>
                </a:lnTo>
                <a:lnTo>
                  <a:pt x="21" y="8"/>
                </a:lnTo>
                <a:lnTo>
                  <a:pt x="21" y="7"/>
                </a:lnTo>
                <a:lnTo>
                  <a:pt x="21" y="6"/>
                </a:lnTo>
                <a:lnTo>
                  <a:pt x="20" y="5"/>
                </a:lnTo>
                <a:lnTo>
                  <a:pt x="18" y="4"/>
                </a:lnTo>
                <a:lnTo>
                  <a:pt x="18" y="3"/>
                </a:lnTo>
                <a:lnTo>
                  <a:pt x="17" y="2"/>
                </a:lnTo>
                <a:lnTo>
                  <a:pt x="16" y="1"/>
                </a:lnTo>
                <a:lnTo>
                  <a:pt x="15" y="0"/>
                </a:lnTo>
                <a:lnTo>
                  <a:pt x="14" y="0"/>
                </a:lnTo>
                <a:lnTo>
                  <a:pt x="13" y="0"/>
                </a:lnTo>
                <a:lnTo>
                  <a:pt x="12" y="0"/>
                </a:lnTo>
                <a:lnTo>
                  <a:pt x="11" y="0"/>
                </a:lnTo>
                <a:lnTo>
                  <a:pt x="10" y="0"/>
                </a:lnTo>
                <a:lnTo>
                  <a:pt x="9" y="0"/>
                </a:lnTo>
                <a:lnTo>
                  <a:pt x="8" y="0"/>
                </a:lnTo>
                <a:lnTo>
                  <a:pt x="6" y="1"/>
                </a:lnTo>
                <a:lnTo>
                  <a:pt x="5" y="1"/>
                </a:lnTo>
                <a:lnTo>
                  <a:pt x="4" y="2"/>
                </a:lnTo>
                <a:lnTo>
                  <a:pt x="3" y="3"/>
                </a:lnTo>
                <a:lnTo>
                  <a:pt x="3" y="4"/>
                </a:lnTo>
                <a:lnTo>
                  <a:pt x="2" y="5"/>
                </a:lnTo>
                <a:lnTo>
                  <a:pt x="1" y="6"/>
                </a:lnTo>
                <a:lnTo>
                  <a:pt x="1" y="7"/>
                </a:lnTo>
                <a:lnTo>
                  <a:pt x="1" y="8"/>
                </a:lnTo>
                <a:lnTo>
                  <a:pt x="0" y="10"/>
                </a:lnTo>
                <a:lnTo>
                  <a:pt x="0" y="11"/>
                </a:lnTo>
                <a:lnTo>
                  <a:pt x="0" y="12"/>
                </a:lnTo>
                <a:lnTo>
                  <a:pt x="0" y="13"/>
                </a:lnTo>
                <a:lnTo>
                  <a:pt x="0" y="14"/>
                </a:lnTo>
                <a:lnTo>
                  <a:pt x="0" y="16"/>
                </a:lnTo>
                <a:lnTo>
                  <a:pt x="0" y="17"/>
                </a:lnTo>
                <a:lnTo>
                  <a:pt x="0" y="18"/>
                </a:lnTo>
                <a:lnTo>
                  <a:pt x="0" y="19"/>
                </a:lnTo>
                <a:lnTo>
                  <a:pt x="1" y="22"/>
                </a:lnTo>
                <a:lnTo>
                  <a:pt x="1" y="23"/>
                </a:lnTo>
                <a:lnTo>
                  <a:pt x="1" y="24"/>
                </a:lnTo>
                <a:lnTo>
                  <a:pt x="2" y="24"/>
                </a:lnTo>
                <a:lnTo>
                  <a:pt x="3" y="25"/>
                </a:lnTo>
                <a:lnTo>
                  <a:pt x="3" y="26"/>
                </a:lnTo>
                <a:lnTo>
                  <a:pt x="4" y="27"/>
                </a:lnTo>
                <a:lnTo>
                  <a:pt x="5" y="28"/>
                </a:lnTo>
                <a:lnTo>
                  <a:pt x="6" y="28"/>
                </a:lnTo>
                <a:lnTo>
                  <a:pt x="8" y="29"/>
                </a:lnTo>
                <a:lnTo>
                  <a:pt x="9" y="29"/>
                </a:lnTo>
                <a:lnTo>
                  <a:pt x="10" y="29"/>
                </a:lnTo>
                <a:lnTo>
                  <a:pt x="11" y="29"/>
                </a:lnTo>
                <a:lnTo>
                  <a:pt x="12" y="29"/>
                </a:lnTo>
                <a:lnTo>
                  <a:pt x="13" y="29"/>
                </a:lnTo>
                <a:lnTo>
                  <a:pt x="14" y="29"/>
                </a:lnTo>
                <a:lnTo>
                  <a:pt x="15" y="29"/>
                </a:lnTo>
                <a:lnTo>
                  <a:pt x="16" y="28"/>
                </a:lnTo>
                <a:lnTo>
                  <a:pt x="17" y="27"/>
                </a:lnTo>
                <a:lnTo>
                  <a:pt x="18" y="26"/>
                </a:lnTo>
                <a:lnTo>
                  <a:pt x="18" y="25"/>
                </a:lnTo>
                <a:lnTo>
                  <a:pt x="20" y="24"/>
                </a:lnTo>
                <a:lnTo>
                  <a:pt x="21" y="24"/>
                </a:lnTo>
                <a:lnTo>
                  <a:pt x="21" y="23"/>
                </a:lnTo>
                <a:lnTo>
                  <a:pt x="21" y="22"/>
                </a:lnTo>
                <a:lnTo>
                  <a:pt x="22" y="19"/>
                </a:lnTo>
                <a:lnTo>
                  <a:pt x="23" y="18"/>
                </a:lnTo>
                <a:lnTo>
                  <a:pt x="23" y="17"/>
                </a:lnTo>
                <a:lnTo>
                  <a:pt x="23" y="16"/>
                </a:lnTo>
                <a:lnTo>
                  <a:pt x="23" y="14"/>
                </a:lnTo>
                <a:close/>
              </a:path>
            </a:pathLst>
          </a:custGeom>
          <a:solidFill>
            <a:srgbClr val="008080"/>
          </a:solidFill>
          <a:ln w="0">
            <a:solidFill>
              <a:srgbClr val="000040"/>
            </a:solidFill>
            <a:round/>
            <a:headEnd/>
            <a:tailEnd/>
          </a:ln>
        </p:spPr>
        <p:txBody>
          <a:bodyPr/>
          <a:lstStyle/>
          <a:p>
            <a:endParaRPr lang="en-GB"/>
          </a:p>
        </p:txBody>
      </p:sp>
      <p:sp>
        <p:nvSpPr>
          <p:cNvPr id="44535" name="Line 709"/>
          <p:cNvSpPr>
            <a:spLocks noChangeShapeType="1"/>
          </p:cNvSpPr>
          <p:nvPr/>
        </p:nvSpPr>
        <p:spPr bwMode="auto">
          <a:xfrm>
            <a:off x="1566863" y="2376488"/>
            <a:ext cx="1587" cy="79375"/>
          </a:xfrm>
          <a:prstGeom prst="line">
            <a:avLst/>
          </a:prstGeom>
          <a:noFill/>
          <a:ln w="6350">
            <a:solidFill>
              <a:srgbClr val="000040"/>
            </a:solidFill>
            <a:round/>
            <a:headEnd/>
            <a:tailEnd/>
          </a:ln>
        </p:spPr>
        <p:txBody>
          <a:bodyPr/>
          <a:lstStyle/>
          <a:p>
            <a:endParaRPr lang="en-GB"/>
          </a:p>
        </p:txBody>
      </p:sp>
      <p:sp>
        <p:nvSpPr>
          <p:cNvPr id="44536" name="Line 710"/>
          <p:cNvSpPr>
            <a:spLocks noChangeShapeType="1"/>
          </p:cNvSpPr>
          <p:nvPr/>
        </p:nvSpPr>
        <p:spPr bwMode="auto">
          <a:xfrm>
            <a:off x="1536700" y="2414588"/>
            <a:ext cx="61913" cy="1587"/>
          </a:xfrm>
          <a:prstGeom prst="line">
            <a:avLst/>
          </a:prstGeom>
          <a:noFill/>
          <a:ln w="6350">
            <a:solidFill>
              <a:srgbClr val="000040"/>
            </a:solidFill>
            <a:round/>
            <a:headEnd/>
            <a:tailEnd/>
          </a:ln>
        </p:spPr>
        <p:txBody>
          <a:bodyPr/>
          <a:lstStyle/>
          <a:p>
            <a:endParaRPr lang="en-GB"/>
          </a:p>
        </p:txBody>
      </p:sp>
      <p:sp>
        <p:nvSpPr>
          <p:cNvPr id="44537" name="Rectangle 711"/>
          <p:cNvSpPr>
            <a:spLocks noChangeArrowheads="1"/>
          </p:cNvSpPr>
          <p:nvPr/>
        </p:nvSpPr>
        <p:spPr bwMode="auto">
          <a:xfrm>
            <a:off x="914400" y="2514600"/>
            <a:ext cx="1231900" cy="236538"/>
          </a:xfrm>
          <a:prstGeom prst="rect">
            <a:avLst/>
          </a:prstGeom>
          <a:solidFill>
            <a:srgbClr val="FFFFFF"/>
          </a:solidFill>
          <a:ln w="9525">
            <a:noFill/>
            <a:miter lim="800000"/>
            <a:headEnd/>
            <a:tailEnd/>
          </a:ln>
        </p:spPr>
        <p:txBody>
          <a:bodyPr/>
          <a:lstStyle/>
          <a:p>
            <a:endParaRPr lang="fa-IR"/>
          </a:p>
        </p:txBody>
      </p:sp>
      <p:sp>
        <p:nvSpPr>
          <p:cNvPr id="44538" name="Rectangle 712"/>
          <p:cNvSpPr>
            <a:spLocks noChangeArrowheads="1"/>
          </p:cNvSpPr>
          <p:nvPr/>
        </p:nvSpPr>
        <p:spPr bwMode="auto">
          <a:xfrm>
            <a:off x="0" y="5792788"/>
            <a:ext cx="1027113" cy="360362"/>
          </a:xfrm>
          <a:prstGeom prst="rect">
            <a:avLst/>
          </a:prstGeom>
          <a:noFill/>
          <a:ln w="9525">
            <a:solidFill>
              <a:schemeClr val="tx1"/>
            </a:solidFill>
            <a:miter lim="800000"/>
            <a:headEnd/>
            <a:tailEnd/>
          </a:ln>
        </p:spPr>
        <p:txBody>
          <a:bodyPr wrap="none">
            <a:spAutoFit/>
          </a:bodyPr>
          <a:lstStyle/>
          <a:p>
            <a:pPr eaLnBrk="0" hangingPunct="0"/>
            <a:r>
              <a:rPr lang="en-GB" sz="1700" b="1">
                <a:solidFill>
                  <a:srgbClr val="000080"/>
                </a:solidFill>
                <a:latin typeface="Times New Roman" pitchFamily="18" charset="0"/>
                <a:cs typeface="Times New Roman" pitchFamily="18" charset="0"/>
              </a:rPr>
              <a:t>Section 4</a:t>
            </a:r>
          </a:p>
        </p:txBody>
      </p:sp>
      <p:sp>
        <p:nvSpPr>
          <p:cNvPr id="44539" name="Rectangle 713"/>
          <p:cNvSpPr>
            <a:spLocks noChangeArrowheads="1"/>
          </p:cNvSpPr>
          <p:nvPr/>
        </p:nvSpPr>
        <p:spPr bwMode="auto">
          <a:xfrm>
            <a:off x="7696200" y="5259388"/>
            <a:ext cx="1027113" cy="360362"/>
          </a:xfrm>
          <a:prstGeom prst="rect">
            <a:avLst/>
          </a:prstGeom>
          <a:noFill/>
          <a:ln w="9525">
            <a:solidFill>
              <a:srgbClr val="FF0000"/>
            </a:solidFill>
            <a:miter lim="800000"/>
            <a:headEnd/>
            <a:tailEnd/>
          </a:ln>
        </p:spPr>
        <p:txBody>
          <a:bodyPr wrap="none">
            <a:spAutoFit/>
          </a:bodyPr>
          <a:lstStyle/>
          <a:p>
            <a:pPr eaLnBrk="0" hangingPunct="0"/>
            <a:r>
              <a:rPr lang="en-GB" sz="1700" b="1">
                <a:solidFill>
                  <a:srgbClr val="000080"/>
                </a:solidFill>
                <a:latin typeface="Times New Roman" pitchFamily="18" charset="0"/>
                <a:cs typeface="Times New Roman" pitchFamily="18" charset="0"/>
              </a:rPr>
              <a:t>Section 5</a:t>
            </a:r>
          </a:p>
        </p:txBody>
      </p:sp>
      <p:sp>
        <p:nvSpPr>
          <p:cNvPr id="44540" name="Rectangle 714"/>
          <p:cNvSpPr>
            <a:spLocks noChangeArrowheads="1"/>
          </p:cNvSpPr>
          <p:nvPr/>
        </p:nvSpPr>
        <p:spPr bwMode="auto">
          <a:xfrm>
            <a:off x="7988300" y="3735388"/>
            <a:ext cx="1027113" cy="360362"/>
          </a:xfrm>
          <a:prstGeom prst="rect">
            <a:avLst/>
          </a:prstGeom>
          <a:noFill/>
          <a:ln w="9525">
            <a:solidFill>
              <a:schemeClr val="tx1"/>
            </a:solidFill>
            <a:miter lim="800000"/>
            <a:headEnd/>
            <a:tailEnd/>
          </a:ln>
        </p:spPr>
        <p:txBody>
          <a:bodyPr wrap="none">
            <a:spAutoFit/>
          </a:bodyPr>
          <a:lstStyle/>
          <a:p>
            <a:pPr eaLnBrk="0" hangingPunct="0"/>
            <a:r>
              <a:rPr lang="en-GB" sz="1700" b="1">
                <a:solidFill>
                  <a:srgbClr val="000080"/>
                </a:solidFill>
                <a:latin typeface="Times New Roman" pitchFamily="18" charset="0"/>
                <a:cs typeface="Times New Roman" pitchFamily="18" charset="0"/>
              </a:rPr>
              <a:t>Section 3</a:t>
            </a:r>
          </a:p>
        </p:txBody>
      </p:sp>
      <p:sp>
        <p:nvSpPr>
          <p:cNvPr id="44541" name="Rectangle 715"/>
          <p:cNvSpPr>
            <a:spLocks noChangeArrowheads="1"/>
          </p:cNvSpPr>
          <p:nvPr/>
        </p:nvSpPr>
        <p:spPr bwMode="auto">
          <a:xfrm>
            <a:off x="4267200" y="1068388"/>
            <a:ext cx="1027113" cy="360362"/>
          </a:xfrm>
          <a:prstGeom prst="rect">
            <a:avLst/>
          </a:prstGeom>
          <a:noFill/>
          <a:ln w="9525">
            <a:solidFill>
              <a:schemeClr val="tx1"/>
            </a:solidFill>
            <a:miter lim="800000"/>
            <a:headEnd/>
            <a:tailEnd/>
          </a:ln>
        </p:spPr>
        <p:txBody>
          <a:bodyPr wrap="none">
            <a:spAutoFit/>
          </a:bodyPr>
          <a:lstStyle/>
          <a:p>
            <a:pPr eaLnBrk="0" hangingPunct="0"/>
            <a:r>
              <a:rPr lang="en-GB" sz="1700" b="1">
                <a:solidFill>
                  <a:srgbClr val="000080"/>
                </a:solidFill>
                <a:latin typeface="Times New Roman" pitchFamily="18" charset="0"/>
                <a:cs typeface="Times New Roman" pitchFamily="18" charset="0"/>
              </a:rPr>
              <a:t>Section 2</a:t>
            </a:r>
          </a:p>
        </p:txBody>
      </p:sp>
      <p:sp>
        <p:nvSpPr>
          <p:cNvPr id="44542" name="Rectangle 716"/>
          <p:cNvSpPr>
            <a:spLocks noChangeArrowheads="1"/>
          </p:cNvSpPr>
          <p:nvPr/>
        </p:nvSpPr>
        <p:spPr bwMode="auto">
          <a:xfrm>
            <a:off x="609600" y="1068388"/>
            <a:ext cx="1027113" cy="360362"/>
          </a:xfrm>
          <a:prstGeom prst="rect">
            <a:avLst/>
          </a:prstGeom>
          <a:noFill/>
          <a:ln w="9525">
            <a:solidFill>
              <a:srgbClr val="FF0000"/>
            </a:solidFill>
            <a:miter lim="800000"/>
            <a:headEnd/>
            <a:tailEnd/>
          </a:ln>
        </p:spPr>
        <p:txBody>
          <a:bodyPr wrap="none">
            <a:spAutoFit/>
          </a:bodyPr>
          <a:lstStyle/>
          <a:p>
            <a:pPr eaLnBrk="0" hangingPunct="0"/>
            <a:r>
              <a:rPr lang="en-GB" sz="1700" b="1">
                <a:solidFill>
                  <a:srgbClr val="000080"/>
                </a:solidFill>
                <a:latin typeface="Times New Roman" pitchFamily="18" charset="0"/>
                <a:cs typeface="Times New Roman" pitchFamily="18" charset="0"/>
              </a:rPr>
              <a:t>Section 1</a:t>
            </a:r>
          </a:p>
        </p:txBody>
      </p:sp>
      <p:grpSp>
        <p:nvGrpSpPr>
          <p:cNvPr id="44543" name="Group 717"/>
          <p:cNvGrpSpPr>
            <a:grpSpLocks/>
          </p:cNvGrpSpPr>
          <p:nvPr/>
        </p:nvGrpSpPr>
        <p:grpSpPr bwMode="auto">
          <a:xfrm>
            <a:off x="914400" y="2590800"/>
            <a:ext cx="325438" cy="339725"/>
            <a:chOff x="263" y="1719"/>
            <a:chExt cx="205" cy="214"/>
          </a:xfrm>
        </p:grpSpPr>
        <p:sp>
          <p:nvSpPr>
            <p:cNvPr id="44620" name="Freeform 718"/>
            <p:cNvSpPr>
              <a:spLocks/>
            </p:cNvSpPr>
            <p:nvPr/>
          </p:nvSpPr>
          <p:spPr bwMode="auto">
            <a:xfrm>
              <a:off x="263" y="1719"/>
              <a:ext cx="205" cy="214"/>
            </a:xfrm>
            <a:custGeom>
              <a:avLst/>
              <a:gdLst>
                <a:gd name="T0" fmla="*/ 0 w 614"/>
                <a:gd name="T1" fmla="*/ 1 h 643"/>
                <a:gd name="T2" fmla="*/ 0 w 614"/>
                <a:gd name="T3" fmla="*/ 1 h 643"/>
                <a:gd name="T4" fmla="*/ 1 w 614"/>
                <a:gd name="T5" fmla="*/ 0 h 643"/>
                <a:gd name="T6" fmla="*/ 3 w 614"/>
                <a:gd name="T7" fmla="*/ 1 h 643"/>
                <a:gd name="T8" fmla="*/ 2 w 614"/>
                <a:gd name="T9" fmla="*/ 1 h 643"/>
                <a:gd name="T10" fmla="*/ 2 w 614"/>
                <a:gd name="T11" fmla="*/ 1 h 643"/>
                <a:gd name="T12" fmla="*/ 2 w 614"/>
                <a:gd name="T13" fmla="*/ 3 h 643"/>
                <a:gd name="T14" fmla="*/ 0 w 614"/>
                <a:gd name="T15" fmla="*/ 3 h 643"/>
                <a:gd name="T16" fmla="*/ 0 w 614"/>
                <a:gd name="T17" fmla="*/ 1 h 643"/>
                <a:gd name="T18" fmla="*/ 2 w 614"/>
                <a:gd name="T19" fmla="*/ 1 h 643"/>
                <a:gd name="T20" fmla="*/ 2 w 614"/>
                <a:gd name="T21" fmla="*/ 1 h 643"/>
                <a:gd name="T22" fmla="*/ 2 w 614"/>
                <a:gd name="T23" fmla="*/ 3 h 643"/>
                <a:gd name="T24" fmla="*/ 0 w 614"/>
                <a:gd name="T25" fmla="*/ 3 h 643"/>
                <a:gd name="T26" fmla="*/ 0 w 614"/>
                <a:gd name="T27" fmla="*/ 3 h 643"/>
                <a:gd name="T28" fmla="*/ 0 w 614"/>
                <a:gd name="T29" fmla="*/ 1 h 6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14"/>
                <a:gd name="T46" fmla="*/ 0 h 643"/>
                <a:gd name="T47" fmla="*/ 614 w 614"/>
                <a:gd name="T48" fmla="*/ 643 h 6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14" h="643">
                  <a:moveTo>
                    <a:pt x="56" y="196"/>
                  </a:moveTo>
                  <a:lnTo>
                    <a:pt x="0" y="196"/>
                  </a:lnTo>
                  <a:lnTo>
                    <a:pt x="307" y="0"/>
                  </a:lnTo>
                  <a:lnTo>
                    <a:pt x="614" y="196"/>
                  </a:lnTo>
                  <a:lnTo>
                    <a:pt x="587" y="196"/>
                  </a:lnTo>
                  <a:lnTo>
                    <a:pt x="558" y="196"/>
                  </a:lnTo>
                  <a:lnTo>
                    <a:pt x="558" y="615"/>
                  </a:lnTo>
                  <a:lnTo>
                    <a:pt x="56" y="615"/>
                  </a:lnTo>
                  <a:lnTo>
                    <a:pt x="56" y="196"/>
                  </a:lnTo>
                  <a:lnTo>
                    <a:pt x="558" y="196"/>
                  </a:lnTo>
                  <a:lnTo>
                    <a:pt x="587" y="196"/>
                  </a:lnTo>
                  <a:lnTo>
                    <a:pt x="587" y="643"/>
                  </a:lnTo>
                  <a:lnTo>
                    <a:pt x="56" y="643"/>
                  </a:lnTo>
                  <a:lnTo>
                    <a:pt x="56" y="615"/>
                  </a:lnTo>
                  <a:lnTo>
                    <a:pt x="56" y="196"/>
                  </a:lnTo>
                  <a:close/>
                </a:path>
              </a:pathLst>
            </a:custGeom>
            <a:solidFill>
              <a:srgbClr val="FF0000"/>
            </a:solidFill>
            <a:ln w="0">
              <a:solidFill>
                <a:srgbClr val="000080"/>
              </a:solidFill>
              <a:round/>
              <a:headEnd/>
              <a:tailEnd/>
            </a:ln>
          </p:spPr>
          <p:txBody>
            <a:bodyPr/>
            <a:lstStyle/>
            <a:p>
              <a:endParaRPr lang="en-GB"/>
            </a:p>
          </p:txBody>
        </p:sp>
        <p:sp>
          <p:nvSpPr>
            <p:cNvPr id="44621" name="Rectangle 719"/>
            <p:cNvSpPr>
              <a:spLocks noChangeArrowheads="1"/>
            </p:cNvSpPr>
            <p:nvPr/>
          </p:nvSpPr>
          <p:spPr bwMode="auto">
            <a:xfrm>
              <a:off x="282" y="1784"/>
              <a:ext cx="170" cy="139"/>
            </a:xfrm>
            <a:prstGeom prst="rect">
              <a:avLst/>
            </a:prstGeom>
            <a:solidFill>
              <a:srgbClr val="FF0000"/>
            </a:solidFill>
            <a:ln w="0">
              <a:solidFill>
                <a:srgbClr val="000000"/>
              </a:solidFill>
              <a:miter lim="800000"/>
              <a:headEnd/>
              <a:tailEnd/>
            </a:ln>
          </p:spPr>
          <p:txBody>
            <a:bodyPr/>
            <a:lstStyle/>
            <a:p>
              <a:endParaRPr lang="fa-IR"/>
            </a:p>
          </p:txBody>
        </p:sp>
        <p:sp>
          <p:nvSpPr>
            <p:cNvPr id="44622" name="Rectangle 720"/>
            <p:cNvSpPr>
              <a:spLocks noChangeArrowheads="1"/>
            </p:cNvSpPr>
            <p:nvPr/>
          </p:nvSpPr>
          <p:spPr bwMode="auto">
            <a:xfrm>
              <a:off x="309" y="1817"/>
              <a:ext cx="60" cy="105"/>
            </a:xfrm>
            <a:prstGeom prst="rect">
              <a:avLst/>
            </a:prstGeom>
            <a:solidFill>
              <a:srgbClr val="FF0000"/>
            </a:solidFill>
            <a:ln w="0">
              <a:solidFill>
                <a:srgbClr val="000040"/>
              </a:solidFill>
              <a:miter lim="800000"/>
              <a:headEnd/>
              <a:tailEnd/>
            </a:ln>
          </p:spPr>
          <p:txBody>
            <a:bodyPr/>
            <a:lstStyle/>
            <a:p>
              <a:endParaRPr lang="fa-IR"/>
            </a:p>
          </p:txBody>
        </p:sp>
        <p:sp>
          <p:nvSpPr>
            <p:cNvPr id="44623" name="Rectangle 721"/>
            <p:cNvSpPr>
              <a:spLocks noChangeArrowheads="1"/>
            </p:cNvSpPr>
            <p:nvPr/>
          </p:nvSpPr>
          <p:spPr bwMode="auto">
            <a:xfrm>
              <a:off x="395" y="1815"/>
              <a:ext cx="40" cy="50"/>
            </a:xfrm>
            <a:prstGeom prst="rect">
              <a:avLst/>
            </a:prstGeom>
            <a:solidFill>
              <a:srgbClr val="FF0000"/>
            </a:solidFill>
            <a:ln w="0">
              <a:solidFill>
                <a:srgbClr val="000040"/>
              </a:solidFill>
              <a:miter lim="800000"/>
              <a:headEnd/>
              <a:tailEnd/>
            </a:ln>
          </p:spPr>
          <p:txBody>
            <a:bodyPr/>
            <a:lstStyle/>
            <a:p>
              <a:endParaRPr lang="fa-IR"/>
            </a:p>
          </p:txBody>
        </p:sp>
        <p:sp>
          <p:nvSpPr>
            <p:cNvPr id="44624" name="Freeform 722"/>
            <p:cNvSpPr>
              <a:spLocks/>
            </p:cNvSpPr>
            <p:nvPr/>
          </p:nvSpPr>
          <p:spPr bwMode="auto">
            <a:xfrm>
              <a:off x="353" y="1866"/>
              <a:ext cx="8" cy="10"/>
            </a:xfrm>
            <a:custGeom>
              <a:avLst/>
              <a:gdLst>
                <a:gd name="T0" fmla="*/ 0 w 23"/>
                <a:gd name="T1" fmla="*/ 0 h 30"/>
                <a:gd name="T2" fmla="*/ 0 w 23"/>
                <a:gd name="T3" fmla="*/ 0 h 30"/>
                <a:gd name="T4" fmla="*/ 0 w 23"/>
                <a:gd name="T5" fmla="*/ 0 h 30"/>
                <a:gd name="T6" fmla="*/ 0 w 23"/>
                <a:gd name="T7" fmla="*/ 0 h 30"/>
                <a:gd name="T8" fmla="*/ 0 w 23"/>
                <a:gd name="T9" fmla="*/ 0 h 30"/>
                <a:gd name="T10" fmla="*/ 0 w 23"/>
                <a:gd name="T11" fmla="*/ 0 h 30"/>
                <a:gd name="T12" fmla="*/ 0 w 23"/>
                <a:gd name="T13" fmla="*/ 0 h 30"/>
                <a:gd name="T14" fmla="*/ 0 w 23"/>
                <a:gd name="T15" fmla="*/ 0 h 30"/>
                <a:gd name="T16" fmla="*/ 0 w 23"/>
                <a:gd name="T17" fmla="*/ 0 h 30"/>
                <a:gd name="T18" fmla="*/ 0 w 23"/>
                <a:gd name="T19" fmla="*/ 0 h 30"/>
                <a:gd name="T20" fmla="*/ 0 w 23"/>
                <a:gd name="T21" fmla="*/ 0 h 30"/>
                <a:gd name="T22" fmla="*/ 0 w 23"/>
                <a:gd name="T23" fmla="*/ 0 h 30"/>
                <a:gd name="T24" fmla="*/ 0 w 23"/>
                <a:gd name="T25" fmla="*/ 0 h 30"/>
                <a:gd name="T26" fmla="*/ 0 w 23"/>
                <a:gd name="T27" fmla="*/ 0 h 30"/>
                <a:gd name="T28" fmla="*/ 0 w 23"/>
                <a:gd name="T29" fmla="*/ 0 h 30"/>
                <a:gd name="T30" fmla="*/ 0 w 23"/>
                <a:gd name="T31" fmla="*/ 0 h 30"/>
                <a:gd name="T32" fmla="*/ 0 w 23"/>
                <a:gd name="T33" fmla="*/ 0 h 30"/>
                <a:gd name="T34" fmla="*/ 0 w 23"/>
                <a:gd name="T35" fmla="*/ 0 h 30"/>
                <a:gd name="T36" fmla="*/ 0 w 23"/>
                <a:gd name="T37" fmla="*/ 0 h 30"/>
                <a:gd name="T38" fmla="*/ 0 w 23"/>
                <a:gd name="T39" fmla="*/ 0 h 30"/>
                <a:gd name="T40" fmla="*/ 0 w 23"/>
                <a:gd name="T41" fmla="*/ 0 h 30"/>
                <a:gd name="T42" fmla="*/ 0 w 23"/>
                <a:gd name="T43" fmla="*/ 0 h 30"/>
                <a:gd name="T44" fmla="*/ 0 w 23"/>
                <a:gd name="T45" fmla="*/ 0 h 30"/>
                <a:gd name="T46" fmla="*/ 0 w 23"/>
                <a:gd name="T47" fmla="*/ 0 h 30"/>
                <a:gd name="T48" fmla="*/ 0 w 23"/>
                <a:gd name="T49" fmla="*/ 0 h 30"/>
                <a:gd name="T50" fmla="*/ 0 w 23"/>
                <a:gd name="T51" fmla="*/ 0 h 30"/>
                <a:gd name="T52" fmla="*/ 0 w 23"/>
                <a:gd name="T53" fmla="*/ 0 h 30"/>
                <a:gd name="T54" fmla="*/ 0 w 23"/>
                <a:gd name="T55" fmla="*/ 0 h 30"/>
                <a:gd name="T56" fmla="*/ 0 w 23"/>
                <a:gd name="T57" fmla="*/ 0 h 30"/>
                <a:gd name="T58" fmla="*/ 0 w 23"/>
                <a:gd name="T59" fmla="*/ 0 h 30"/>
                <a:gd name="T60" fmla="*/ 0 w 23"/>
                <a:gd name="T61" fmla="*/ 0 h 30"/>
                <a:gd name="T62" fmla="*/ 0 w 23"/>
                <a:gd name="T63" fmla="*/ 0 h 30"/>
                <a:gd name="T64" fmla="*/ 0 w 23"/>
                <a:gd name="T65" fmla="*/ 0 h 30"/>
                <a:gd name="T66" fmla="*/ 0 w 23"/>
                <a:gd name="T67" fmla="*/ 0 h 30"/>
                <a:gd name="T68" fmla="*/ 0 w 23"/>
                <a:gd name="T69" fmla="*/ 0 h 30"/>
                <a:gd name="T70" fmla="*/ 0 w 23"/>
                <a:gd name="T71" fmla="*/ 0 h 3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3"/>
                <a:gd name="T109" fmla="*/ 0 h 30"/>
                <a:gd name="T110" fmla="*/ 23 w 23"/>
                <a:gd name="T111" fmla="*/ 30 h 3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3" h="30">
                  <a:moveTo>
                    <a:pt x="23" y="15"/>
                  </a:moveTo>
                  <a:lnTo>
                    <a:pt x="23" y="14"/>
                  </a:lnTo>
                  <a:lnTo>
                    <a:pt x="23" y="12"/>
                  </a:lnTo>
                  <a:lnTo>
                    <a:pt x="23" y="11"/>
                  </a:lnTo>
                  <a:lnTo>
                    <a:pt x="22" y="10"/>
                  </a:lnTo>
                  <a:lnTo>
                    <a:pt x="21" y="9"/>
                  </a:lnTo>
                  <a:lnTo>
                    <a:pt x="21" y="8"/>
                  </a:lnTo>
                  <a:lnTo>
                    <a:pt x="21" y="7"/>
                  </a:lnTo>
                  <a:lnTo>
                    <a:pt x="19" y="6"/>
                  </a:lnTo>
                  <a:lnTo>
                    <a:pt x="18" y="5"/>
                  </a:lnTo>
                  <a:lnTo>
                    <a:pt x="18" y="4"/>
                  </a:lnTo>
                  <a:lnTo>
                    <a:pt x="17" y="3"/>
                  </a:lnTo>
                  <a:lnTo>
                    <a:pt x="16" y="1"/>
                  </a:lnTo>
                  <a:lnTo>
                    <a:pt x="15" y="0"/>
                  </a:lnTo>
                  <a:lnTo>
                    <a:pt x="14" y="0"/>
                  </a:lnTo>
                  <a:lnTo>
                    <a:pt x="13" y="0"/>
                  </a:lnTo>
                  <a:lnTo>
                    <a:pt x="12" y="0"/>
                  </a:lnTo>
                  <a:lnTo>
                    <a:pt x="11" y="0"/>
                  </a:lnTo>
                  <a:lnTo>
                    <a:pt x="10" y="0"/>
                  </a:lnTo>
                  <a:lnTo>
                    <a:pt x="8" y="0"/>
                  </a:lnTo>
                  <a:lnTo>
                    <a:pt x="7" y="0"/>
                  </a:lnTo>
                  <a:lnTo>
                    <a:pt x="6" y="1"/>
                  </a:lnTo>
                  <a:lnTo>
                    <a:pt x="5" y="1"/>
                  </a:lnTo>
                  <a:lnTo>
                    <a:pt x="4" y="3"/>
                  </a:lnTo>
                  <a:lnTo>
                    <a:pt x="3" y="4"/>
                  </a:lnTo>
                  <a:lnTo>
                    <a:pt x="3" y="5"/>
                  </a:lnTo>
                  <a:lnTo>
                    <a:pt x="2" y="6"/>
                  </a:lnTo>
                  <a:lnTo>
                    <a:pt x="1" y="7"/>
                  </a:lnTo>
                  <a:lnTo>
                    <a:pt x="1" y="8"/>
                  </a:lnTo>
                  <a:lnTo>
                    <a:pt x="1" y="9"/>
                  </a:lnTo>
                  <a:lnTo>
                    <a:pt x="0" y="10"/>
                  </a:lnTo>
                  <a:lnTo>
                    <a:pt x="0" y="11"/>
                  </a:lnTo>
                  <a:lnTo>
                    <a:pt x="0" y="12"/>
                  </a:lnTo>
                  <a:lnTo>
                    <a:pt x="0" y="14"/>
                  </a:lnTo>
                  <a:lnTo>
                    <a:pt x="0" y="15"/>
                  </a:lnTo>
                  <a:lnTo>
                    <a:pt x="0" y="17"/>
                  </a:lnTo>
                  <a:lnTo>
                    <a:pt x="0" y="18"/>
                  </a:lnTo>
                  <a:lnTo>
                    <a:pt x="0" y="19"/>
                  </a:lnTo>
                  <a:lnTo>
                    <a:pt x="0" y="20"/>
                  </a:lnTo>
                  <a:lnTo>
                    <a:pt x="1" y="22"/>
                  </a:lnTo>
                  <a:lnTo>
                    <a:pt x="1" y="23"/>
                  </a:lnTo>
                  <a:lnTo>
                    <a:pt x="1" y="24"/>
                  </a:lnTo>
                  <a:lnTo>
                    <a:pt x="2" y="24"/>
                  </a:lnTo>
                  <a:lnTo>
                    <a:pt x="3" y="26"/>
                  </a:lnTo>
                  <a:lnTo>
                    <a:pt x="3" y="27"/>
                  </a:lnTo>
                  <a:lnTo>
                    <a:pt x="4" y="28"/>
                  </a:lnTo>
                  <a:lnTo>
                    <a:pt x="5" y="29"/>
                  </a:lnTo>
                  <a:lnTo>
                    <a:pt x="6" y="29"/>
                  </a:lnTo>
                  <a:lnTo>
                    <a:pt x="7" y="30"/>
                  </a:lnTo>
                  <a:lnTo>
                    <a:pt x="8" y="30"/>
                  </a:lnTo>
                  <a:lnTo>
                    <a:pt x="10" y="30"/>
                  </a:lnTo>
                  <a:lnTo>
                    <a:pt x="11" y="30"/>
                  </a:lnTo>
                  <a:lnTo>
                    <a:pt x="12" y="30"/>
                  </a:lnTo>
                  <a:lnTo>
                    <a:pt x="13" y="30"/>
                  </a:lnTo>
                  <a:lnTo>
                    <a:pt x="14" y="30"/>
                  </a:lnTo>
                  <a:lnTo>
                    <a:pt x="15" y="30"/>
                  </a:lnTo>
                  <a:lnTo>
                    <a:pt x="16" y="29"/>
                  </a:lnTo>
                  <a:lnTo>
                    <a:pt x="17" y="28"/>
                  </a:lnTo>
                  <a:lnTo>
                    <a:pt x="18" y="27"/>
                  </a:lnTo>
                  <a:lnTo>
                    <a:pt x="18" y="26"/>
                  </a:lnTo>
                  <a:lnTo>
                    <a:pt x="19" y="24"/>
                  </a:lnTo>
                  <a:lnTo>
                    <a:pt x="21" y="24"/>
                  </a:lnTo>
                  <a:lnTo>
                    <a:pt x="21" y="23"/>
                  </a:lnTo>
                  <a:lnTo>
                    <a:pt x="21" y="22"/>
                  </a:lnTo>
                  <a:lnTo>
                    <a:pt x="22" y="20"/>
                  </a:lnTo>
                  <a:lnTo>
                    <a:pt x="23" y="19"/>
                  </a:lnTo>
                  <a:lnTo>
                    <a:pt x="23" y="18"/>
                  </a:lnTo>
                  <a:lnTo>
                    <a:pt x="23" y="17"/>
                  </a:lnTo>
                  <a:lnTo>
                    <a:pt x="23" y="15"/>
                  </a:lnTo>
                  <a:close/>
                </a:path>
              </a:pathLst>
            </a:custGeom>
            <a:solidFill>
              <a:srgbClr val="FF0000"/>
            </a:solidFill>
            <a:ln w="0">
              <a:solidFill>
                <a:srgbClr val="000040"/>
              </a:solidFill>
              <a:round/>
              <a:headEnd/>
              <a:tailEnd/>
            </a:ln>
          </p:spPr>
          <p:txBody>
            <a:bodyPr/>
            <a:lstStyle/>
            <a:p>
              <a:endParaRPr lang="en-GB"/>
            </a:p>
          </p:txBody>
        </p:sp>
        <p:sp>
          <p:nvSpPr>
            <p:cNvPr id="44625" name="Line 723"/>
            <p:cNvSpPr>
              <a:spLocks noChangeShapeType="1"/>
            </p:cNvSpPr>
            <p:nvPr/>
          </p:nvSpPr>
          <p:spPr bwMode="auto">
            <a:xfrm>
              <a:off x="414" y="1815"/>
              <a:ext cx="1" cy="50"/>
            </a:xfrm>
            <a:prstGeom prst="line">
              <a:avLst/>
            </a:prstGeom>
            <a:noFill/>
            <a:ln w="6350">
              <a:solidFill>
                <a:srgbClr val="000040"/>
              </a:solidFill>
              <a:round/>
              <a:headEnd/>
              <a:tailEnd/>
            </a:ln>
          </p:spPr>
          <p:txBody>
            <a:bodyPr/>
            <a:lstStyle/>
            <a:p>
              <a:endParaRPr lang="en-GB"/>
            </a:p>
          </p:txBody>
        </p:sp>
        <p:sp>
          <p:nvSpPr>
            <p:cNvPr id="44626" name="Line 724"/>
            <p:cNvSpPr>
              <a:spLocks noChangeShapeType="1"/>
            </p:cNvSpPr>
            <p:nvPr/>
          </p:nvSpPr>
          <p:spPr bwMode="auto">
            <a:xfrm>
              <a:off x="395" y="1839"/>
              <a:ext cx="39" cy="1"/>
            </a:xfrm>
            <a:prstGeom prst="line">
              <a:avLst/>
            </a:prstGeom>
            <a:noFill/>
            <a:ln w="6350">
              <a:solidFill>
                <a:srgbClr val="000040"/>
              </a:solidFill>
              <a:round/>
              <a:headEnd/>
              <a:tailEnd/>
            </a:ln>
          </p:spPr>
          <p:txBody>
            <a:bodyPr/>
            <a:lstStyle/>
            <a:p>
              <a:endParaRPr lang="en-GB"/>
            </a:p>
          </p:txBody>
        </p:sp>
      </p:grpSp>
      <p:grpSp>
        <p:nvGrpSpPr>
          <p:cNvPr id="44544" name="Group 725"/>
          <p:cNvGrpSpPr>
            <a:grpSpLocks/>
          </p:cNvGrpSpPr>
          <p:nvPr/>
        </p:nvGrpSpPr>
        <p:grpSpPr bwMode="auto">
          <a:xfrm>
            <a:off x="1371600" y="2743200"/>
            <a:ext cx="325438" cy="339725"/>
            <a:chOff x="263" y="1719"/>
            <a:chExt cx="205" cy="214"/>
          </a:xfrm>
        </p:grpSpPr>
        <p:sp>
          <p:nvSpPr>
            <p:cNvPr id="44613" name="Freeform 726"/>
            <p:cNvSpPr>
              <a:spLocks/>
            </p:cNvSpPr>
            <p:nvPr/>
          </p:nvSpPr>
          <p:spPr bwMode="auto">
            <a:xfrm>
              <a:off x="263" y="1719"/>
              <a:ext cx="205" cy="214"/>
            </a:xfrm>
            <a:custGeom>
              <a:avLst/>
              <a:gdLst>
                <a:gd name="T0" fmla="*/ 0 w 614"/>
                <a:gd name="T1" fmla="*/ 1 h 643"/>
                <a:gd name="T2" fmla="*/ 0 w 614"/>
                <a:gd name="T3" fmla="*/ 1 h 643"/>
                <a:gd name="T4" fmla="*/ 1 w 614"/>
                <a:gd name="T5" fmla="*/ 0 h 643"/>
                <a:gd name="T6" fmla="*/ 3 w 614"/>
                <a:gd name="T7" fmla="*/ 1 h 643"/>
                <a:gd name="T8" fmla="*/ 2 w 614"/>
                <a:gd name="T9" fmla="*/ 1 h 643"/>
                <a:gd name="T10" fmla="*/ 2 w 614"/>
                <a:gd name="T11" fmla="*/ 1 h 643"/>
                <a:gd name="T12" fmla="*/ 2 w 614"/>
                <a:gd name="T13" fmla="*/ 3 h 643"/>
                <a:gd name="T14" fmla="*/ 0 w 614"/>
                <a:gd name="T15" fmla="*/ 3 h 643"/>
                <a:gd name="T16" fmla="*/ 0 w 614"/>
                <a:gd name="T17" fmla="*/ 1 h 643"/>
                <a:gd name="T18" fmla="*/ 2 w 614"/>
                <a:gd name="T19" fmla="*/ 1 h 643"/>
                <a:gd name="T20" fmla="*/ 2 w 614"/>
                <a:gd name="T21" fmla="*/ 1 h 643"/>
                <a:gd name="T22" fmla="*/ 2 w 614"/>
                <a:gd name="T23" fmla="*/ 3 h 643"/>
                <a:gd name="T24" fmla="*/ 0 w 614"/>
                <a:gd name="T25" fmla="*/ 3 h 643"/>
                <a:gd name="T26" fmla="*/ 0 w 614"/>
                <a:gd name="T27" fmla="*/ 3 h 643"/>
                <a:gd name="T28" fmla="*/ 0 w 614"/>
                <a:gd name="T29" fmla="*/ 1 h 6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14"/>
                <a:gd name="T46" fmla="*/ 0 h 643"/>
                <a:gd name="T47" fmla="*/ 614 w 614"/>
                <a:gd name="T48" fmla="*/ 643 h 6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14" h="643">
                  <a:moveTo>
                    <a:pt x="56" y="196"/>
                  </a:moveTo>
                  <a:lnTo>
                    <a:pt x="0" y="196"/>
                  </a:lnTo>
                  <a:lnTo>
                    <a:pt x="307" y="0"/>
                  </a:lnTo>
                  <a:lnTo>
                    <a:pt x="614" y="196"/>
                  </a:lnTo>
                  <a:lnTo>
                    <a:pt x="587" y="196"/>
                  </a:lnTo>
                  <a:lnTo>
                    <a:pt x="558" y="196"/>
                  </a:lnTo>
                  <a:lnTo>
                    <a:pt x="558" y="615"/>
                  </a:lnTo>
                  <a:lnTo>
                    <a:pt x="56" y="615"/>
                  </a:lnTo>
                  <a:lnTo>
                    <a:pt x="56" y="196"/>
                  </a:lnTo>
                  <a:lnTo>
                    <a:pt x="558" y="196"/>
                  </a:lnTo>
                  <a:lnTo>
                    <a:pt x="587" y="196"/>
                  </a:lnTo>
                  <a:lnTo>
                    <a:pt x="587" y="643"/>
                  </a:lnTo>
                  <a:lnTo>
                    <a:pt x="56" y="643"/>
                  </a:lnTo>
                  <a:lnTo>
                    <a:pt x="56" y="615"/>
                  </a:lnTo>
                  <a:lnTo>
                    <a:pt x="56" y="196"/>
                  </a:lnTo>
                  <a:close/>
                </a:path>
              </a:pathLst>
            </a:custGeom>
            <a:solidFill>
              <a:srgbClr val="FF0000"/>
            </a:solidFill>
            <a:ln w="0">
              <a:solidFill>
                <a:srgbClr val="000080"/>
              </a:solidFill>
              <a:round/>
              <a:headEnd/>
              <a:tailEnd/>
            </a:ln>
          </p:spPr>
          <p:txBody>
            <a:bodyPr/>
            <a:lstStyle/>
            <a:p>
              <a:endParaRPr lang="en-GB"/>
            </a:p>
          </p:txBody>
        </p:sp>
        <p:sp>
          <p:nvSpPr>
            <p:cNvPr id="44614" name="Rectangle 727"/>
            <p:cNvSpPr>
              <a:spLocks noChangeArrowheads="1"/>
            </p:cNvSpPr>
            <p:nvPr/>
          </p:nvSpPr>
          <p:spPr bwMode="auto">
            <a:xfrm>
              <a:off x="282" y="1784"/>
              <a:ext cx="170" cy="139"/>
            </a:xfrm>
            <a:prstGeom prst="rect">
              <a:avLst/>
            </a:prstGeom>
            <a:solidFill>
              <a:srgbClr val="FF0000"/>
            </a:solidFill>
            <a:ln w="0">
              <a:solidFill>
                <a:srgbClr val="000000"/>
              </a:solidFill>
              <a:miter lim="800000"/>
              <a:headEnd/>
              <a:tailEnd/>
            </a:ln>
          </p:spPr>
          <p:txBody>
            <a:bodyPr/>
            <a:lstStyle/>
            <a:p>
              <a:endParaRPr lang="fa-IR"/>
            </a:p>
          </p:txBody>
        </p:sp>
        <p:sp>
          <p:nvSpPr>
            <p:cNvPr id="44615" name="Rectangle 728"/>
            <p:cNvSpPr>
              <a:spLocks noChangeArrowheads="1"/>
            </p:cNvSpPr>
            <p:nvPr/>
          </p:nvSpPr>
          <p:spPr bwMode="auto">
            <a:xfrm>
              <a:off x="309" y="1817"/>
              <a:ext cx="60" cy="105"/>
            </a:xfrm>
            <a:prstGeom prst="rect">
              <a:avLst/>
            </a:prstGeom>
            <a:solidFill>
              <a:srgbClr val="FF0000"/>
            </a:solidFill>
            <a:ln w="0">
              <a:solidFill>
                <a:srgbClr val="000040"/>
              </a:solidFill>
              <a:miter lim="800000"/>
              <a:headEnd/>
              <a:tailEnd/>
            </a:ln>
          </p:spPr>
          <p:txBody>
            <a:bodyPr/>
            <a:lstStyle/>
            <a:p>
              <a:endParaRPr lang="fa-IR"/>
            </a:p>
          </p:txBody>
        </p:sp>
        <p:sp>
          <p:nvSpPr>
            <p:cNvPr id="44616" name="Rectangle 729"/>
            <p:cNvSpPr>
              <a:spLocks noChangeArrowheads="1"/>
            </p:cNvSpPr>
            <p:nvPr/>
          </p:nvSpPr>
          <p:spPr bwMode="auto">
            <a:xfrm>
              <a:off x="395" y="1815"/>
              <a:ext cx="40" cy="50"/>
            </a:xfrm>
            <a:prstGeom prst="rect">
              <a:avLst/>
            </a:prstGeom>
            <a:solidFill>
              <a:srgbClr val="FF0000"/>
            </a:solidFill>
            <a:ln w="0">
              <a:solidFill>
                <a:srgbClr val="000040"/>
              </a:solidFill>
              <a:miter lim="800000"/>
              <a:headEnd/>
              <a:tailEnd/>
            </a:ln>
          </p:spPr>
          <p:txBody>
            <a:bodyPr/>
            <a:lstStyle/>
            <a:p>
              <a:endParaRPr lang="fa-IR"/>
            </a:p>
          </p:txBody>
        </p:sp>
        <p:sp>
          <p:nvSpPr>
            <p:cNvPr id="44617" name="Freeform 730"/>
            <p:cNvSpPr>
              <a:spLocks/>
            </p:cNvSpPr>
            <p:nvPr/>
          </p:nvSpPr>
          <p:spPr bwMode="auto">
            <a:xfrm>
              <a:off x="353" y="1866"/>
              <a:ext cx="8" cy="10"/>
            </a:xfrm>
            <a:custGeom>
              <a:avLst/>
              <a:gdLst>
                <a:gd name="T0" fmla="*/ 0 w 23"/>
                <a:gd name="T1" fmla="*/ 0 h 30"/>
                <a:gd name="T2" fmla="*/ 0 w 23"/>
                <a:gd name="T3" fmla="*/ 0 h 30"/>
                <a:gd name="T4" fmla="*/ 0 w 23"/>
                <a:gd name="T5" fmla="*/ 0 h 30"/>
                <a:gd name="T6" fmla="*/ 0 w 23"/>
                <a:gd name="T7" fmla="*/ 0 h 30"/>
                <a:gd name="T8" fmla="*/ 0 w 23"/>
                <a:gd name="T9" fmla="*/ 0 h 30"/>
                <a:gd name="T10" fmla="*/ 0 w 23"/>
                <a:gd name="T11" fmla="*/ 0 h 30"/>
                <a:gd name="T12" fmla="*/ 0 w 23"/>
                <a:gd name="T13" fmla="*/ 0 h 30"/>
                <a:gd name="T14" fmla="*/ 0 w 23"/>
                <a:gd name="T15" fmla="*/ 0 h 30"/>
                <a:gd name="T16" fmla="*/ 0 w 23"/>
                <a:gd name="T17" fmla="*/ 0 h 30"/>
                <a:gd name="T18" fmla="*/ 0 w 23"/>
                <a:gd name="T19" fmla="*/ 0 h 30"/>
                <a:gd name="T20" fmla="*/ 0 w 23"/>
                <a:gd name="T21" fmla="*/ 0 h 30"/>
                <a:gd name="T22" fmla="*/ 0 w 23"/>
                <a:gd name="T23" fmla="*/ 0 h 30"/>
                <a:gd name="T24" fmla="*/ 0 w 23"/>
                <a:gd name="T25" fmla="*/ 0 h 30"/>
                <a:gd name="T26" fmla="*/ 0 w 23"/>
                <a:gd name="T27" fmla="*/ 0 h 30"/>
                <a:gd name="T28" fmla="*/ 0 w 23"/>
                <a:gd name="T29" fmla="*/ 0 h 30"/>
                <a:gd name="T30" fmla="*/ 0 w 23"/>
                <a:gd name="T31" fmla="*/ 0 h 30"/>
                <a:gd name="T32" fmla="*/ 0 w 23"/>
                <a:gd name="T33" fmla="*/ 0 h 30"/>
                <a:gd name="T34" fmla="*/ 0 w 23"/>
                <a:gd name="T35" fmla="*/ 0 h 30"/>
                <a:gd name="T36" fmla="*/ 0 w 23"/>
                <a:gd name="T37" fmla="*/ 0 h 30"/>
                <a:gd name="T38" fmla="*/ 0 w 23"/>
                <a:gd name="T39" fmla="*/ 0 h 30"/>
                <a:gd name="T40" fmla="*/ 0 w 23"/>
                <a:gd name="T41" fmla="*/ 0 h 30"/>
                <a:gd name="T42" fmla="*/ 0 w 23"/>
                <a:gd name="T43" fmla="*/ 0 h 30"/>
                <a:gd name="T44" fmla="*/ 0 w 23"/>
                <a:gd name="T45" fmla="*/ 0 h 30"/>
                <a:gd name="T46" fmla="*/ 0 w 23"/>
                <a:gd name="T47" fmla="*/ 0 h 30"/>
                <a:gd name="T48" fmla="*/ 0 w 23"/>
                <a:gd name="T49" fmla="*/ 0 h 30"/>
                <a:gd name="T50" fmla="*/ 0 w 23"/>
                <a:gd name="T51" fmla="*/ 0 h 30"/>
                <a:gd name="T52" fmla="*/ 0 w 23"/>
                <a:gd name="T53" fmla="*/ 0 h 30"/>
                <a:gd name="T54" fmla="*/ 0 w 23"/>
                <a:gd name="T55" fmla="*/ 0 h 30"/>
                <a:gd name="T56" fmla="*/ 0 w 23"/>
                <a:gd name="T57" fmla="*/ 0 h 30"/>
                <a:gd name="T58" fmla="*/ 0 w 23"/>
                <a:gd name="T59" fmla="*/ 0 h 30"/>
                <a:gd name="T60" fmla="*/ 0 w 23"/>
                <a:gd name="T61" fmla="*/ 0 h 30"/>
                <a:gd name="T62" fmla="*/ 0 w 23"/>
                <a:gd name="T63" fmla="*/ 0 h 30"/>
                <a:gd name="T64" fmla="*/ 0 w 23"/>
                <a:gd name="T65" fmla="*/ 0 h 30"/>
                <a:gd name="T66" fmla="*/ 0 w 23"/>
                <a:gd name="T67" fmla="*/ 0 h 30"/>
                <a:gd name="T68" fmla="*/ 0 w 23"/>
                <a:gd name="T69" fmla="*/ 0 h 30"/>
                <a:gd name="T70" fmla="*/ 0 w 23"/>
                <a:gd name="T71" fmla="*/ 0 h 3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3"/>
                <a:gd name="T109" fmla="*/ 0 h 30"/>
                <a:gd name="T110" fmla="*/ 23 w 23"/>
                <a:gd name="T111" fmla="*/ 30 h 3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3" h="30">
                  <a:moveTo>
                    <a:pt x="23" y="15"/>
                  </a:moveTo>
                  <a:lnTo>
                    <a:pt x="23" y="14"/>
                  </a:lnTo>
                  <a:lnTo>
                    <a:pt x="23" y="12"/>
                  </a:lnTo>
                  <a:lnTo>
                    <a:pt x="23" y="11"/>
                  </a:lnTo>
                  <a:lnTo>
                    <a:pt x="22" y="10"/>
                  </a:lnTo>
                  <a:lnTo>
                    <a:pt x="21" y="9"/>
                  </a:lnTo>
                  <a:lnTo>
                    <a:pt x="21" y="8"/>
                  </a:lnTo>
                  <a:lnTo>
                    <a:pt x="21" y="7"/>
                  </a:lnTo>
                  <a:lnTo>
                    <a:pt x="19" y="6"/>
                  </a:lnTo>
                  <a:lnTo>
                    <a:pt x="18" y="5"/>
                  </a:lnTo>
                  <a:lnTo>
                    <a:pt x="18" y="4"/>
                  </a:lnTo>
                  <a:lnTo>
                    <a:pt x="17" y="3"/>
                  </a:lnTo>
                  <a:lnTo>
                    <a:pt x="16" y="1"/>
                  </a:lnTo>
                  <a:lnTo>
                    <a:pt x="15" y="0"/>
                  </a:lnTo>
                  <a:lnTo>
                    <a:pt x="14" y="0"/>
                  </a:lnTo>
                  <a:lnTo>
                    <a:pt x="13" y="0"/>
                  </a:lnTo>
                  <a:lnTo>
                    <a:pt x="12" y="0"/>
                  </a:lnTo>
                  <a:lnTo>
                    <a:pt x="11" y="0"/>
                  </a:lnTo>
                  <a:lnTo>
                    <a:pt x="10" y="0"/>
                  </a:lnTo>
                  <a:lnTo>
                    <a:pt x="8" y="0"/>
                  </a:lnTo>
                  <a:lnTo>
                    <a:pt x="7" y="0"/>
                  </a:lnTo>
                  <a:lnTo>
                    <a:pt x="6" y="1"/>
                  </a:lnTo>
                  <a:lnTo>
                    <a:pt x="5" y="1"/>
                  </a:lnTo>
                  <a:lnTo>
                    <a:pt x="4" y="3"/>
                  </a:lnTo>
                  <a:lnTo>
                    <a:pt x="3" y="4"/>
                  </a:lnTo>
                  <a:lnTo>
                    <a:pt x="3" y="5"/>
                  </a:lnTo>
                  <a:lnTo>
                    <a:pt x="2" y="6"/>
                  </a:lnTo>
                  <a:lnTo>
                    <a:pt x="1" y="7"/>
                  </a:lnTo>
                  <a:lnTo>
                    <a:pt x="1" y="8"/>
                  </a:lnTo>
                  <a:lnTo>
                    <a:pt x="1" y="9"/>
                  </a:lnTo>
                  <a:lnTo>
                    <a:pt x="0" y="10"/>
                  </a:lnTo>
                  <a:lnTo>
                    <a:pt x="0" y="11"/>
                  </a:lnTo>
                  <a:lnTo>
                    <a:pt x="0" y="12"/>
                  </a:lnTo>
                  <a:lnTo>
                    <a:pt x="0" y="14"/>
                  </a:lnTo>
                  <a:lnTo>
                    <a:pt x="0" y="15"/>
                  </a:lnTo>
                  <a:lnTo>
                    <a:pt x="0" y="17"/>
                  </a:lnTo>
                  <a:lnTo>
                    <a:pt x="0" y="18"/>
                  </a:lnTo>
                  <a:lnTo>
                    <a:pt x="0" y="19"/>
                  </a:lnTo>
                  <a:lnTo>
                    <a:pt x="0" y="20"/>
                  </a:lnTo>
                  <a:lnTo>
                    <a:pt x="1" y="22"/>
                  </a:lnTo>
                  <a:lnTo>
                    <a:pt x="1" y="23"/>
                  </a:lnTo>
                  <a:lnTo>
                    <a:pt x="1" y="24"/>
                  </a:lnTo>
                  <a:lnTo>
                    <a:pt x="2" y="24"/>
                  </a:lnTo>
                  <a:lnTo>
                    <a:pt x="3" y="26"/>
                  </a:lnTo>
                  <a:lnTo>
                    <a:pt x="3" y="27"/>
                  </a:lnTo>
                  <a:lnTo>
                    <a:pt x="4" y="28"/>
                  </a:lnTo>
                  <a:lnTo>
                    <a:pt x="5" y="29"/>
                  </a:lnTo>
                  <a:lnTo>
                    <a:pt x="6" y="29"/>
                  </a:lnTo>
                  <a:lnTo>
                    <a:pt x="7" y="30"/>
                  </a:lnTo>
                  <a:lnTo>
                    <a:pt x="8" y="30"/>
                  </a:lnTo>
                  <a:lnTo>
                    <a:pt x="10" y="30"/>
                  </a:lnTo>
                  <a:lnTo>
                    <a:pt x="11" y="30"/>
                  </a:lnTo>
                  <a:lnTo>
                    <a:pt x="12" y="30"/>
                  </a:lnTo>
                  <a:lnTo>
                    <a:pt x="13" y="30"/>
                  </a:lnTo>
                  <a:lnTo>
                    <a:pt x="14" y="30"/>
                  </a:lnTo>
                  <a:lnTo>
                    <a:pt x="15" y="30"/>
                  </a:lnTo>
                  <a:lnTo>
                    <a:pt x="16" y="29"/>
                  </a:lnTo>
                  <a:lnTo>
                    <a:pt x="17" y="28"/>
                  </a:lnTo>
                  <a:lnTo>
                    <a:pt x="18" y="27"/>
                  </a:lnTo>
                  <a:lnTo>
                    <a:pt x="18" y="26"/>
                  </a:lnTo>
                  <a:lnTo>
                    <a:pt x="19" y="24"/>
                  </a:lnTo>
                  <a:lnTo>
                    <a:pt x="21" y="24"/>
                  </a:lnTo>
                  <a:lnTo>
                    <a:pt x="21" y="23"/>
                  </a:lnTo>
                  <a:lnTo>
                    <a:pt x="21" y="22"/>
                  </a:lnTo>
                  <a:lnTo>
                    <a:pt x="22" y="20"/>
                  </a:lnTo>
                  <a:lnTo>
                    <a:pt x="23" y="19"/>
                  </a:lnTo>
                  <a:lnTo>
                    <a:pt x="23" y="18"/>
                  </a:lnTo>
                  <a:lnTo>
                    <a:pt x="23" y="17"/>
                  </a:lnTo>
                  <a:lnTo>
                    <a:pt x="23" y="15"/>
                  </a:lnTo>
                  <a:close/>
                </a:path>
              </a:pathLst>
            </a:custGeom>
            <a:solidFill>
              <a:srgbClr val="FF0000"/>
            </a:solidFill>
            <a:ln w="0">
              <a:solidFill>
                <a:srgbClr val="000040"/>
              </a:solidFill>
              <a:round/>
              <a:headEnd/>
              <a:tailEnd/>
            </a:ln>
          </p:spPr>
          <p:txBody>
            <a:bodyPr/>
            <a:lstStyle/>
            <a:p>
              <a:endParaRPr lang="en-GB"/>
            </a:p>
          </p:txBody>
        </p:sp>
        <p:sp>
          <p:nvSpPr>
            <p:cNvPr id="44618" name="Line 731"/>
            <p:cNvSpPr>
              <a:spLocks noChangeShapeType="1"/>
            </p:cNvSpPr>
            <p:nvPr/>
          </p:nvSpPr>
          <p:spPr bwMode="auto">
            <a:xfrm>
              <a:off x="414" y="1815"/>
              <a:ext cx="1" cy="50"/>
            </a:xfrm>
            <a:prstGeom prst="line">
              <a:avLst/>
            </a:prstGeom>
            <a:noFill/>
            <a:ln w="6350">
              <a:solidFill>
                <a:srgbClr val="000040"/>
              </a:solidFill>
              <a:round/>
              <a:headEnd/>
              <a:tailEnd/>
            </a:ln>
          </p:spPr>
          <p:txBody>
            <a:bodyPr/>
            <a:lstStyle/>
            <a:p>
              <a:endParaRPr lang="en-GB"/>
            </a:p>
          </p:txBody>
        </p:sp>
        <p:sp>
          <p:nvSpPr>
            <p:cNvPr id="44619" name="Line 732"/>
            <p:cNvSpPr>
              <a:spLocks noChangeShapeType="1"/>
            </p:cNvSpPr>
            <p:nvPr/>
          </p:nvSpPr>
          <p:spPr bwMode="auto">
            <a:xfrm>
              <a:off x="395" y="1839"/>
              <a:ext cx="39" cy="1"/>
            </a:xfrm>
            <a:prstGeom prst="line">
              <a:avLst/>
            </a:prstGeom>
            <a:noFill/>
            <a:ln w="6350">
              <a:solidFill>
                <a:srgbClr val="000040"/>
              </a:solidFill>
              <a:round/>
              <a:headEnd/>
              <a:tailEnd/>
            </a:ln>
          </p:spPr>
          <p:txBody>
            <a:bodyPr/>
            <a:lstStyle/>
            <a:p>
              <a:endParaRPr lang="en-GB"/>
            </a:p>
          </p:txBody>
        </p:sp>
      </p:grpSp>
      <p:grpSp>
        <p:nvGrpSpPr>
          <p:cNvPr id="44545" name="Group 733"/>
          <p:cNvGrpSpPr>
            <a:grpSpLocks/>
          </p:cNvGrpSpPr>
          <p:nvPr/>
        </p:nvGrpSpPr>
        <p:grpSpPr bwMode="auto">
          <a:xfrm>
            <a:off x="1371600" y="2209800"/>
            <a:ext cx="325438" cy="339725"/>
            <a:chOff x="263" y="1719"/>
            <a:chExt cx="205" cy="214"/>
          </a:xfrm>
        </p:grpSpPr>
        <p:sp>
          <p:nvSpPr>
            <p:cNvPr id="44606" name="Freeform 734"/>
            <p:cNvSpPr>
              <a:spLocks/>
            </p:cNvSpPr>
            <p:nvPr/>
          </p:nvSpPr>
          <p:spPr bwMode="auto">
            <a:xfrm>
              <a:off x="263" y="1719"/>
              <a:ext cx="205" cy="214"/>
            </a:xfrm>
            <a:custGeom>
              <a:avLst/>
              <a:gdLst>
                <a:gd name="T0" fmla="*/ 0 w 614"/>
                <a:gd name="T1" fmla="*/ 1 h 643"/>
                <a:gd name="T2" fmla="*/ 0 w 614"/>
                <a:gd name="T3" fmla="*/ 1 h 643"/>
                <a:gd name="T4" fmla="*/ 1 w 614"/>
                <a:gd name="T5" fmla="*/ 0 h 643"/>
                <a:gd name="T6" fmla="*/ 3 w 614"/>
                <a:gd name="T7" fmla="*/ 1 h 643"/>
                <a:gd name="T8" fmla="*/ 2 w 614"/>
                <a:gd name="T9" fmla="*/ 1 h 643"/>
                <a:gd name="T10" fmla="*/ 2 w 614"/>
                <a:gd name="T11" fmla="*/ 1 h 643"/>
                <a:gd name="T12" fmla="*/ 2 w 614"/>
                <a:gd name="T13" fmla="*/ 3 h 643"/>
                <a:gd name="T14" fmla="*/ 0 w 614"/>
                <a:gd name="T15" fmla="*/ 3 h 643"/>
                <a:gd name="T16" fmla="*/ 0 w 614"/>
                <a:gd name="T17" fmla="*/ 1 h 643"/>
                <a:gd name="T18" fmla="*/ 2 w 614"/>
                <a:gd name="T19" fmla="*/ 1 h 643"/>
                <a:gd name="T20" fmla="*/ 2 w 614"/>
                <a:gd name="T21" fmla="*/ 1 h 643"/>
                <a:gd name="T22" fmla="*/ 2 w 614"/>
                <a:gd name="T23" fmla="*/ 3 h 643"/>
                <a:gd name="T24" fmla="*/ 0 w 614"/>
                <a:gd name="T25" fmla="*/ 3 h 643"/>
                <a:gd name="T26" fmla="*/ 0 w 614"/>
                <a:gd name="T27" fmla="*/ 3 h 643"/>
                <a:gd name="T28" fmla="*/ 0 w 614"/>
                <a:gd name="T29" fmla="*/ 1 h 6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14"/>
                <a:gd name="T46" fmla="*/ 0 h 643"/>
                <a:gd name="T47" fmla="*/ 614 w 614"/>
                <a:gd name="T48" fmla="*/ 643 h 6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14" h="643">
                  <a:moveTo>
                    <a:pt x="56" y="196"/>
                  </a:moveTo>
                  <a:lnTo>
                    <a:pt x="0" y="196"/>
                  </a:lnTo>
                  <a:lnTo>
                    <a:pt x="307" y="0"/>
                  </a:lnTo>
                  <a:lnTo>
                    <a:pt x="614" y="196"/>
                  </a:lnTo>
                  <a:lnTo>
                    <a:pt x="587" y="196"/>
                  </a:lnTo>
                  <a:lnTo>
                    <a:pt x="558" y="196"/>
                  </a:lnTo>
                  <a:lnTo>
                    <a:pt x="558" y="615"/>
                  </a:lnTo>
                  <a:lnTo>
                    <a:pt x="56" y="615"/>
                  </a:lnTo>
                  <a:lnTo>
                    <a:pt x="56" y="196"/>
                  </a:lnTo>
                  <a:lnTo>
                    <a:pt x="558" y="196"/>
                  </a:lnTo>
                  <a:lnTo>
                    <a:pt x="587" y="196"/>
                  </a:lnTo>
                  <a:lnTo>
                    <a:pt x="587" y="643"/>
                  </a:lnTo>
                  <a:lnTo>
                    <a:pt x="56" y="643"/>
                  </a:lnTo>
                  <a:lnTo>
                    <a:pt x="56" y="615"/>
                  </a:lnTo>
                  <a:lnTo>
                    <a:pt x="56" y="196"/>
                  </a:lnTo>
                  <a:close/>
                </a:path>
              </a:pathLst>
            </a:custGeom>
            <a:solidFill>
              <a:srgbClr val="FF0000"/>
            </a:solidFill>
            <a:ln w="0">
              <a:solidFill>
                <a:srgbClr val="000080"/>
              </a:solidFill>
              <a:round/>
              <a:headEnd/>
              <a:tailEnd/>
            </a:ln>
          </p:spPr>
          <p:txBody>
            <a:bodyPr/>
            <a:lstStyle/>
            <a:p>
              <a:endParaRPr lang="en-GB"/>
            </a:p>
          </p:txBody>
        </p:sp>
        <p:sp>
          <p:nvSpPr>
            <p:cNvPr id="44607" name="Rectangle 735"/>
            <p:cNvSpPr>
              <a:spLocks noChangeArrowheads="1"/>
            </p:cNvSpPr>
            <p:nvPr/>
          </p:nvSpPr>
          <p:spPr bwMode="auto">
            <a:xfrm>
              <a:off x="282" y="1784"/>
              <a:ext cx="170" cy="139"/>
            </a:xfrm>
            <a:prstGeom prst="rect">
              <a:avLst/>
            </a:prstGeom>
            <a:solidFill>
              <a:srgbClr val="FF0000"/>
            </a:solidFill>
            <a:ln w="0">
              <a:solidFill>
                <a:srgbClr val="000000"/>
              </a:solidFill>
              <a:miter lim="800000"/>
              <a:headEnd/>
              <a:tailEnd/>
            </a:ln>
          </p:spPr>
          <p:txBody>
            <a:bodyPr/>
            <a:lstStyle/>
            <a:p>
              <a:endParaRPr lang="fa-IR"/>
            </a:p>
          </p:txBody>
        </p:sp>
        <p:sp>
          <p:nvSpPr>
            <p:cNvPr id="44608" name="Rectangle 736"/>
            <p:cNvSpPr>
              <a:spLocks noChangeArrowheads="1"/>
            </p:cNvSpPr>
            <p:nvPr/>
          </p:nvSpPr>
          <p:spPr bwMode="auto">
            <a:xfrm>
              <a:off x="309" y="1817"/>
              <a:ext cx="60" cy="105"/>
            </a:xfrm>
            <a:prstGeom prst="rect">
              <a:avLst/>
            </a:prstGeom>
            <a:solidFill>
              <a:srgbClr val="FF0000"/>
            </a:solidFill>
            <a:ln w="0">
              <a:solidFill>
                <a:srgbClr val="000040"/>
              </a:solidFill>
              <a:miter lim="800000"/>
              <a:headEnd/>
              <a:tailEnd/>
            </a:ln>
          </p:spPr>
          <p:txBody>
            <a:bodyPr/>
            <a:lstStyle/>
            <a:p>
              <a:endParaRPr lang="fa-IR"/>
            </a:p>
          </p:txBody>
        </p:sp>
        <p:sp>
          <p:nvSpPr>
            <p:cNvPr id="44609" name="Rectangle 737"/>
            <p:cNvSpPr>
              <a:spLocks noChangeArrowheads="1"/>
            </p:cNvSpPr>
            <p:nvPr/>
          </p:nvSpPr>
          <p:spPr bwMode="auto">
            <a:xfrm>
              <a:off x="395" y="1815"/>
              <a:ext cx="40" cy="50"/>
            </a:xfrm>
            <a:prstGeom prst="rect">
              <a:avLst/>
            </a:prstGeom>
            <a:solidFill>
              <a:srgbClr val="FF0000"/>
            </a:solidFill>
            <a:ln w="0">
              <a:solidFill>
                <a:srgbClr val="000040"/>
              </a:solidFill>
              <a:miter lim="800000"/>
              <a:headEnd/>
              <a:tailEnd/>
            </a:ln>
          </p:spPr>
          <p:txBody>
            <a:bodyPr/>
            <a:lstStyle/>
            <a:p>
              <a:endParaRPr lang="fa-IR"/>
            </a:p>
          </p:txBody>
        </p:sp>
        <p:sp>
          <p:nvSpPr>
            <p:cNvPr id="44610" name="Freeform 738"/>
            <p:cNvSpPr>
              <a:spLocks/>
            </p:cNvSpPr>
            <p:nvPr/>
          </p:nvSpPr>
          <p:spPr bwMode="auto">
            <a:xfrm>
              <a:off x="353" y="1866"/>
              <a:ext cx="8" cy="10"/>
            </a:xfrm>
            <a:custGeom>
              <a:avLst/>
              <a:gdLst>
                <a:gd name="T0" fmla="*/ 0 w 23"/>
                <a:gd name="T1" fmla="*/ 0 h 30"/>
                <a:gd name="T2" fmla="*/ 0 w 23"/>
                <a:gd name="T3" fmla="*/ 0 h 30"/>
                <a:gd name="T4" fmla="*/ 0 w 23"/>
                <a:gd name="T5" fmla="*/ 0 h 30"/>
                <a:gd name="T6" fmla="*/ 0 w 23"/>
                <a:gd name="T7" fmla="*/ 0 h 30"/>
                <a:gd name="T8" fmla="*/ 0 w 23"/>
                <a:gd name="T9" fmla="*/ 0 h 30"/>
                <a:gd name="T10" fmla="*/ 0 w 23"/>
                <a:gd name="T11" fmla="*/ 0 h 30"/>
                <a:gd name="T12" fmla="*/ 0 w 23"/>
                <a:gd name="T13" fmla="*/ 0 h 30"/>
                <a:gd name="T14" fmla="*/ 0 w 23"/>
                <a:gd name="T15" fmla="*/ 0 h 30"/>
                <a:gd name="T16" fmla="*/ 0 w 23"/>
                <a:gd name="T17" fmla="*/ 0 h 30"/>
                <a:gd name="T18" fmla="*/ 0 w 23"/>
                <a:gd name="T19" fmla="*/ 0 h 30"/>
                <a:gd name="T20" fmla="*/ 0 w 23"/>
                <a:gd name="T21" fmla="*/ 0 h 30"/>
                <a:gd name="T22" fmla="*/ 0 w 23"/>
                <a:gd name="T23" fmla="*/ 0 h 30"/>
                <a:gd name="T24" fmla="*/ 0 w 23"/>
                <a:gd name="T25" fmla="*/ 0 h 30"/>
                <a:gd name="T26" fmla="*/ 0 w 23"/>
                <a:gd name="T27" fmla="*/ 0 h 30"/>
                <a:gd name="T28" fmla="*/ 0 w 23"/>
                <a:gd name="T29" fmla="*/ 0 h 30"/>
                <a:gd name="T30" fmla="*/ 0 w 23"/>
                <a:gd name="T31" fmla="*/ 0 h 30"/>
                <a:gd name="T32" fmla="*/ 0 w 23"/>
                <a:gd name="T33" fmla="*/ 0 h 30"/>
                <a:gd name="T34" fmla="*/ 0 w 23"/>
                <a:gd name="T35" fmla="*/ 0 h 30"/>
                <a:gd name="T36" fmla="*/ 0 w 23"/>
                <a:gd name="T37" fmla="*/ 0 h 30"/>
                <a:gd name="T38" fmla="*/ 0 w 23"/>
                <a:gd name="T39" fmla="*/ 0 h 30"/>
                <a:gd name="T40" fmla="*/ 0 w 23"/>
                <a:gd name="T41" fmla="*/ 0 h 30"/>
                <a:gd name="T42" fmla="*/ 0 w 23"/>
                <a:gd name="T43" fmla="*/ 0 h 30"/>
                <a:gd name="T44" fmla="*/ 0 w 23"/>
                <a:gd name="T45" fmla="*/ 0 h 30"/>
                <a:gd name="T46" fmla="*/ 0 w 23"/>
                <a:gd name="T47" fmla="*/ 0 h 30"/>
                <a:gd name="T48" fmla="*/ 0 w 23"/>
                <a:gd name="T49" fmla="*/ 0 h 30"/>
                <a:gd name="T50" fmla="*/ 0 w 23"/>
                <a:gd name="T51" fmla="*/ 0 h 30"/>
                <a:gd name="T52" fmla="*/ 0 w 23"/>
                <a:gd name="T53" fmla="*/ 0 h 30"/>
                <a:gd name="T54" fmla="*/ 0 w 23"/>
                <a:gd name="T55" fmla="*/ 0 h 30"/>
                <a:gd name="T56" fmla="*/ 0 w 23"/>
                <a:gd name="T57" fmla="*/ 0 h 30"/>
                <a:gd name="T58" fmla="*/ 0 w 23"/>
                <a:gd name="T59" fmla="*/ 0 h 30"/>
                <a:gd name="T60" fmla="*/ 0 w 23"/>
                <a:gd name="T61" fmla="*/ 0 h 30"/>
                <a:gd name="T62" fmla="*/ 0 w 23"/>
                <a:gd name="T63" fmla="*/ 0 h 30"/>
                <a:gd name="T64" fmla="*/ 0 w 23"/>
                <a:gd name="T65" fmla="*/ 0 h 30"/>
                <a:gd name="T66" fmla="*/ 0 w 23"/>
                <a:gd name="T67" fmla="*/ 0 h 30"/>
                <a:gd name="T68" fmla="*/ 0 w 23"/>
                <a:gd name="T69" fmla="*/ 0 h 30"/>
                <a:gd name="T70" fmla="*/ 0 w 23"/>
                <a:gd name="T71" fmla="*/ 0 h 3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3"/>
                <a:gd name="T109" fmla="*/ 0 h 30"/>
                <a:gd name="T110" fmla="*/ 23 w 23"/>
                <a:gd name="T111" fmla="*/ 30 h 3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3" h="30">
                  <a:moveTo>
                    <a:pt x="23" y="15"/>
                  </a:moveTo>
                  <a:lnTo>
                    <a:pt x="23" y="14"/>
                  </a:lnTo>
                  <a:lnTo>
                    <a:pt x="23" y="12"/>
                  </a:lnTo>
                  <a:lnTo>
                    <a:pt x="23" y="11"/>
                  </a:lnTo>
                  <a:lnTo>
                    <a:pt x="22" y="10"/>
                  </a:lnTo>
                  <a:lnTo>
                    <a:pt x="21" y="9"/>
                  </a:lnTo>
                  <a:lnTo>
                    <a:pt x="21" y="8"/>
                  </a:lnTo>
                  <a:lnTo>
                    <a:pt x="21" y="7"/>
                  </a:lnTo>
                  <a:lnTo>
                    <a:pt x="19" y="6"/>
                  </a:lnTo>
                  <a:lnTo>
                    <a:pt x="18" y="5"/>
                  </a:lnTo>
                  <a:lnTo>
                    <a:pt x="18" y="4"/>
                  </a:lnTo>
                  <a:lnTo>
                    <a:pt x="17" y="3"/>
                  </a:lnTo>
                  <a:lnTo>
                    <a:pt x="16" y="1"/>
                  </a:lnTo>
                  <a:lnTo>
                    <a:pt x="15" y="0"/>
                  </a:lnTo>
                  <a:lnTo>
                    <a:pt x="14" y="0"/>
                  </a:lnTo>
                  <a:lnTo>
                    <a:pt x="13" y="0"/>
                  </a:lnTo>
                  <a:lnTo>
                    <a:pt x="12" y="0"/>
                  </a:lnTo>
                  <a:lnTo>
                    <a:pt x="11" y="0"/>
                  </a:lnTo>
                  <a:lnTo>
                    <a:pt x="10" y="0"/>
                  </a:lnTo>
                  <a:lnTo>
                    <a:pt x="8" y="0"/>
                  </a:lnTo>
                  <a:lnTo>
                    <a:pt x="7" y="0"/>
                  </a:lnTo>
                  <a:lnTo>
                    <a:pt x="6" y="1"/>
                  </a:lnTo>
                  <a:lnTo>
                    <a:pt x="5" y="1"/>
                  </a:lnTo>
                  <a:lnTo>
                    <a:pt x="4" y="3"/>
                  </a:lnTo>
                  <a:lnTo>
                    <a:pt x="3" y="4"/>
                  </a:lnTo>
                  <a:lnTo>
                    <a:pt x="3" y="5"/>
                  </a:lnTo>
                  <a:lnTo>
                    <a:pt x="2" y="6"/>
                  </a:lnTo>
                  <a:lnTo>
                    <a:pt x="1" y="7"/>
                  </a:lnTo>
                  <a:lnTo>
                    <a:pt x="1" y="8"/>
                  </a:lnTo>
                  <a:lnTo>
                    <a:pt x="1" y="9"/>
                  </a:lnTo>
                  <a:lnTo>
                    <a:pt x="0" y="10"/>
                  </a:lnTo>
                  <a:lnTo>
                    <a:pt x="0" y="11"/>
                  </a:lnTo>
                  <a:lnTo>
                    <a:pt x="0" y="12"/>
                  </a:lnTo>
                  <a:lnTo>
                    <a:pt x="0" y="14"/>
                  </a:lnTo>
                  <a:lnTo>
                    <a:pt x="0" y="15"/>
                  </a:lnTo>
                  <a:lnTo>
                    <a:pt x="0" y="17"/>
                  </a:lnTo>
                  <a:lnTo>
                    <a:pt x="0" y="18"/>
                  </a:lnTo>
                  <a:lnTo>
                    <a:pt x="0" y="19"/>
                  </a:lnTo>
                  <a:lnTo>
                    <a:pt x="0" y="20"/>
                  </a:lnTo>
                  <a:lnTo>
                    <a:pt x="1" y="22"/>
                  </a:lnTo>
                  <a:lnTo>
                    <a:pt x="1" y="23"/>
                  </a:lnTo>
                  <a:lnTo>
                    <a:pt x="1" y="24"/>
                  </a:lnTo>
                  <a:lnTo>
                    <a:pt x="2" y="24"/>
                  </a:lnTo>
                  <a:lnTo>
                    <a:pt x="3" y="26"/>
                  </a:lnTo>
                  <a:lnTo>
                    <a:pt x="3" y="27"/>
                  </a:lnTo>
                  <a:lnTo>
                    <a:pt x="4" y="28"/>
                  </a:lnTo>
                  <a:lnTo>
                    <a:pt x="5" y="29"/>
                  </a:lnTo>
                  <a:lnTo>
                    <a:pt x="6" y="29"/>
                  </a:lnTo>
                  <a:lnTo>
                    <a:pt x="7" y="30"/>
                  </a:lnTo>
                  <a:lnTo>
                    <a:pt x="8" y="30"/>
                  </a:lnTo>
                  <a:lnTo>
                    <a:pt x="10" y="30"/>
                  </a:lnTo>
                  <a:lnTo>
                    <a:pt x="11" y="30"/>
                  </a:lnTo>
                  <a:lnTo>
                    <a:pt x="12" y="30"/>
                  </a:lnTo>
                  <a:lnTo>
                    <a:pt x="13" y="30"/>
                  </a:lnTo>
                  <a:lnTo>
                    <a:pt x="14" y="30"/>
                  </a:lnTo>
                  <a:lnTo>
                    <a:pt x="15" y="30"/>
                  </a:lnTo>
                  <a:lnTo>
                    <a:pt x="16" y="29"/>
                  </a:lnTo>
                  <a:lnTo>
                    <a:pt x="17" y="28"/>
                  </a:lnTo>
                  <a:lnTo>
                    <a:pt x="18" y="27"/>
                  </a:lnTo>
                  <a:lnTo>
                    <a:pt x="18" y="26"/>
                  </a:lnTo>
                  <a:lnTo>
                    <a:pt x="19" y="24"/>
                  </a:lnTo>
                  <a:lnTo>
                    <a:pt x="21" y="24"/>
                  </a:lnTo>
                  <a:lnTo>
                    <a:pt x="21" y="23"/>
                  </a:lnTo>
                  <a:lnTo>
                    <a:pt x="21" y="22"/>
                  </a:lnTo>
                  <a:lnTo>
                    <a:pt x="22" y="20"/>
                  </a:lnTo>
                  <a:lnTo>
                    <a:pt x="23" y="19"/>
                  </a:lnTo>
                  <a:lnTo>
                    <a:pt x="23" y="18"/>
                  </a:lnTo>
                  <a:lnTo>
                    <a:pt x="23" y="17"/>
                  </a:lnTo>
                  <a:lnTo>
                    <a:pt x="23" y="15"/>
                  </a:lnTo>
                  <a:close/>
                </a:path>
              </a:pathLst>
            </a:custGeom>
            <a:solidFill>
              <a:srgbClr val="FF0000"/>
            </a:solidFill>
            <a:ln w="0">
              <a:solidFill>
                <a:srgbClr val="000040"/>
              </a:solidFill>
              <a:round/>
              <a:headEnd/>
              <a:tailEnd/>
            </a:ln>
          </p:spPr>
          <p:txBody>
            <a:bodyPr/>
            <a:lstStyle/>
            <a:p>
              <a:endParaRPr lang="en-GB"/>
            </a:p>
          </p:txBody>
        </p:sp>
        <p:sp>
          <p:nvSpPr>
            <p:cNvPr id="44611" name="Line 739"/>
            <p:cNvSpPr>
              <a:spLocks noChangeShapeType="1"/>
            </p:cNvSpPr>
            <p:nvPr/>
          </p:nvSpPr>
          <p:spPr bwMode="auto">
            <a:xfrm>
              <a:off x="414" y="1815"/>
              <a:ext cx="1" cy="50"/>
            </a:xfrm>
            <a:prstGeom prst="line">
              <a:avLst/>
            </a:prstGeom>
            <a:noFill/>
            <a:ln w="6350">
              <a:solidFill>
                <a:srgbClr val="000040"/>
              </a:solidFill>
              <a:round/>
              <a:headEnd/>
              <a:tailEnd/>
            </a:ln>
          </p:spPr>
          <p:txBody>
            <a:bodyPr/>
            <a:lstStyle/>
            <a:p>
              <a:endParaRPr lang="en-GB"/>
            </a:p>
          </p:txBody>
        </p:sp>
        <p:sp>
          <p:nvSpPr>
            <p:cNvPr id="44612" name="Line 740"/>
            <p:cNvSpPr>
              <a:spLocks noChangeShapeType="1"/>
            </p:cNvSpPr>
            <p:nvPr/>
          </p:nvSpPr>
          <p:spPr bwMode="auto">
            <a:xfrm>
              <a:off x="395" y="1839"/>
              <a:ext cx="39" cy="1"/>
            </a:xfrm>
            <a:prstGeom prst="line">
              <a:avLst/>
            </a:prstGeom>
            <a:noFill/>
            <a:ln w="6350">
              <a:solidFill>
                <a:srgbClr val="000040"/>
              </a:solidFill>
              <a:round/>
              <a:headEnd/>
              <a:tailEnd/>
            </a:ln>
          </p:spPr>
          <p:txBody>
            <a:bodyPr/>
            <a:lstStyle/>
            <a:p>
              <a:endParaRPr lang="en-GB"/>
            </a:p>
          </p:txBody>
        </p:sp>
      </p:grpSp>
      <p:grpSp>
        <p:nvGrpSpPr>
          <p:cNvPr id="44546" name="Group 741"/>
          <p:cNvGrpSpPr>
            <a:grpSpLocks/>
          </p:cNvGrpSpPr>
          <p:nvPr/>
        </p:nvGrpSpPr>
        <p:grpSpPr bwMode="auto">
          <a:xfrm>
            <a:off x="1828800" y="2590800"/>
            <a:ext cx="325438" cy="339725"/>
            <a:chOff x="263" y="1719"/>
            <a:chExt cx="205" cy="214"/>
          </a:xfrm>
        </p:grpSpPr>
        <p:sp>
          <p:nvSpPr>
            <p:cNvPr id="44599" name="Freeform 742"/>
            <p:cNvSpPr>
              <a:spLocks/>
            </p:cNvSpPr>
            <p:nvPr/>
          </p:nvSpPr>
          <p:spPr bwMode="auto">
            <a:xfrm>
              <a:off x="263" y="1719"/>
              <a:ext cx="205" cy="214"/>
            </a:xfrm>
            <a:custGeom>
              <a:avLst/>
              <a:gdLst>
                <a:gd name="T0" fmla="*/ 0 w 614"/>
                <a:gd name="T1" fmla="*/ 1 h 643"/>
                <a:gd name="T2" fmla="*/ 0 w 614"/>
                <a:gd name="T3" fmla="*/ 1 h 643"/>
                <a:gd name="T4" fmla="*/ 1 w 614"/>
                <a:gd name="T5" fmla="*/ 0 h 643"/>
                <a:gd name="T6" fmla="*/ 3 w 614"/>
                <a:gd name="T7" fmla="*/ 1 h 643"/>
                <a:gd name="T8" fmla="*/ 2 w 614"/>
                <a:gd name="T9" fmla="*/ 1 h 643"/>
                <a:gd name="T10" fmla="*/ 2 w 614"/>
                <a:gd name="T11" fmla="*/ 1 h 643"/>
                <a:gd name="T12" fmla="*/ 2 w 614"/>
                <a:gd name="T13" fmla="*/ 3 h 643"/>
                <a:gd name="T14" fmla="*/ 0 w 614"/>
                <a:gd name="T15" fmla="*/ 3 h 643"/>
                <a:gd name="T16" fmla="*/ 0 w 614"/>
                <a:gd name="T17" fmla="*/ 1 h 643"/>
                <a:gd name="T18" fmla="*/ 2 w 614"/>
                <a:gd name="T19" fmla="*/ 1 h 643"/>
                <a:gd name="T20" fmla="*/ 2 w 614"/>
                <a:gd name="T21" fmla="*/ 1 h 643"/>
                <a:gd name="T22" fmla="*/ 2 w 614"/>
                <a:gd name="T23" fmla="*/ 3 h 643"/>
                <a:gd name="T24" fmla="*/ 0 w 614"/>
                <a:gd name="T25" fmla="*/ 3 h 643"/>
                <a:gd name="T26" fmla="*/ 0 w 614"/>
                <a:gd name="T27" fmla="*/ 3 h 643"/>
                <a:gd name="T28" fmla="*/ 0 w 614"/>
                <a:gd name="T29" fmla="*/ 1 h 6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14"/>
                <a:gd name="T46" fmla="*/ 0 h 643"/>
                <a:gd name="T47" fmla="*/ 614 w 614"/>
                <a:gd name="T48" fmla="*/ 643 h 6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14" h="643">
                  <a:moveTo>
                    <a:pt x="56" y="196"/>
                  </a:moveTo>
                  <a:lnTo>
                    <a:pt x="0" y="196"/>
                  </a:lnTo>
                  <a:lnTo>
                    <a:pt x="307" y="0"/>
                  </a:lnTo>
                  <a:lnTo>
                    <a:pt x="614" y="196"/>
                  </a:lnTo>
                  <a:lnTo>
                    <a:pt x="587" y="196"/>
                  </a:lnTo>
                  <a:lnTo>
                    <a:pt x="558" y="196"/>
                  </a:lnTo>
                  <a:lnTo>
                    <a:pt x="558" y="615"/>
                  </a:lnTo>
                  <a:lnTo>
                    <a:pt x="56" y="615"/>
                  </a:lnTo>
                  <a:lnTo>
                    <a:pt x="56" y="196"/>
                  </a:lnTo>
                  <a:lnTo>
                    <a:pt x="558" y="196"/>
                  </a:lnTo>
                  <a:lnTo>
                    <a:pt x="587" y="196"/>
                  </a:lnTo>
                  <a:lnTo>
                    <a:pt x="587" y="643"/>
                  </a:lnTo>
                  <a:lnTo>
                    <a:pt x="56" y="643"/>
                  </a:lnTo>
                  <a:lnTo>
                    <a:pt x="56" y="615"/>
                  </a:lnTo>
                  <a:lnTo>
                    <a:pt x="56" y="196"/>
                  </a:lnTo>
                  <a:close/>
                </a:path>
              </a:pathLst>
            </a:custGeom>
            <a:solidFill>
              <a:srgbClr val="FF0000"/>
            </a:solidFill>
            <a:ln w="0">
              <a:solidFill>
                <a:srgbClr val="000080"/>
              </a:solidFill>
              <a:round/>
              <a:headEnd/>
              <a:tailEnd/>
            </a:ln>
          </p:spPr>
          <p:txBody>
            <a:bodyPr/>
            <a:lstStyle/>
            <a:p>
              <a:endParaRPr lang="en-GB"/>
            </a:p>
          </p:txBody>
        </p:sp>
        <p:sp>
          <p:nvSpPr>
            <p:cNvPr id="44600" name="Rectangle 743"/>
            <p:cNvSpPr>
              <a:spLocks noChangeArrowheads="1"/>
            </p:cNvSpPr>
            <p:nvPr/>
          </p:nvSpPr>
          <p:spPr bwMode="auto">
            <a:xfrm>
              <a:off x="282" y="1784"/>
              <a:ext cx="170" cy="139"/>
            </a:xfrm>
            <a:prstGeom prst="rect">
              <a:avLst/>
            </a:prstGeom>
            <a:solidFill>
              <a:srgbClr val="FF0000"/>
            </a:solidFill>
            <a:ln w="0">
              <a:solidFill>
                <a:srgbClr val="000000"/>
              </a:solidFill>
              <a:miter lim="800000"/>
              <a:headEnd/>
              <a:tailEnd/>
            </a:ln>
          </p:spPr>
          <p:txBody>
            <a:bodyPr/>
            <a:lstStyle/>
            <a:p>
              <a:endParaRPr lang="fa-IR"/>
            </a:p>
          </p:txBody>
        </p:sp>
        <p:sp>
          <p:nvSpPr>
            <p:cNvPr id="44601" name="Rectangle 744"/>
            <p:cNvSpPr>
              <a:spLocks noChangeArrowheads="1"/>
            </p:cNvSpPr>
            <p:nvPr/>
          </p:nvSpPr>
          <p:spPr bwMode="auto">
            <a:xfrm>
              <a:off x="309" y="1817"/>
              <a:ext cx="60" cy="105"/>
            </a:xfrm>
            <a:prstGeom prst="rect">
              <a:avLst/>
            </a:prstGeom>
            <a:solidFill>
              <a:srgbClr val="FF0000"/>
            </a:solidFill>
            <a:ln w="0">
              <a:solidFill>
                <a:srgbClr val="000040"/>
              </a:solidFill>
              <a:miter lim="800000"/>
              <a:headEnd/>
              <a:tailEnd/>
            </a:ln>
          </p:spPr>
          <p:txBody>
            <a:bodyPr/>
            <a:lstStyle/>
            <a:p>
              <a:endParaRPr lang="fa-IR"/>
            </a:p>
          </p:txBody>
        </p:sp>
        <p:sp>
          <p:nvSpPr>
            <p:cNvPr id="44602" name="Rectangle 745"/>
            <p:cNvSpPr>
              <a:spLocks noChangeArrowheads="1"/>
            </p:cNvSpPr>
            <p:nvPr/>
          </p:nvSpPr>
          <p:spPr bwMode="auto">
            <a:xfrm>
              <a:off x="395" y="1815"/>
              <a:ext cx="40" cy="50"/>
            </a:xfrm>
            <a:prstGeom prst="rect">
              <a:avLst/>
            </a:prstGeom>
            <a:solidFill>
              <a:srgbClr val="FF0000"/>
            </a:solidFill>
            <a:ln w="0">
              <a:solidFill>
                <a:srgbClr val="000040"/>
              </a:solidFill>
              <a:miter lim="800000"/>
              <a:headEnd/>
              <a:tailEnd/>
            </a:ln>
          </p:spPr>
          <p:txBody>
            <a:bodyPr/>
            <a:lstStyle/>
            <a:p>
              <a:endParaRPr lang="fa-IR"/>
            </a:p>
          </p:txBody>
        </p:sp>
        <p:sp>
          <p:nvSpPr>
            <p:cNvPr id="44603" name="Freeform 746"/>
            <p:cNvSpPr>
              <a:spLocks/>
            </p:cNvSpPr>
            <p:nvPr/>
          </p:nvSpPr>
          <p:spPr bwMode="auto">
            <a:xfrm>
              <a:off x="353" y="1866"/>
              <a:ext cx="8" cy="10"/>
            </a:xfrm>
            <a:custGeom>
              <a:avLst/>
              <a:gdLst>
                <a:gd name="T0" fmla="*/ 0 w 23"/>
                <a:gd name="T1" fmla="*/ 0 h 30"/>
                <a:gd name="T2" fmla="*/ 0 w 23"/>
                <a:gd name="T3" fmla="*/ 0 h 30"/>
                <a:gd name="T4" fmla="*/ 0 w 23"/>
                <a:gd name="T5" fmla="*/ 0 h 30"/>
                <a:gd name="T6" fmla="*/ 0 w 23"/>
                <a:gd name="T7" fmla="*/ 0 h 30"/>
                <a:gd name="T8" fmla="*/ 0 w 23"/>
                <a:gd name="T9" fmla="*/ 0 h 30"/>
                <a:gd name="T10" fmla="*/ 0 w 23"/>
                <a:gd name="T11" fmla="*/ 0 h 30"/>
                <a:gd name="T12" fmla="*/ 0 w 23"/>
                <a:gd name="T13" fmla="*/ 0 h 30"/>
                <a:gd name="T14" fmla="*/ 0 w 23"/>
                <a:gd name="T15" fmla="*/ 0 h 30"/>
                <a:gd name="T16" fmla="*/ 0 w 23"/>
                <a:gd name="T17" fmla="*/ 0 h 30"/>
                <a:gd name="T18" fmla="*/ 0 w 23"/>
                <a:gd name="T19" fmla="*/ 0 h 30"/>
                <a:gd name="T20" fmla="*/ 0 w 23"/>
                <a:gd name="T21" fmla="*/ 0 h 30"/>
                <a:gd name="T22" fmla="*/ 0 w 23"/>
                <a:gd name="T23" fmla="*/ 0 h 30"/>
                <a:gd name="T24" fmla="*/ 0 w 23"/>
                <a:gd name="T25" fmla="*/ 0 h 30"/>
                <a:gd name="T26" fmla="*/ 0 w 23"/>
                <a:gd name="T27" fmla="*/ 0 h 30"/>
                <a:gd name="T28" fmla="*/ 0 w 23"/>
                <a:gd name="T29" fmla="*/ 0 h 30"/>
                <a:gd name="T30" fmla="*/ 0 w 23"/>
                <a:gd name="T31" fmla="*/ 0 h 30"/>
                <a:gd name="T32" fmla="*/ 0 w 23"/>
                <a:gd name="T33" fmla="*/ 0 h 30"/>
                <a:gd name="T34" fmla="*/ 0 w 23"/>
                <a:gd name="T35" fmla="*/ 0 h 30"/>
                <a:gd name="T36" fmla="*/ 0 w 23"/>
                <a:gd name="T37" fmla="*/ 0 h 30"/>
                <a:gd name="T38" fmla="*/ 0 w 23"/>
                <a:gd name="T39" fmla="*/ 0 h 30"/>
                <a:gd name="T40" fmla="*/ 0 w 23"/>
                <a:gd name="T41" fmla="*/ 0 h 30"/>
                <a:gd name="T42" fmla="*/ 0 w 23"/>
                <a:gd name="T43" fmla="*/ 0 h 30"/>
                <a:gd name="T44" fmla="*/ 0 w 23"/>
                <a:gd name="T45" fmla="*/ 0 h 30"/>
                <a:gd name="T46" fmla="*/ 0 w 23"/>
                <a:gd name="T47" fmla="*/ 0 h 30"/>
                <a:gd name="T48" fmla="*/ 0 w 23"/>
                <a:gd name="T49" fmla="*/ 0 h 30"/>
                <a:gd name="T50" fmla="*/ 0 w 23"/>
                <a:gd name="T51" fmla="*/ 0 h 30"/>
                <a:gd name="T52" fmla="*/ 0 w 23"/>
                <a:gd name="T53" fmla="*/ 0 h 30"/>
                <a:gd name="T54" fmla="*/ 0 w 23"/>
                <a:gd name="T55" fmla="*/ 0 h 30"/>
                <a:gd name="T56" fmla="*/ 0 w 23"/>
                <a:gd name="T57" fmla="*/ 0 h 30"/>
                <a:gd name="T58" fmla="*/ 0 w 23"/>
                <a:gd name="T59" fmla="*/ 0 h 30"/>
                <a:gd name="T60" fmla="*/ 0 w 23"/>
                <a:gd name="T61" fmla="*/ 0 h 30"/>
                <a:gd name="T62" fmla="*/ 0 w 23"/>
                <a:gd name="T63" fmla="*/ 0 h 30"/>
                <a:gd name="T64" fmla="*/ 0 w 23"/>
                <a:gd name="T65" fmla="*/ 0 h 30"/>
                <a:gd name="T66" fmla="*/ 0 w 23"/>
                <a:gd name="T67" fmla="*/ 0 h 30"/>
                <a:gd name="T68" fmla="*/ 0 w 23"/>
                <a:gd name="T69" fmla="*/ 0 h 30"/>
                <a:gd name="T70" fmla="*/ 0 w 23"/>
                <a:gd name="T71" fmla="*/ 0 h 3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3"/>
                <a:gd name="T109" fmla="*/ 0 h 30"/>
                <a:gd name="T110" fmla="*/ 23 w 23"/>
                <a:gd name="T111" fmla="*/ 30 h 3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3" h="30">
                  <a:moveTo>
                    <a:pt x="23" y="15"/>
                  </a:moveTo>
                  <a:lnTo>
                    <a:pt x="23" y="14"/>
                  </a:lnTo>
                  <a:lnTo>
                    <a:pt x="23" y="12"/>
                  </a:lnTo>
                  <a:lnTo>
                    <a:pt x="23" y="11"/>
                  </a:lnTo>
                  <a:lnTo>
                    <a:pt x="22" y="10"/>
                  </a:lnTo>
                  <a:lnTo>
                    <a:pt x="21" y="9"/>
                  </a:lnTo>
                  <a:lnTo>
                    <a:pt x="21" y="8"/>
                  </a:lnTo>
                  <a:lnTo>
                    <a:pt x="21" y="7"/>
                  </a:lnTo>
                  <a:lnTo>
                    <a:pt x="19" y="6"/>
                  </a:lnTo>
                  <a:lnTo>
                    <a:pt x="18" y="5"/>
                  </a:lnTo>
                  <a:lnTo>
                    <a:pt x="18" y="4"/>
                  </a:lnTo>
                  <a:lnTo>
                    <a:pt x="17" y="3"/>
                  </a:lnTo>
                  <a:lnTo>
                    <a:pt x="16" y="1"/>
                  </a:lnTo>
                  <a:lnTo>
                    <a:pt x="15" y="0"/>
                  </a:lnTo>
                  <a:lnTo>
                    <a:pt x="14" y="0"/>
                  </a:lnTo>
                  <a:lnTo>
                    <a:pt x="13" y="0"/>
                  </a:lnTo>
                  <a:lnTo>
                    <a:pt x="12" y="0"/>
                  </a:lnTo>
                  <a:lnTo>
                    <a:pt x="11" y="0"/>
                  </a:lnTo>
                  <a:lnTo>
                    <a:pt x="10" y="0"/>
                  </a:lnTo>
                  <a:lnTo>
                    <a:pt x="8" y="0"/>
                  </a:lnTo>
                  <a:lnTo>
                    <a:pt x="7" y="0"/>
                  </a:lnTo>
                  <a:lnTo>
                    <a:pt x="6" y="1"/>
                  </a:lnTo>
                  <a:lnTo>
                    <a:pt x="5" y="1"/>
                  </a:lnTo>
                  <a:lnTo>
                    <a:pt x="4" y="3"/>
                  </a:lnTo>
                  <a:lnTo>
                    <a:pt x="3" y="4"/>
                  </a:lnTo>
                  <a:lnTo>
                    <a:pt x="3" y="5"/>
                  </a:lnTo>
                  <a:lnTo>
                    <a:pt x="2" y="6"/>
                  </a:lnTo>
                  <a:lnTo>
                    <a:pt x="1" y="7"/>
                  </a:lnTo>
                  <a:lnTo>
                    <a:pt x="1" y="8"/>
                  </a:lnTo>
                  <a:lnTo>
                    <a:pt x="1" y="9"/>
                  </a:lnTo>
                  <a:lnTo>
                    <a:pt x="0" y="10"/>
                  </a:lnTo>
                  <a:lnTo>
                    <a:pt x="0" y="11"/>
                  </a:lnTo>
                  <a:lnTo>
                    <a:pt x="0" y="12"/>
                  </a:lnTo>
                  <a:lnTo>
                    <a:pt x="0" y="14"/>
                  </a:lnTo>
                  <a:lnTo>
                    <a:pt x="0" y="15"/>
                  </a:lnTo>
                  <a:lnTo>
                    <a:pt x="0" y="17"/>
                  </a:lnTo>
                  <a:lnTo>
                    <a:pt x="0" y="18"/>
                  </a:lnTo>
                  <a:lnTo>
                    <a:pt x="0" y="19"/>
                  </a:lnTo>
                  <a:lnTo>
                    <a:pt x="0" y="20"/>
                  </a:lnTo>
                  <a:lnTo>
                    <a:pt x="1" y="22"/>
                  </a:lnTo>
                  <a:lnTo>
                    <a:pt x="1" y="23"/>
                  </a:lnTo>
                  <a:lnTo>
                    <a:pt x="1" y="24"/>
                  </a:lnTo>
                  <a:lnTo>
                    <a:pt x="2" y="24"/>
                  </a:lnTo>
                  <a:lnTo>
                    <a:pt x="3" y="26"/>
                  </a:lnTo>
                  <a:lnTo>
                    <a:pt x="3" y="27"/>
                  </a:lnTo>
                  <a:lnTo>
                    <a:pt x="4" y="28"/>
                  </a:lnTo>
                  <a:lnTo>
                    <a:pt x="5" y="29"/>
                  </a:lnTo>
                  <a:lnTo>
                    <a:pt x="6" y="29"/>
                  </a:lnTo>
                  <a:lnTo>
                    <a:pt x="7" y="30"/>
                  </a:lnTo>
                  <a:lnTo>
                    <a:pt x="8" y="30"/>
                  </a:lnTo>
                  <a:lnTo>
                    <a:pt x="10" y="30"/>
                  </a:lnTo>
                  <a:lnTo>
                    <a:pt x="11" y="30"/>
                  </a:lnTo>
                  <a:lnTo>
                    <a:pt x="12" y="30"/>
                  </a:lnTo>
                  <a:lnTo>
                    <a:pt x="13" y="30"/>
                  </a:lnTo>
                  <a:lnTo>
                    <a:pt x="14" y="30"/>
                  </a:lnTo>
                  <a:lnTo>
                    <a:pt x="15" y="30"/>
                  </a:lnTo>
                  <a:lnTo>
                    <a:pt x="16" y="29"/>
                  </a:lnTo>
                  <a:lnTo>
                    <a:pt x="17" y="28"/>
                  </a:lnTo>
                  <a:lnTo>
                    <a:pt x="18" y="27"/>
                  </a:lnTo>
                  <a:lnTo>
                    <a:pt x="18" y="26"/>
                  </a:lnTo>
                  <a:lnTo>
                    <a:pt x="19" y="24"/>
                  </a:lnTo>
                  <a:lnTo>
                    <a:pt x="21" y="24"/>
                  </a:lnTo>
                  <a:lnTo>
                    <a:pt x="21" y="23"/>
                  </a:lnTo>
                  <a:lnTo>
                    <a:pt x="21" y="22"/>
                  </a:lnTo>
                  <a:lnTo>
                    <a:pt x="22" y="20"/>
                  </a:lnTo>
                  <a:lnTo>
                    <a:pt x="23" y="19"/>
                  </a:lnTo>
                  <a:lnTo>
                    <a:pt x="23" y="18"/>
                  </a:lnTo>
                  <a:lnTo>
                    <a:pt x="23" y="17"/>
                  </a:lnTo>
                  <a:lnTo>
                    <a:pt x="23" y="15"/>
                  </a:lnTo>
                  <a:close/>
                </a:path>
              </a:pathLst>
            </a:custGeom>
            <a:solidFill>
              <a:srgbClr val="FF0000"/>
            </a:solidFill>
            <a:ln w="0">
              <a:solidFill>
                <a:srgbClr val="000040"/>
              </a:solidFill>
              <a:round/>
              <a:headEnd/>
              <a:tailEnd/>
            </a:ln>
          </p:spPr>
          <p:txBody>
            <a:bodyPr/>
            <a:lstStyle/>
            <a:p>
              <a:endParaRPr lang="en-GB"/>
            </a:p>
          </p:txBody>
        </p:sp>
        <p:sp>
          <p:nvSpPr>
            <p:cNvPr id="44604" name="Line 747"/>
            <p:cNvSpPr>
              <a:spLocks noChangeShapeType="1"/>
            </p:cNvSpPr>
            <p:nvPr/>
          </p:nvSpPr>
          <p:spPr bwMode="auto">
            <a:xfrm>
              <a:off x="414" y="1815"/>
              <a:ext cx="1" cy="50"/>
            </a:xfrm>
            <a:prstGeom prst="line">
              <a:avLst/>
            </a:prstGeom>
            <a:noFill/>
            <a:ln w="6350">
              <a:solidFill>
                <a:srgbClr val="000040"/>
              </a:solidFill>
              <a:round/>
              <a:headEnd/>
              <a:tailEnd/>
            </a:ln>
          </p:spPr>
          <p:txBody>
            <a:bodyPr/>
            <a:lstStyle/>
            <a:p>
              <a:endParaRPr lang="en-GB"/>
            </a:p>
          </p:txBody>
        </p:sp>
        <p:sp>
          <p:nvSpPr>
            <p:cNvPr id="44605" name="Line 748"/>
            <p:cNvSpPr>
              <a:spLocks noChangeShapeType="1"/>
            </p:cNvSpPr>
            <p:nvPr/>
          </p:nvSpPr>
          <p:spPr bwMode="auto">
            <a:xfrm>
              <a:off x="395" y="1839"/>
              <a:ext cx="39" cy="1"/>
            </a:xfrm>
            <a:prstGeom prst="line">
              <a:avLst/>
            </a:prstGeom>
            <a:noFill/>
            <a:ln w="6350">
              <a:solidFill>
                <a:srgbClr val="000040"/>
              </a:solidFill>
              <a:round/>
              <a:headEnd/>
              <a:tailEnd/>
            </a:ln>
          </p:spPr>
          <p:txBody>
            <a:bodyPr/>
            <a:lstStyle/>
            <a:p>
              <a:endParaRPr lang="en-GB"/>
            </a:p>
          </p:txBody>
        </p:sp>
      </p:grpSp>
      <p:grpSp>
        <p:nvGrpSpPr>
          <p:cNvPr id="44547" name="Group 749"/>
          <p:cNvGrpSpPr>
            <a:grpSpLocks/>
          </p:cNvGrpSpPr>
          <p:nvPr/>
        </p:nvGrpSpPr>
        <p:grpSpPr bwMode="auto">
          <a:xfrm>
            <a:off x="914400" y="1905000"/>
            <a:ext cx="325438" cy="339725"/>
            <a:chOff x="263" y="1719"/>
            <a:chExt cx="205" cy="214"/>
          </a:xfrm>
        </p:grpSpPr>
        <p:sp>
          <p:nvSpPr>
            <p:cNvPr id="44592" name="Freeform 750"/>
            <p:cNvSpPr>
              <a:spLocks/>
            </p:cNvSpPr>
            <p:nvPr/>
          </p:nvSpPr>
          <p:spPr bwMode="auto">
            <a:xfrm>
              <a:off x="263" y="1719"/>
              <a:ext cx="205" cy="214"/>
            </a:xfrm>
            <a:custGeom>
              <a:avLst/>
              <a:gdLst>
                <a:gd name="T0" fmla="*/ 0 w 614"/>
                <a:gd name="T1" fmla="*/ 1 h 643"/>
                <a:gd name="T2" fmla="*/ 0 w 614"/>
                <a:gd name="T3" fmla="*/ 1 h 643"/>
                <a:gd name="T4" fmla="*/ 1 w 614"/>
                <a:gd name="T5" fmla="*/ 0 h 643"/>
                <a:gd name="T6" fmla="*/ 3 w 614"/>
                <a:gd name="T7" fmla="*/ 1 h 643"/>
                <a:gd name="T8" fmla="*/ 2 w 614"/>
                <a:gd name="T9" fmla="*/ 1 h 643"/>
                <a:gd name="T10" fmla="*/ 2 w 614"/>
                <a:gd name="T11" fmla="*/ 1 h 643"/>
                <a:gd name="T12" fmla="*/ 2 w 614"/>
                <a:gd name="T13" fmla="*/ 3 h 643"/>
                <a:gd name="T14" fmla="*/ 0 w 614"/>
                <a:gd name="T15" fmla="*/ 3 h 643"/>
                <a:gd name="T16" fmla="*/ 0 w 614"/>
                <a:gd name="T17" fmla="*/ 1 h 643"/>
                <a:gd name="T18" fmla="*/ 2 w 614"/>
                <a:gd name="T19" fmla="*/ 1 h 643"/>
                <a:gd name="T20" fmla="*/ 2 w 614"/>
                <a:gd name="T21" fmla="*/ 1 h 643"/>
                <a:gd name="T22" fmla="*/ 2 w 614"/>
                <a:gd name="T23" fmla="*/ 3 h 643"/>
                <a:gd name="T24" fmla="*/ 0 w 614"/>
                <a:gd name="T25" fmla="*/ 3 h 643"/>
                <a:gd name="T26" fmla="*/ 0 w 614"/>
                <a:gd name="T27" fmla="*/ 3 h 643"/>
                <a:gd name="T28" fmla="*/ 0 w 614"/>
                <a:gd name="T29" fmla="*/ 1 h 6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14"/>
                <a:gd name="T46" fmla="*/ 0 h 643"/>
                <a:gd name="T47" fmla="*/ 614 w 614"/>
                <a:gd name="T48" fmla="*/ 643 h 6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14" h="643">
                  <a:moveTo>
                    <a:pt x="56" y="196"/>
                  </a:moveTo>
                  <a:lnTo>
                    <a:pt x="0" y="196"/>
                  </a:lnTo>
                  <a:lnTo>
                    <a:pt x="307" y="0"/>
                  </a:lnTo>
                  <a:lnTo>
                    <a:pt x="614" y="196"/>
                  </a:lnTo>
                  <a:lnTo>
                    <a:pt x="587" y="196"/>
                  </a:lnTo>
                  <a:lnTo>
                    <a:pt x="558" y="196"/>
                  </a:lnTo>
                  <a:lnTo>
                    <a:pt x="558" y="615"/>
                  </a:lnTo>
                  <a:lnTo>
                    <a:pt x="56" y="615"/>
                  </a:lnTo>
                  <a:lnTo>
                    <a:pt x="56" y="196"/>
                  </a:lnTo>
                  <a:lnTo>
                    <a:pt x="558" y="196"/>
                  </a:lnTo>
                  <a:lnTo>
                    <a:pt x="587" y="196"/>
                  </a:lnTo>
                  <a:lnTo>
                    <a:pt x="587" y="643"/>
                  </a:lnTo>
                  <a:lnTo>
                    <a:pt x="56" y="643"/>
                  </a:lnTo>
                  <a:lnTo>
                    <a:pt x="56" y="615"/>
                  </a:lnTo>
                  <a:lnTo>
                    <a:pt x="56" y="196"/>
                  </a:lnTo>
                  <a:close/>
                </a:path>
              </a:pathLst>
            </a:custGeom>
            <a:solidFill>
              <a:srgbClr val="008080"/>
            </a:solidFill>
            <a:ln w="0">
              <a:solidFill>
                <a:srgbClr val="000080"/>
              </a:solidFill>
              <a:round/>
              <a:headEnd/>
              <a:tailEnd/>
            </a:ln>
          </p:spPr>
          <p:txBody>
            <a:bodyPr/>
            <a:lstStyle/>
            <a:p>
              <a:endParaRPr lang="en-GB"/>
            </a:p>
          </p:txBody>
        </p:sp>
        <p:sp>
          <p:nvSpPr>
            <p:cNvPr id="44593" name="Rectangle 751"/>
            <p:cNvSpPr>
              <a:spLocks noChangeArrowheads="1"/>
            </p:cNvSpPr>
            <p:nvPr/>
          </p:nvSpPr>
          <p:spPr bwMode="auto">
            <a:xfrm>
              <a:off x="282" y="1784"/>
              <a:ext cx="170" cy="139"/>
            </a:xfrm>
            <a:prstGeom prst="rect">
              <a:avLst/>
            </a:prstGeom>
            <a:solidFill>
              <a:srgbClr val="FFFF00"/>
            </a:solidFill>
            <a:ln w="0">
              <a:solidFill>
                <a:srgbClr val="000000"/>
              </a:solidFill>
              <a:miter lim="800000"/>
              <a:headEnd/>
              <a:tailEnd/>
            </a:ln>
          </p:spPr>
          <p:txBody>
            <a:bodyPr/>
            <a:lstStyle/>
            <a:p>
              <a:endParaRPr lang="fa-IR"/>
            </a:p>
          </p:txBody>
        </p:sp>
        <p:sp>
          <p:nvSpPr>
            <p:cNvPr id="44594" name="Rectangle 752"/>
            <p:cNvSpPr>
              <a:spLocks noChangeArrowheads="1"/>
            </p:cNvSpPr>
            <p:nvPr/>
          </p:nvSpPr>
          <p:spPr bwMode="auto">
            <a:xfrm>
              <a:off x="309" y="1817"/>
              <a:ext cx="60" cy="105"/>
            </a:xfrm>
            <a:prstGeom prst="rect">
              <a:avLst/>
            </a:prstGeom>
            <a:solidFill>
              <a:srgbClr val="800000"/>
            </a:solidFill>
            <a:ln w="0">
              <a:solidFill>
                <a:srgbClr val="000040"/>
              </a:solidFill>
              <a:miter lim="800000"/>
              <a:headEnd/>
              <a:tailEnd/>
            </a:ln>
          </p:spPr>
          <p:txBody>
            <a:bodyPr/>
            <a:lstStyle/>
            <a:p>
              <a:endParaRPr lang="fa-IR"/>
            </a:p>
          </p:txBody>
        </p:sp>
        <p:sp>
          <p:nvSpPr>
            <p:cNvPr id="44595" name="Rectangle 753"/>
            <p:cNvSpPr>
              <a:spLocks noChangeArrowheads="1"/>
            </p:cNvSpPr>
            <p:nvPr/>
          </p:nvSpPr>
          <p:spPr bwMode="auto">
            <a:xfrm>
              <a:off x="395" y="1815"/>
              <a:ext cx="40" cy="50"/>
            </a:xfrm>
            <a:prstGeom prst="rect">
              <a:avLst/>
            </a:prstGeom>
            <a:solidFill>
              <a:srgbClr val="80FFFF"/>
            </a:solidFill>
            <a:ln w="0">
              <a:solidFill>
                <a:srgbClr val="000040"/>
              </a:solidFill>
              <a:miter lim="800000"/>
              <a:headEnd/>
              <a:tailEnd/>
            </a:ln>
          </p:spPr>
          <p:txBody>
            <a:bodyPr/>
            <a:lstStyle/>
            <a:p>
              <a:endParaRPr lang="fa-IR"/>
            </a:p>
          </p:txBody>
        </p:sp>
        <p:sp>
          <p:nvSpPr>
            <p:cNvPr id="44596" name="Freeform 754"/>
            <p:cNvSpPr>
              <a:spLocks/>
            </p:cNvSpPr>
            <p:nvPr/>
          </p:nvSpPr>
          <p:spPr bwMode="auto">
            <a:xfrm>
              <a:off x="353" y="1866"/>
              <a:ext cx="8" cy="10"/>
            </a:xfrm>
            <a:custGeom>
              <a:avLst/>
              <a:gdLst>
                <a:gd name="T0" fmla="*/ 0 w 23"/>
                <a:gd name="T1" fmla="*/ 0 h 30"/>
                <a:gd name="T2" fmla="*/ 0 w 23"/>
                <a:gd name="T3" fmla="*/ 0 h 30"/>
                <a:gd name="T4" fmla="*/ 0 w 23"/>
                <a:gd name="T5" fmla="*/ 0 h 30"/>
                <a:gd name="T6" fmla="*/ 0 w 23"/>
                <a:gd name="T7" fmla="*/ 0 h 30"/>
                <a:gd name="T8" fmla="*/ 0 w 23"/>
                <a:gd name="T9" fmla="*/ 0 h 30"/>
                <a:gd name="T10" fmla="*/ 0 w 23"/>
                <a:gd name="T11" fmla="*/ 0 h 30"/>
                <a:gd name="T12" fmla="*/ 0 w 23"/>
                <a:gd name="T13" fmla="*/ 0 h 30"/>
                <a:gd name="T14" fmla="*/ 0 w 23"/>
                <a:gd name="T15" fmla="*/ 0 h 30"/>
                <a:gd name="T16" fmla="*/ 0 w 23"/>
                <a:gd name="T17" fmla="*/ 0 h 30"/>
                <a:gd name="T18" fmla="*/ 0 w 23"/>
                <a:gd name="T19" fmla="*/ 0 h 30"/>
                <a:gd name="T20" fmla="*/ 0 w 23"/>
                <a:gd name="T21" fmla="*/ 0 h 30"/>
                <a:gd name="T22" fmla="*/ 0 w 23"/>
                <a:gd name="T23" fmla="*/ 0 h 30"/>
                <a:gd name="T24" fmla="*/ 0 w 23"/>
                <a:gd name="T25" fmla="*/ 0 h 30"/>
                <a:gd name="T26" fmla="*/ 0 w 23"/>
                <a:gd name="T27" fmla="*/ 0 h 30"/>
                <a:gd name="T28" fmla="*/ 0 w 23"/>
                <a:gd name="T29" fmla="*/ 0 h 30"/>
                <a:gd name="T30" fmla="*/ 0 w 23"/>
                <a:gd name="T31" fmla="*/ 0 h 30"/>
                <a:gd name="T32" fmla="*/ 0 w 23"/>
                <a:gd name="T33" fmla="*/ 0 h 30"/>
                <a:gd name="T34" fmla="*/ 0 w 23"/>
                <a:gd name="T35" fmla="*/ 0 h 30"/>
                <a:gd name="T36" fmla="*/ 0 w 23"/>
                <a:gd name="T37" fmla="*/ 0 h 30"/>
                <a:gd name="T38" fmla="*/ 0 w 23"/>
                <a:gd name="T39" fmla="*/ 0 h 30"/>
                <a:gd name="T40" fmla="*/ 0 w 23"/>
                <a:gd name="T41" fmla="*/ 0 h 30"/>
                <a:gd name="T42" fmla="*/ 0 w 23"/>
                <a:gd name="T43" fmla="*/ 0 h 30"/>
                <a:gd name="T44" fmla="*/ 0 w 23"/>
                <a:gd name="T45" fmla="*/ 0 h 30"/>
                <a:gd name="T46" fmla="*/ 0 w 23"/>
                <a:gd name="T47" fmla="*/ 0 h 30"/>
                <a:gd name="T48" fmla="*/ 0 w 23"/>
                <a:gd name="T49" fmla="*/ 0 h 30"/>
                <a:gd name="T50" fmla="*/ 0 w 23"/>
                <a:gd name="T51" fmla="*/ 0 h 30"/>
                <a:gd name="T52" fmla="*/ 0 w 23"/>
                <a:gd name="T53" fmla="*/ 0 h 30"/>
                <a:gd name="T54" fmla="*/ 0 w 23"/>
                <a:gd name="T55" fmla="*/ 0 h 30"/>
                <a:gd name="T56" fmla="*/ 0 w 23"/>
                <a:gd name="T57" fmla="*/ 0 h 30"/>
                <a:gd name="T58" fmla="*/ 0 w 23"/>
                <a:gd name="T59" fmla="*/ 0 h 30"/>
                <a:gd name="T60" fmla="*/ 0 w 23"/>
                <a:gd name="T61" fmla="*/ 0 h 30"/>
                <a:gd name="T62" fmla="*/ 0 w 23"/>
                <a:gd name="T63" fmla="*/ 0 h 30"/>
                <a:gd name="T64" fmla="*/ 0 w 23"/>
                <a:gd name="T65" fmla="*/ 0 h 30"/>
                <a:gd name="T66" fmla="*/ 0 w 23"/>
                <a:gd name="T67" fmla="*/ 0 h 30"/>
                <a:gd name="T68" fmla="*/ 0 w 23"/>
                <a:gd name="T69" fmla="*/ 0 h 30"/>
                <a:gd name="T70" fmla="*/ 0 w 23"/>
                <a:gd name="T71" fmla="*/ 0 h 3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3"/>
                <a:gd name="T109" fmla="*/ 0 h 30"/>
                <a:gd name="T110" fmla="*/ 23 w 23"/>
                <a:gd name="T111" fmla="*/ 30 h 3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3" h="30">
                  <a:moveTo>
                    <a:pt x="23" y="15"/>
                  </a:moveTo>
                  <a:lnTo>
                    <a:pt x="23" y="14"/>
                  </a:lnTo>
                  <a:lnTo>
                    <a:pt x="23" y="12"/>
                  </a:lnTo>
                  <a:lnTo>
                    <a:pt x="23" y="11"/>
                  </a:lnTo>
                  <a:lnTo>
                    <a:pt x="22" y="10"/>
                  </a:lnTo>
                  <a:lnTo>
                    <a:pt x="21" y="9"/>
                  </a:lnTo>
                  <a:lnTo>
                    <a:pt x="21" y="8"/>
                  </a:lnTo>
                  <a:lnTo>
                    <a:pt x="21" y="7"/>
                  </a:lnTo>
                  <a:lnTo>
                    <a:pt x="19" y="6"/>
                  </a:lnTo>
                  <a:lnTo>
                    <a:pt x="18" y="5"/>
                  </a:lnTo>
                  <a:lnTo>
                    <a:pt x="18" y="4"/>
                  </a:lnTo>
                  <a:lnTo>
                    <a:pt x="17" y="3"/>
                  </a:lnTo>
                  <a:lnTo>
                    <a:pt x="16" y="1"/>
                  </a:lnTo>
                  <a:lnTo>
                    <a:pt x="15" y="0"/>
                  </a:lnTo>
                  <a:lnTo>
                    <a:pt x="14" y="0"/>
                  </a:lnTo>
                  <a:lnTo>
                    <a:pt x="13" y="0"/>
                  </a:lnTo>
                  <a:lnTo>
                    <a:pt x="12" y="0"/>
                  </a:lnTo>
                  <a:lnTo>
                    <a:pt x="11" y="0"/>
                  </a:lnTo>
                  <a:lnTo>
                    <a:pt x="10" y="0"/>
                  </a:lnTo>
                  <a:lnTo>
                    <a:pt x="8" y="0"/>
                  </a:lnTo>
                  <a:lnTo>
                    <a:pt x="7" y="0"/>
                  </a:lnTo>
                  <a:lnTo>
                    <a:pt x="6" y="1"/>
                  </a:lnTo>
                  <a:lnTo>
                    <a:pt x="5" y="1"/>
                  </a:lnTo>
                  <a:lnTo>
                    <a:pt x="4" y="3"/>
                  </a:lnTo>
                  <a:lnTo>
                    <a:pt x="3" y="4"/>
                  </a:lnTo>
                  <a:lnTo>
                    <a:pt x="3" y="5"/>
                  </a:lnTo>
                  <a:lnTo>
                    <a:pt x="2" y="6"/>
                  </a:lnTo>
                  <a:lnTo>
                    <a:pt x="1" y="7"/>
                  </a:lnTo>
                  <a:lnTo>
                    <a:pt x="1" y="8"/>
                  </a:lnTo>
                  <a:lnTo>
                    <a:pt x="1" y="9"/>
                  </a:lnTo>
                  <a:lnTo>
                    <a:pt x="0" y="10"/>
                  </a:lnTo>
                  <a:lnTo>
                    <a:pt x="0" y="11"/>
                  </a:lnTo>
                  <a:lnTo>
                    <a:pt x="0" y="12"/>
                  </a:lnTo>
                  <a:lnTo>
                    <a:pt x="0" y="14"/>
                  </a:lnTo>
                  <a:lnTo>
                    <a:pt x="0" y="15"/>
                  </a:lnTo>
                  <a:lnTo>
                    <a:pt x="0" y="17"/>
                  </a:lnTo>
                  <a:lnTo>
                    <a:pt x="0" y="18"/>
                  </a:lnTo>
                  <a:lnTo>
                    <a:pt x="0" y="19"/>
                  </a:lnTo>
                  <a:lnTo>
                    <a:pt x="0" y="20"/>
                  </a:lnTo>
                  <a:lnTo>
                    <a:pt x="1" y="22"/>
                  </a:lnTo>
                  <a:lnTo>
                    <a:pt x="1" y="23"/>
                  </a:lnTo>
                  <a:lnTo>
                    <a:pt x="1" y="24"/>
                  </a:lnTo>
                  <a:lnTo>
                    <a:pt x="2" y="24"/>
                  </a:lnTo>
                  <a:lnTo>
                    <a:pt x="3" y="26"/>
                  </a:lnTo>
                  <a:lnTo>
                    <a:pt x="3" y="27"/>
                  </a:lnTo>
                  <a:lnTo>
                    <a:pt x="4" y="28"/>
                  </a:lnTo>
                  <a:lnTo>
                    <a:pt x="5" y="29"/>
                  </a:lnTo>
                  <a:lnTo>
                    <a:pt x="6" y="29"/>
                  </a:lnTo>
                  <a:lnTo>
                    <a:pt x="7" y="30"/>
                  </a:lnTo>
                  <a:lnTo>
                    <a:pt x="8" y="30"/>
                  </a:lnTo>
                  <a:lnTo>
                    <a:pt x="10" y="30"/>
                  </a:lnTo>
                  <a:lnTo>
                    <a:pt x="11" y="30"/>
                  </a:lnTo>
                  <a:lnTo>
                    <a:pt x="12" y="30"/>
                  </a:lnTo>
                  <a:lnTo>
                    <a:pt x="13" y="30"/>
                  </a:lnTo>
                  <a:lnTo>
                    <a:pt x="14" y="30"/>
                  </a:lnTo>
                  <a:lnTo>
                    <a:pt x="15" y="30"/>
                  </a:lnTo>
                  <a:lnTo>
                    <a:pt x="16" y="29"/>
                  </a:lnTo>
                  <a:lnTo>
                    <a:pt x="17" y="28"/>
                  </a:lnTo>
                  <a:lnTo>
                    <a:pt x="18" y="27"/>
                  </a:lnTo>
                  <a:lnTo>
                    <a:pt x="18" y="26"/>
                  </a:lnTo>
                  <a:lnTo>
                    <a:pt x="19" y="24"/>
                  </a:lnTo>
                  <a:lnTo>
                    <a:pt x="21" y="24"/>
                  </a:lnTo>
                  <a:lnTo>
                    <a:pt x="21" y="23"/>
                  </a:lnTo>
                  <a:lnTo>
                    <a:pt x="21" y="22"/>
                  </a:lnTo>
                  <a:lnTo>
                    <a:pt x="22" y="20"/>
                  </a:lnTo>
                  <a:lnTo>
                    <a:pt x="23" y="19"/>
                  </a:lnTo>
                  <a:lnTo>
                    <a:pt x="23" y="18"/>
                  </a:lnTo>
                  <a:lnTo>
                    <a:pt x="23" y="17"/>
                  </a:lnTo>
                  <a:lnTo>
                    <a:pt x="23" y="15"/>
                  </a:lnTo>
                  <a:close/>
                </a:path>
              </a:pathLst>
            </a:custGeom>
            <a:solidFill>
              <a:srgbClr val="008080"/>
            </a:solidFill>
            <a:ln w="0">
              <a:solidFill>
                <a:srgbClr val="000040"/>
              </a:solidFill>
              <a:round/>
              <a:headEnd/>
              <a:tailEnd/>
            </a:ln>
          </p:spPr>
          <p:txBody>
            <a:bodyPr/>
            <a:lstStyle/>
            <a:p>
              <a:endParaRPr lang="en-GB"/>
            </a:p>
          </p:txBody>
        </p:sp>
        <p:sp>
          <p:nvSpPr>
            <p:cNvPr id="44597" name="Line 755"/>
            <p:cNvSpPr>
              <a:spLocks noChangeShapeType="1"/>
            </p:cNvSpPr>
            <p:nvPr/>
          </p:nvSpPr>
          <p:spPr bwMode="auto">
            <a:xfrm>
              <a:off x="414" y="1815"/>
              <a:ext cx="1" cy="50"/>
            </a:xfrm>
            <a:prstGeom prst="line">
              <a:avLst/>
            </a:prstGeom>
            <a:noFill/>
            <a:ln w="6350">
              <a:solidFill>
                <a:srgbClr val="000040"/>
              </a:solidFill>
              <a:round/>
              <a:headEnd/>
              <a:tailEnd/>
            </a:ln>
          </p:spPr>
          <p:txBody>
            <a:bodyPr/>
            <a:lstStyle/>
            <a:p>
              <a:endParaRPr lang="en-GB"/>
            </a:p>
          </p:txBody>
        </p:sp>
        <p:sp>
          <p:nvSpPr>
            <p:cNvPr id="44598" name="Line 756"/>
            <p:cNvSpPr>
              <a:spLocks noChangeShapeType="1"/>
            </p:cNvSpPr>
            <p:nvPr/>
          </p:nvSpPr>
          <p:spPr bwMode="auto">
            <a:xfrm>
              <a:off x="395" y="1839"/>
              <a:ext cx="39" cy="1"/>
            </a:xfrm>
            <a:prstGeom prst="line">
              <a:avLst/>
            </a:prstGeom>
            <a:noFill/>
            <a:ln w="6350">
              <a:solidFill>
                <a:srgbClr val="000040"/>
              </a:solidFill>
              <a:round/>
              <a:headEnd/>
              <a:tailEnd/>
            </a:ln>
          </p:spPr>
          <p:txBody>
            <a:bodyPr/>
            <a:lstStyle/>
            <a:p>
              <a:endParaRPr lang="en-GB"/>
            </a:p>
          </p:txBody>
        </p:sp>
      </p:grpSp>
      <p:grpSp>
        <p:nvGrpSpPr>
          <p:cNvPr id="44548" name="Group 757"/>
          <p:cNvGrpSpPr>
            <a:grpSpLocks/>
          </p:cNvGrpSpPr>
          <p:nvPr/>
        </p:nvGrpSpPr>
        <p:grpSpPr bwMode="auto">
          <a:xfrm>
            <a:off x="5486400" y="4876800"/>
            <a:ext cx="325438" cy="339725"/>
            <a:chOff x="263" y="1719"/>
            <a:chExt cx="205" cy="214"/>
          </a:xfrm>
        </p:grpSpPr>
        <p:sp>
          <p:nvSpPr>
            <p:cNvPr id="44585" name="Freeform 758"/>
            <p:cNvSpPr>
              <a:spLocks/>
            </p:cNvSpPr>
            <p:nvPr/>
          </p:nvSpPr>
          <p:spPr bwMode="auto">
            <a:xfrm>
              <a:off x="263" y="1719"/>
              <a:ext cx="205" cy="214"/>
            </a:xfrm>
            <a:custGeom>
              <a:avLst/>
              <a:gdLst>
                <a:gd name="T0" fmla="*/ 0 w 614"/>
                <a:gd name="T1" fmla="*/ 1 h 643"/>
                <a:gd name="T2" fmla="*/ 0 w 614"/>
                <a:gd name="T3" fmla="*/ 1 h 643"/>
                <a:gd name="T4" fmla="*/ 1 w 614"/>
                <a:gd name="T5" fmla="*/ 0 h 643"/>
                <a:gd name="T6" fmla="*/ 3 w 614"/>
                <a:gd name="T7" fmla="*/ 1 h 643"/>
                <a:gd name="T8" fmla="*/ 2 w 614"/>
                <a:gd name="T9" fmla="*/ 1 h 643"/>
                <a:gd name="T10" fmla="*/ 2 w 614"/>
                <a:gd name="T11" fmla="*/ 1 h 643"/>
                <a:gd name="T12" fmla="*/ 2 w 614"/>
                <a:gd name="T13" fmla="*/ 3 h 643"/>
                <a:gd name="T14" fmla="*/ 0 w 614"/>
                <a:gd name="T15" fmla="*/ 3 h 643"/>
                <a:gd name="T16" fmla="*/ 0 w 614"/>
                <a:gd name="T17" fmla="*/ 1 h 643"/>
                <a:gd name="T18" fmla="*/ 2 w 614"/>
                <a:gd name="T19" fmla="*/ 1 h 643"/>
                <a:gd name="T20" fmla="*/ 2 w 614"/>
                <a:gd name="T21" fmla="*/ 1 h 643"/>
                <a:gd name="T22" fmla="*/ 2 w 614"/>
                <a:gd name="T23" fmla="*/ 3 h 643"/>
                <a:gd name="T24" fmla="*/ 0 w 614"/>
                <a:gd name="T25" fmla="*/ 3 h 643"/>
                <a:gd name="T26" fmla="*/ 0 w 614"/>
                <a:gd name="T27" fmla="*/ 3 h 643"/>
                <a:gd name="T28" fmla="*/ 0 w 614"/>
                <a:gd name="T29" fmla="*/ 1 h 6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14"/>
                <a:gd name="T46" fmla="*/ 0 h 643"/>
                <a:gd name="T47" fmla="*/ 614 w 614"/>
                <a:gd name="T48" fmla="*/ 643 h 6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14" h="643">
                  <a:moveTo>
                    <a:pt x="56" y="196"/>
                  </a:moveTo>
                  <a:lnTo>
                    <a:pt x="0" y="196"/>
                  </a:lnTo>
                  <a:lnTo>
                    <a:pt x="307" y="0"/>
                  </a:lnTo>
                  <a:lnTo>
                    <a:pt x="614" y="196"/>
                  </a:lnTo>
                  <a:lnTo>
                    <a:pt x="587" y="196"/>
                  </a:lnTo>
                  <a:lnTo>
                    <a:pt x="558" y="196"/>
                  </a:lnTo>
                  <a:lnTo>
                    <a:pt x="558" y="615"/>
                  </a:lnTo>
                  <a:lnTo>
                    <a:pt x="56" y="615"/>
                  </a:lnTo>
                  <a:lnTo>
                    <a:pt x="56" y="196"/>
                  </a:lnTo>
                  <a:lnTo>
                    <a:pt x="558" y="196"/>
                  </a:lnTo>
                  <a:lnTo>
                    <a:pt x="587" y="196"/>
                  </a:lnTo>
                  <a:lnTo>
                    <a:pt x="587" y="643"/>
                  </a:lnTo>
                  <a:lnTo>
                    <a:pt x="56" y="643"/>
                  </a:lnTo>
                  <a:lnTo>
                    <a:pt x="56" y="615"/>
                  </a:lnTo>
                  <a:lnTo>
                    <a:pt x="56" y="196"/>
                  </a:lnTo>
                  <a:close/>
                </a:path>
              </a:pathLst>
            </a:custGeom>
            <a:solidFill>
              <a:srgbClr val="FF0000"/>
            </a:solidFill>
            <a:ln w="0">
              <a:solidFill>
                <a:srgbClr val="000080"/>
              </a:solidFill>
              <a:round/>
              <a:headEnd/>
              <a:tailEnd/>
            </a:ln>
          </p:spPr>
          <p:txBody>
            <a:bodyPr/>
            <a:lstStyle/>
            <a:p>
              <a:endParaRPr lang="en-GB"/>
            </a:p>
          </p:txBody>
        </p:sp>
        <p:sp>
          <p:nvSpPr>
            <p:cNvPr id="44586" name="Rectangle 759"/>
            <p:cNvSpPr>
              <a:spLocks noChangeArrowheads="1"/>
            </p:cNvSpPr>
            <p:nvPr/>
          </p:nvSpPr>
          <p:spPr bwMode="auto">
            <a:xfrm>
              <a:off x="282" y="1784"/>
              <a:ext cx="170" cy="139"/>
            </a:xfrm>
            <a:prstGeom prst="rect">
              <a:avLst/>
            </a:prstGeom>
            <a:solidFill>
              <a:srgbClr val="FF0000"/>
            </a:solidFill>
            <a:ln w="0">
              <a:solidFill>
                <a:srgbClr val="000000"/>
              </a:solidFill>
              <a:miter lim="800000"/>
              <a:headEnd/>
              <a:tailEnd/>
            </a:ln>
          </p:spPr>
          <p:txBody>
            <a:bodyPr/>
            <a:lstStyle/>
            <a:p>
              <a:endParaRPr lang="fa-IR"/>
            </a:p>
          </p:txBody>
        </p:sp>
        <p:sp>
          <p:nvSpPr>
            <p:cNvPr id="44587" name="Rectangle 760"/>
            <p:cNvSpPr>
              <a:spLocks noChangeArrowheads="1"/>
            </p:cNvSpPr>
            <p:nvPr/>
          </p:nvSpPr>
          <p:spPr bwMode="auto">
            <a:xfrm>
              <a:off x="309" y="1817"/>
              <a:ext cx="60" cy="105"/>
            </a:xfrm>
            <a:prstGeom prst="rect">
              <a:avLst/>
            </a:prstGeom>
            <a:solidFill>
              <a:srgbClr val="FF0000"/>
            </a:solidFill>
            <a:ln w="0">
              <a:solidFill>
                <a:srgbClr val="000040"/>
              </a:solidFill>
              <a:miter lim="800000"/>
              <a:headEnd/>
              <a:tailEnd/>
            </a:ln>
          </p:spPr>
          <p:txBody>
            <a:bodyPr/>
            <a:lstStyle/>
            <a:p>
              <a:endParaRPr lang="fa-IR"/>
            </a:p>
          </p:txBody>
        </p:sp>
        <p:sp>
          <p:nvSpPr>
            <p:cNvPr id="44588" name="Rectangle 761"/>
            <p:cNvSpPr>
              <a:spLocks noChangeArrowheads="1"/>
            </p:cNvSpPr>
            <p:nvPr/>
          </p:nvSpPr>
          <p:spPr bwMode="auto">
            <a:xfrm>
              <a:off x="395" y="1815"/>
              <a:ext cx="40" cy="50"/>
            </a:xfrm>
            <a:prstGeom prst="rect">
              <a:avLst/>
            </a:prstGeom>
            <a:solidFill>
              <a:srgbClr val="FF0000"/>
            </a:solidFill>
            <a:ln w="0">
              <a:solidFill>
                <a:srgbClr val="000040"/>
              </a:solidFill>
              <a:miter lim="800000"/>
              <a:headEnd/>
              <a:tailEnd/>
            </a:ln>
          </p:spPr>
          <p:txBody>
            <a:bodyPr/>
            <a:lstStyle/>
            <a:p>
              <a:endParaRPr lang="fa-IR"/>
            </a:p>
          </p:txBody>
        </p:sp>
        <p:sp>
          <p:nvSpPr>
            <p:cNvPr id="44589" name="Freeform 762"/>
            <p:cNvSpPr>
              <a:spLocks/>
            </p:cNvSpPr>
            <p:nvPr/>
          </p:nvSpPr>
          <p:spPr bwMode="auto">
            <a:xfrm>
              <a:off x="353" y="1866"/>
              <a:ext cx="8" cy="10"/>
            </a:xfrm>
            <a:custGeom>
              <a:avLst/>
              <a:gdLst>
                <a:gd name="T0" fmla="*/ 0 w 23"/>
                <a:gd name="T1" fmla="*/ 0 h 30"/>
                <a:gd name="T2" fmla="*/ 0 w 23"/>
                <a:gd name="T3" fmla="*/ 0 h 30"/>
                <a:gd name="T4" fmla="*/ 0 w 23"/>
                <a:gd name="T5" fmla="*/ 0 h 30"/>
                <a:gd name="T6" fmla="*/ 0 w 23"/>
                <a:gd name="T7" fmla="*/ 0 h 30"/>
                <a:gd name="T8" fmla="*/ 0 w 23"/>
                <a:gd name="T9" fmla="*/ 0 h 30"/>
                <a:gd name="T10" fmla="*/ 0 w 23"/>
                <a:gd name="T11" fmla="*/ 0 h 30"/>
                <a:gd name="T12" fmla="*/ 0 w 23"/>
                <a:gd name="T13" fmla="*/ 0 h 30"/>
                <a:gd name="T14" fmla="*/ 0 w 23"/>
                <a:gd name="T15" fmla="*/ 0 h 30"/>
                <a:gd name="T16" fmla="*/ 0 w 23"/>
                <a:gd name="T17" fmla="*/ 0 h 30"/>
                <a:gd name="T18" fmla="*/ 0 w 23"/>
                <a:gd name="T19" fmla="*/ 0 h 30"/>
                <a:gd name="T20" fmla="*/ 0 w 23"/>
                <a:gd name="T21" fmla="*/ 0 h 30"/>
                <a:gd name="T22" fmla="*/ 0 w 23"/>
                <a:gd name="T23" fmla="*/ 0 h 30"/>
                <a:gd name="T24" fmla="*/ 0 w 23"/>
                <a:gd name="T25" fmla="*/ 0 h 30"/>
                <a:gd name="T26" fmla="*/ 0 w 23"/>
                <a:gd name="T27" fmla="*/ 0 h 30"/>
                <a:gd name="T28" fmla="*/ 0 w 23"/>
                <a:gd name="T29" fmla="*/ 0 h 30"/>
                <a:gd name="T30" fmla="*/ 0 w 23"/>
                <a:gd name="T31" fmla="*/ 0 h 30"/>
                <a:gd name="T32" fmla="*/ 0 w 23"/>
                <a:gd name="T33" fmla="*/ 0 h 30"/>
                <a:gd name="T34" fmla="*/ 0 w 23"/>
                <a:gd name="T35" fmla="*/ 0 h 30"/>
                <a:gd name="T36" fmla="*/ 0 w 23"/>
                <a:gd name="T37" fmla="*/ 0 h 30"/>
                <a:gd name="T38" fmla="*/ 0 w 23"/>
                <a:gd name="T39" fmla="*/ 0 h 30"/>
                <a:gd name="T40" fmla="*/ 0 w 23"/>
                <a:gd name="T41" fmla="*/ 0 h 30"/>
                <a:gd name="T42" fmla="*/ 0 w 23"/>
                <a:gd name="T43" fmla="*/ 0 h 30"/>
                <a:gd name="T44" fmla="*/ 0 w 23"/>
                <a:gd name="T45" fmla="*/ 0 h 30"/>
                <a:gd name="T46" fmla="*/ 0 w 23"/>
                <a:gd name="T47" fmla="*/ 0 h 30"/>
                <a:gd name="T48" fmla="*/ 0 w 23"/>
                <a:gd name="T49" fmla="*/ 0 h 30"/>
                <a:gd name="T50" fmla="*/ 0 w 23"/>
                <a:gd name="T51" fmla="*/ 0 h 30"/>
                <a:gd name="T52" fmla="*/ 0 w 23"/>
                <a:gd name="T53" fmla="*/ 0 h 30"/>
                <a:gd name="T54" fmla="*/ 0 w 23"/>
                <a:gd name="T55" fmla="*/ 0 h 30"/>
                <a:gd name="T56" fmla="*/ 0 w 23"/>
                <a:gd name="T57" fmla="*/ 0 h 30"/>
                <a:gd name="T58" fmla="*/ 0 w 23"/>
                <a:gd name="T59" fmla="*/ 0 h 30"/>
                <a:gd name="T60" fmla="*/ 0 w 23"/>
                <a:gd name="T61" fmla="*/ 0 h 30"/>
                <a:gd name="T62" fmla="*/ 0 w 23"/>
                <a:gd name="T63" fmla="*/ 0 h 30"/>
                <a:gd name="T64" fmla="*/ 0 w 23"/>
                <a:gd name="T65" fmla="*/ 0 h 30"/>
                <a:gd name="T66" fmla="*/ 0 w 23"/>
                <a:gd name="T67" fmla="*/ 0 h 30"/>
                <a:gd name="T68" fmla="*/ 0 w 23"/>
                <a:gd name="T69" fmla="*/ 0 h 30"/>
                <a:gd name="T70" fmla="*/ 0 w 23"/>
                <a:gd name="T71" fmla="*/ 0 h 3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3"/>
                <a:gd name="T109" fmla="*/ 0 h 30"/>
                <a:gd name="T110" fmla="*/ 23 w 23"/>
                <a:gd name="T111" fmla="*/ 30 h 3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3" h="30">
                  <a:moveTo>
                    <a:pt x="23" y="15"/>
                  </a:moveTo>
                  <a:lnTo>
                    <a:pt x="23" y="14"/>
                  </a:lnTo>
                  <a:lnTo>
                    <a:pt x="23" y="12"/>
                  </a:lnTo>
                  <a:lnTo>
                    <a:pt x="23" y="11"/>
                  </a:lnTo>
                  <a:lnTo>
                    <a:pt x="22" y="10"/>
                  </a:lnTo>
                  <a:lnTo>
                    <a:pt x="21" y="9"/>
                  </a:lnTo>
                  <a:lnTo>
                    <a:pt x="21" y="8"/>
                  </a:lnTo>
                  <a:lnTo>
                    <a:pt x="21" y="7"/>
                  </a:lnTo>
                  <a:lnTo>
                    <a:pt x="19" y="6"/>
                  </a:lnTo>
                  <a:lnTo>
                    <a:pt x="18" y="5"/>
                  </a:lnTo>
                  <a:lnTo>
                    <a:pt x="18" y="4"/>
                  </a:lnTo>
                  <a:lnTo>
                    <a:pt x="17" y="3"/>
                  </a:lnTo>
                  <a:lnTo>
                    <a:pt x="16" y="1"/>
                  </a:lnTo>
                  <a:lnTo>
                    <a:pt x="15" y="0"/>
                  </a:lnTo>
                  <a:lnTo>
                    <a:pt x="14" y="0"/>
                  </a:lnTo>
                  <a:lnTo>
                    <a:pt x="13" y="0"/>
                  </a:lnTo>
                  <a:lnTo>
                    <a:pt x="12" y="0"/>
                  </a:lnTo>
                  <a:lnTo>
                    <a:pt x="11" y="0"/>
                  </a:lnTo>
                  <a:lnTo>
                    <a:pt x="10" y="0"/>
                  </a:lnTo>
                  <a:lnTo>
                    <a:pt x="8" y="0"/>
                  </a:lnTo>
                  <a:lnTo>
                    <a:pt x="7" y="0"/>
                  </a:lnTo>
                  <a:lnTo>
                    <a:pt x="6" y="1"/>
                  </a:lnTo>
                  <a:lnTo>
                    <a:pt x="5" y="1"/>
                  </a:lnTo>
                  <a:lnTo>
                    <a:pt x="4" y="3"/>
                  </a:lnTo>
                  <a:lnTo>
                    <a:pt x="3" y="4"/>
                  </a:lnTo>
                  <a:lnTo>
                    <a:pt x="3" y="5"/>
                  </a:lnTo>
                  <a:lnTo>
                    <a:pt x="2" y="6"/>
                  </a:lnTo>
                  <a:lnTo>
                    <a:pt x="1" y="7"/>
                  </a:lnTo>
                  <a:lnTo>
                    <a:pt x="1" y="8"/>
                  </a:lnTo>
                  <a:lnTo>
                    <a:pt x="1" y="9"/>
                  </a:lnTo>
                  <a:lnTo>
                    <a:pt x="0" y="10"/>
                  </a:lnTo>
                  <a:lnTo>
                    <a:pt x="0" y="11"/>
                  </a:lnTo>
                  <a:lnTo>
                    <a:pt x="0" y="12"/>
                  </a:lnTo>
                  <a:lnTo>
                    <a:pt x="0" y="14"/>
                  </a:lnTo>
                  <a:lnTo>
                    <a:pt x="0" y="15"/>
                  </a:lnTo>
                  <a:lnTo>
                    <a:pt x="0" y="17"/>
                  </a:lnTo>
                  <a:lnTo>
                    <a:pt x="0" y="18"/>
                  </a:lnTo>
                  <a:lnTo>
                    <a:pt x="0" y="19"/>
                  </a:lnTo>
                  <a:lnTo>
                    <a:pt x="0" y="20"/>
                  </a:lnTo>
                  <a:lnTo>
                    <a:pt x="1" y="22"/>
                  </a:lnTo>
                  <a:lnTo>
                    <a:pt x="1" y="23"/>
                  </a:lnTo>
                  <a:lnTo>
                    <a:pt x="1" y="24"/>
                  </a:lnTo>
                  <a:lnTo>
                    <a:pt x="2" y="24"/>
                  </a:lnTo>
                  <a:lnTo>
                    <a:pt x="3" y="26"/>
                  </a:lnTo>
                  <a:lnTo>
                    <a:pt x="3" y="27"/>
                  </a:lnTo>
                  <a:lnTo>
                    <a:pt x="4" y="28"/>
                  </a:lnTo>
                  <a:lnTo>
                    <a:pt x="5" y="29"/>
                  </a:lnTo>
                  <a:lnTo>
                    <a:pt x="6" y="29"/>
                  </a:lnTo>
                  <a:lnTo>
                    <a:pt x="7" y="30"/>
                  </a:lnTo>
                  <a:lnTo>
                    <a:pt x="8" y="30"/>
                  </a:lnTo>
                  <a:lnTo>
                    <a:pt x="10" y="30"/>
                  </a:lnTo>
                  <a:lnTo>
                    <a:pt x="11" y="30"/>
                  </a:lnTo>
                  <a:lnTo>
                    <a:pt x="12" y="30"/>
                  </a:lnTo>
                  <a:lnTo>
                    <a:pt x="13" y="30"/>
                  </a:lnTo>
                  <a:lnTo>
                    <a:pt x="14" y="30"/>
                  </a:lnTo>
                  <a:lnTo>
                    <a:pt x="15" y="30"/>
                  </a:lnTo>
                  <a:lnTo>
                    <a:pt x="16" y="29"/>
                  </a:lnTo>
                  <a:lnTo>
                    <a:pt x="17" y="28"/>
                  </a:lnTo>
                  <a:lnTo>
                    <a:pt x="18" y="27"/>
                  </a:lnTo>
                  <a:lnTo>
                    <a:pt x="18" y="26"/>
                  </a:lnTo>
                  <a:lnTo>
                    <a:pt x="19" y="24"/>
                  </a:lnTo>
                  <a:lnTo>
                    <a:pt x="21" y="24"/>
                  </a:lnTo>
                  <a:lnTo>
                    <a:pt x="21" y="23"/>
                  </a:lnTo>
                  <a:lnTo>
                    <a:pt x="21" y="22"/>
                  </a:lnTo>
                  <a:lnTo>
                    <a:pt x="22" y="20"/>
                  </a:lnTo>
                  <a:lnTo>
                    <a:pt x="23" y="19"/>
                  </a:lnTo>
                  <a:lnTo>
                    <a:pt x="23" y="18"/>
                  </a:lnTo>
                  <a:lnTo>
                    <a:pt x="23" y="17"/>
                  </a:lnTo>
                  <a:lnTo>
                    <a:pt x="23" y="15"/>
                  </a:lnTo>
                  <a:close/>
                </a:path>
              </a:pathLst>
            </a:custGeom>
            <a:solidFill>
              <a:srgbClr val="FF0000"/>
            </a:solidFill>
            <a:ln w="0">
              <a:solidFill>
                <a:srgbClr val="000040"/>
              </a:solidFill>
              <a:round/>
              <a:headEnd/>
              <a:tailEnd/>
            </a:ln>
          </p:spPr>
          <p:txBody>
            <a:bodyPr/>
            <a:lstStyle/>
            <a:p>
              <a:endParaRPr lang="en-GB"/>
            </a:p>
          </p:txBody>
        </p:sp>
        <p:sp>
          <p:nvSpPr>
            <p:cNvPr id="44590" name="Line 763"/>
            <p:cNvSpPr>
              <a:spLocks noChangeShapeType="1"/>
            </p:cNvSpPr>
            <p:nvPr/>
          </p:nvSpPr>
          <p:spPr bwMode="auto">
            <a:xfrm>
              <a:off x="414" y="1815"/>
              <a:ext cx="1" cy="50"/>
            </a:xfrm>
            <a:prstGeom prst="line">
              <a:avLst/>
            </a:prstGeom>
            <a:noFill/>
            <a:ln w="6350">
              <a:solidFill>
                <a:srgbClr val="000040"/>
              </a:solidFill>
              <a:round/>
              <a:headEnd/>
              <a:tailEnd/>
            </a:ln>
          </p:spPr>
          <p:txBody>
            <a:bodyPr/>
            <a:lstStyle/>
            <a:p>
              <a:endParaRPr lang="en-GB"/>
            </a:p>
          </p:txBody>
        </p:sp>
        <p:sp>
          <p:nvSpPr>
            <p:cNvPr id="44591" name="Line 764"/>
            <p:cNvSpPr>
              <a:spLocks noChangeShapeType="1"/>
            </p:cNvSpPr>
            <p:nvPr/>
          </p:nvSpPr>
          <p:spPr bwMode="auto">
            <a:xfrm>
              <a:off x="395" y="1839"/>
              <a:ext cx="39" cy="1"/>
            </a:xfrm>
            <a:prstGeom prst="line">
              <a:avLst/>
            </a:prstGeom>
            <a:noFill/>
            <a:ln w="6350">
              <a:solidFill>
                <a:srgbClr val="000040"/>
              </a:solidFill>
              <a:round/>
              <a:headEnd/>
              <a:tailEnd/>
            </a:ln>
          </p:spPr>
          <p:txBody>
            <a:bodyPr/>
            <a:lstStyle/>
            <a:p>
              <a:endParaRPr lang="en-GB"/>
            </a:p>
          </p:txBody>
        </p:sp>
      </p:grpSp>
      <p:grpSp>
        <p:nvGrpSpPr>
          <p:cNvPr id="44549" name="Group 765"/>
          <p:cNvGrpSpPr>
            <a:grpSpLocks/>
          </p:cNvGrpSpPr>
          <p:nvPr/>
        </p:nvGrpSpPr>
        <p:grpSpPr bwMode="auto">
          <a:xfrm>
            <a:off x="5410200" y="4343400"/>
            <a:ext cx="325438" cy="339725"/>
            <a:chOff x="263" y="1719"/>
            <a:chExt cx="205" cy="214"/>
          </a:xfrm>
        </p:grpSpPr>
        <p:sp>
          <p:nvSpPr>
            <p:cNvPr id="44578" name="Freeform 766"/>
            <p:cNvSpPr>
              <a:spLocks/>
            </p:cNvSpPr>
            <p:nvPr/>
          </p:nvSpPr>
          <p:spPr bwMode="auto">
            <a:xfrm>
              <a:off x="263" y="1719"/>
              <a:ext cx="205" cy="214"/>
            </a:xfrm>
            <a:custGeom>
              <a:avLst/>
              <a:gdLst>
                <a:gd name="T0" fmla="*/ 0 w 614"/>
                <a:gd name="T1" fmla="*/ 1 h 643"/>
                <a:gd name="T2" fmla="*/ 0 w 614"/>
                <a:gd name="T3" fmla="*/ 1 h 643"/>
                <a:gd name="T4" fmla="*/ 1 w 614"/>
                <a:gd name="T5" fmla="*/ 0 h 643"/>
                <a:gd name="T6" fmla="*/ 3 w 614"/>
                <a:gd name="T7" fmla="*/ 1 h 643"/>
                <a:gd name="T8" fmla="*/ 2 w 614"/>
                <a:gd name="T9" fmla="*/ 1 h 643"/>
                <a:gd name="T10" fmla="*/ 2 w 614"/>
                <a:gd name="T11" fmla="*/ 1 h 643"/>
                <a:gd name="T12" fmla="*/ 2 w 614"/>
                <a:gd name="T13" fmla="*/ 3 h 643"/>
                <a:gd name="T14" fmla="*/ 0 w 614"/>
                <a:gd name="T15" fmla="*/ 3 h 643"/>
                <a:gd name="T16" fmla="*/ 0 w 614"/>
                <a:gd name="T17" fmla="*/ 1 h 643"/>
                <a:gd name="T18" fmla="*/ 2 w 614"/>
                <a:gd name="T19" fmla="*/ 1 h 643"/>
                <a:gd name="T20" fmla="*/ 2 w 614"/>
                <a:gd name="T21" fmla="*/ 1 h 643"/>
                <a:gd name="T22" fmla="*/ 2 w 614"/>
                <a:gd name="T23" fmla="*/ 3 h 643"/>
                <a:gd name="T24" fmla="*/ 0 w 614"/>
                <a:gd name="T25" fmla="*/ 3 h 643"/>
                <a:gd name="T26" fmla="*/ 0 w 614"/>
                <a:gd name="T27" fmla="*/ 3 h 643"/>
                <a:gd name="T28" fmla="*/ 0 w 614"/>
                <a:gd name="T29" fmla="*/ 1 h 6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14"/>
                <a:gd name="T46" fmla="*/ 0 h 643"/>
                <a:gd name="T47" fmla="*/ 614 w 614"/>
                <a:gd name="T48" fmla="*/ 643 h 6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14" h="643">
                  <a:moveTo>
                    <a:pt x="56" y="196"/>
                  </a:moveTo>
                  <a:lnTo>
                    <a:pt x="0" y="196"/>
                  </a:lnTo>
                  <a:lnTo>
                    <a:pt x="307" y="0"/>
                  </a:lnTo>
                  <a:lnTo>
                    <a:pt x="614" y="196"/>
                  </a:lnTo>
                  <a:lnTo>
                    <a:pt x="587" y="196"/>
                  </a:lnTo>
                  <a:lnTo>
                    <a:pt x="558" y="196"/>
                  </a:lnTo>
                  <a:lnTo>
                    <a:pt x="558" y="615"/>
                  </a:lnTo>
                  <a:lnTo>
                    <a:pt x="56" y="615"/>
                  </a:lnTo>
                  <a:lnTo>
                    <a:pt x="56" y="196"/>
                  </a:lnTo>
                  <a:lnTo>
                    <a:pt x="558" y="196"/>
                  </a:lnTo>
                  <a:lnTo>
                    <a:pt x="587" y="196"/>
                  </a:lnTo>
                  <a:lnTo>
                    <a:pt x="587" y="643"/>
                  </a:lnTo>
                  <a:lnTo>
                    <a:pt x="56" y="643"/>
                  </a:lnTo>
                  <a:lnTo>
                    <a:pt x="56" y="615"/>
                  </a:lnTo>
                  <a:lnTo>
                    <a:pt x="56" y="196"/>
                  </a:lnTo>
                  <a:close/>
                </a:path>
              </a:pathLst>
            </a:custGeom>
            <a:solidFill>
              <a:srgbClr val="FF0000"/>
            </a:solidFill>
            <a:ln w="0">
              <a:solidFill>
                <a:srgbClr val="000080"/>
              </a:solidFill>
              <a:round/>
              <a:headEnd/>
              <a:tailEnd/>
            </a:ln>
          </p:spPr>
          <p:txBody>
            <a:bodyPr/>
            <a:lstStyle/>
            <a:p>
              <a:endParaRPr lang="en-GB"/>
            </a:p>
          </p:txBody>
        </p:sp>
        <p:sp>
          <p:nvSpPr>
            <p:cNvPr id="44579" name="Rectangle 767"/>
            <p:cNvSpPr>
              <a:spLocks noChangeArrowheads="1"/>
            </p:cNvSpPr>
            <p:nvPr/>
          </p:nvSpPr>
          <p:spPr bwMode="auto">
            <a:xfrm>
              <a:off x="282" y="1784"/>
              <a:ext cx="170" cy="139"/>
            </a:xfrm>
            <a:prstGeom prst="rect">
              <a:avLst/>
            </a:prstGeom>
            <a:solidFill>
              <a:srgbClr val="FF0000"/>
            </a:solidFill>
            <a:ln w="0">
              <a:solidFill>
                <a:srgbClr val="000000"/>
              </a:solidFill>
              <a:miter lim="800000"/>
              <a:headEnd/>
              <a:tailEnd/>
            </a:ln>
          </p:spPr>
          <p:txBody>
            <a:bodyPr/>
            <a:lstStyle/>
            <a:p>
              <a:endParaRPr lang="fa-IR"/>
            </a:p>
          </p:txBody>
        </p:sp>
        <p:sp>
          <p:nvSpPr>
            <p:cNvPr id="44580" name="Rectangle 768"/>
            <p:cNvSpPr>
              <a:spLocks noChangeArrowheads="1"/>
            </p:cNvSpPr>
            <p:nvPr/>
          </p:nvSpPr>
          <p:spPr bwMode="auto">
            <a:xfrm>
              <a:off x="309" y="1817"/>
              <a:ext cx="60" cy="105"/>
            </a:xfrm>
            <a:prstGeom prst="rect">
              <a:avLst/>
            </a:prstGeom>
            <a:solidFill>
              <a:srgbClr val="FF0000"/>
            </a:solidFill>
            <a:ln w="0">
              <a:solidFill>
                <a:srgbClr val="000040"/>
              </a:solidFill>
              <a:miter lim="800000"/>
              <a:headEnd/>
              <a:tailEnd/>
            </a:ln>
          </p:spPr>
          <p:txBody>
            <a:bodyPr/>
            <a:lstStyle/>
            <a:p>
              <a:endParaRPr lang="fa-IR"/>
            </a:p>
          </p:txBody>
        </p:sp>
        <p:sp>
          <p:nvSpPr>
            <p:cNvPr id="44581" name="Rectangle 769"/>
            <p:cNvSpPr>
              <a:spLocks noChangeArrowheads="1"/>
            </p:cNvSpPr>
            <p:nvPr/>
          </p:nvSpPr>
          <p:spPr bwMode="auto">
            <a:xfrm>
              <a:off x="395" y="1815"/>
              <a:ext cx="40" cy="50"/>
            </a:xfrm>
            <a:prstGeom prst="rect">
              <a:avLst/>
            </a:prstGeom>
            <a:solidFill>
              <a:srgbClr val="FF0000"/>
            </a:solidFill>
            <a:ln w="0">
              <a:solidFill>
                <a:srgbClr val="000040"/>
              </a:solidFill>
              <a:miter lim="800000"/>
              <a:headEnd/>
              <a:tailEnd/>
            </a:ln>
          </p:spPr>
          <p:txBody>
            <a:bodyPr/>
            <a:lstStyle/>
            <a:p>
              <a:endParaRPr lang="fa-IR"/>
            </a:p>
          </p:txBody>
        </p:sp>
        <p:sp>
          <p:nvSpPr>
            <p:cNvPr id="44582" name="Freeform 770"/>
            <p:cNvSpPr>
              <a:spLocks/>
            </p:cNvSpPr>
            <p:nvPr/>
          </p:nvSpPr>
          <p:spPr bwMode="auto">
            <a:xfrm>
              <a:off x="353" y="1866"/>
              <a:ext cx="8" cy="10"/>
            </a:xfrm>
            <a:custGeom>
              <a:avLst/>
              <a:gdLst>
                <a:gd name="T0" fmla="*/ 0 w 23"/>
                <a:gd name="T1" fmla="*/ 0 h 30"/>
                <a:gd name="T2" fmla="*/ 0 w 23"/>
                <a:gd name="T3" fmla="*/ 0 h 30"/>
                <a:gd name="T4" fmla="*/ 0 w 23"/>
                <a:gd name="T5" fmla="*/ 0 h 30"/>
                <a:gd name="T6" fmla="*/ 0 w 23"/>
                <a:gd name="T7" fmla="*/ 0 h 30"/>
                <a:gd name="T8" fmla="*/ 0 w 23"/>
                <a:gd name="T9" fmla="*/ 0 h 30"/>
                <a:gd name="T10" fmla="*/ 0 w 23"/>
                <a:gd name="T11" fmla="*/ 0 h 30"/>
                <a:gd name="T12" fmla="*/ 0 w 23"/>
                <a:gd name="T13" fmla="*/ 0 h 30"/>
                <a:gd name="T14" fmla="*/ 0 w 23"/>
                <a:gd name="T15" fmla="*/ 0 h 30"/>
                <a:gd name="T16" fmla="*/ 0 w 23"/>
                <a:gd name="T17" fmla="*/ 0 h 30"/>
                <a:gd name="T18" fmla="*/ 0 w 23"/>
                <a:gd name="T19" fmla="*/ 0 h 30"/>
                <a:gd name="T20" fmla="*/ 0 w 23"/>
                <a:gd name="T21" fmla="*/ 0 h 30"/>
                <a:gd name="T22" fmla="*/ 0 w 23"/>
                <a:gd name="T23" fmla="*/ 0 h 30"/>
                <a:gd name="T24" fmla="*/ 0 w 23"/>
                <a:gd name="T25" fmla="*/ 0 h 30"/>
                <a:gd name="T26" fmla="*/ 0 w 23"/>
                <a:gd name="T27" fmla="*/ 0 h 30"/>
                <a:gd name="T28" fmla="*/ 0 w 23"/>
                <a:gd name="T29" fmla="*/ 0 h 30"/>
                <a:gd name="T30" fmla="*/ 0 w 23"/>
                <a:gd name="T31" fmla="*/ 0 h 30"/>
                <a:gd name="T32" fmla="*/ 0 w 23"/>
                <a:gd name="T33" fmla="*/ 0 h 30"/>
                <a:gd name="T34" fmla="*/ 0 w 23"/>
                <a:gd name="T35" fmla="*/ 0 h 30"/>
                <a:gd name="T36" fmla="*/ 0 w 23"/>
                <a:gd name="T37" fmla="*/ 0 h 30"/>
                <a:gd name="T38" fmla="*/ 0 w 23"/>
                <a:gd name="T39" fmla="*/ 0 h 30"/>
                <a:gd name="T40" fmla="*/ 0 w 23"/>
                <a:gd name="T41" fmla="*/ 0 h 30"/>
                <a:gd name="T42" fmla="*/ 0 w 23"/>
                <a:gd name="T43" fmla="*/ 0 h 30"/>
                <a:gd name="T44" fmla="*/ 0 w 23"/>
                <a:gd name="T45" fmla="*/ 0 h 30"/>
                <a:gd name="T46" fmla="*/ 0 w 23"/>
                <a:gd name="T47" fmla="*/ 0 h 30"/>
                <a:gd name="T48" fmla="*/ 0 w 23"/>
                <a:gd name="T49" fmla="*/ 0 h 30"/>
                <a:gd name="T50" fmla="*/ 0 w 23"/>
                <a:gd name="T51" fmla="*/ 0 h 30"/>
                <a:gd name="T52" fmla="*/ 0 w 23"/>
                <a:gd name="T53" fmla="*/ 0 h 30"/>
                <a:gd name="T54" fmla="*/ 0 w 23"/>
                <a:gd name="T55" fmla="*/ 0 h 30"/>
                <a:gd name="T56" fmla="*/ 0 w 23"/>
                <a:gd name="T57" fmla="*/ 0 h 30"/>
                <a:gd name="T58" fmla="*/ 0 w 23"/>
                <a:gd name="T59" fmla="*/ 0 h 30"/>
                <a:gd name="T60" fmla="*/ 0 w 23"/>
                <a:gd name="T61" fmla="*/ 0 h 30"/>
                <a:gd name="T62" fmla="*/ 0 w 23"/>
                <a:gd name="T63" fmla="*/ 0 h 30"/>
                <a:gd name="T64" fmla="*/ 0 w 23"/>
                <a:gd name="T65" fmla="*/ 0 h 30"/>
                <a:gd name="T66" fmla="*/ 0 w 23"/>
                <a:gd name="T67" fmla="*/ 0 h 30"/>
                <a:gd name="T68" fmla="*/ 0 w 23"/>
                <a:gd name="T69" fmla="*/ 0 h 30"/>
                <a:gd name="T70" fmla="*/ 0 w 23"/>
                <a:gd name="T71" fmla="*/ 0 h 3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3"/>
                <a:gd name="T109" fmla="*/ 0 h 30"/>
                <a:gd name="T110" fmla="*/ 23 w 23"/>
                <a:gd name="T111" fmla="*/ 30 h 3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3" h="30">
                  <a:moveTo>
                    <a:pt x="23" y="15"/>
                  </a:moveTo>
                  <a:lnTo>
                    <a:pt x="23" y="14"/>
                  </a:lnTo>
                  <a:lnTo>
                    <a:pt x="23" y="12"/>
                  </a:lnTo>
                  <a:lnTo>
                    <a:pt x="23" y="11"/>
                  </a:lnTo>
                  <a:lnTo>
                    <a:pt x="22" y="10"/>
                  </a:lnTo>
                  <a:lnTo>
                    <a:pt x="21" y="9"/>
                  </a:lnTo>
                  <a:lnTo>
                    <a:pt x="21" y="8"/>
                  </a:lnTo>
                  <a:lnTo>
                    <a:pt x="21" y="7"/>
                  </a:lnTo>
                  <a:lnTo>
                    <a:pt x="19" y="6"/>
                  </a:lnTo>
                  <a:lnTo>
                    <a:pt x="18" y="5"/>
                  </a:lnTo>
                  <a:lnTo>
                    <a:pt x="18" y="4"/>
                  </a:lnTo>
                  <a:lnTo>
                    <a:pt x="17" y="3"/>
                  </a:lnTo>
                  <a:lnTo>
                    <a:pt x="16" y="1"/>
                  </a:lnTo>
                  <a:lnTo>
                    <a:pt x="15" y="0"/>
                  </a:lnTo>
                  <a:lnTo>
                    <a:pt x="14" y="0"/>
                  </a:lnTo>
                  <a:lnTo>
                    <a:pt x="13" y="0"/>
                  </a:lnTo>
                  <a:lnTo>
                    <a:pt x="12" y="0"/>
                  </a:lnTo>
                  <a:lnTo>
                    <a:pt x="11" y="0"/>
                  </a:lnTo>
                  <a:lnTo>
                    <a:pt x="10" y="0"/>
                  </a:lnTo>
                  <a:lnTo>
                    <a:pt x="8" y="0"/>
                  </a:lnTo>
                  <a:lnTo>
                    <a:pt x="7" y="0"/>
                  </a:lnTo>
                  <a:lnTo>
                    <a:pt x="6" y="1"/>
                  </a:lnTo>
                  <a:lnTo>
                    <a:pt x="5" y="1"/>
                  </a:lnTo>
                  <a:lnTo>
                    <a:pt x="4" y="3"/>
                  </a:lnTo>
                  <a:lnTo>
                    <a:pt x="3" y="4"/>
                  </a:lnTo>
                  <a:lnTo>
                    <a:pt x="3" y="5"/>
                  </a:lnTo>
                  <a:lnTo>
                    <a:pt x="2" y="6"/>
                  </a:lnTo>
                  <a:lnTo>
                    <a:pt x="1" y="7"/>
                  </a:lnTo>
                  <a:lnTo>
                    <a:pt x="1" y="8"/>
                  </a:lnTo>
                  <a:lnTo>
                    <a:pt x="1" y="9"/>
                  </a:lnTo>
                  <a:lnTo>
                    <a:pt x="0" y="10"/>
                  </a:lnTo>
                  <a:lnTo>
                    <a:pt x="0" y="11"/>
                  </a:lnTo>
                  <a:lnTo>
                    <a:pt x="0" y="12"/>
                  </a:lnTo>
                  <a:lnTo>
                    <a:pt x="0" y="14"/>
                  </a:lnTo>
                  <a:lnTo>
                    <a:pt x="0" y="15"/>
                  </a:lnTo>
                  <a:lnTo>
                    <a:pt x="0" y="17"/>
                  </a:lnTo>
                  <a:lnTo>
                    <a:pt x="0" y="18"/>
                  </a:lnTo>
                  <a:lnTo>
                    <a:pt x="0" y="19"/>
                  </a:lnTo>
                  <a:lnTo>
                    <a:pt x="0" y="20"/>
                  </a:lnTo>
                  <a:lnTo>
                    <a:pt x="1" y="22"/>
                  </a:lnTo>
                  <a:lnTo>
                    <a:pt x="1" y="23"/>
                  </a:lnTo>
                  <a:lnTo>
                    <a:pt x="1" y="24"/>
                  </a:lnTo>
                  <a:lnTo>
                    <a:pt x="2" y="24"/>
                  </a:lnTo>
                  <a:lnTo>
                    <a:pt x="3" y="26"/>
                  </a:lnTo>
                  <a:lnTo>
                    <a:pt x="3" y="27"/>
                  </a:lnTo>
                  <a:lnTo>
                    <a:pt x="4" y="28"/>
                  </a:lnTo>
                  <a:lnTo>
                    <a:pt x="5" y="29"/>
                  </a:lnTo>
                  <a:lnTo>
                    <a:pt x="6" y="29"/>
                  </a:lnTo>
                  <a:lnTo>
                    <a:pt x="7" y="30"/>
                  </a:lnTo>
                  <a:lnTo>
                    <a:pt x="8" y="30"/>
                  </a:lnTo>
                  <a:lnTo>
                    <a:pt x="10" y="30"/>
                  </a:lnTo>
                  <a:lnTo>
                    <a:pt x="11" y="30"/>
                  </a:lnTo>
                  <a:lnTo>
                    <a:pt x="12" y="30"/>
                  </a:lnTo>
                  <a:lnTo>
                    <a:pt x="13" y="30"/>
                  </a:lnTo>
                  <a:lnTo>
                    <a:pt x="14" y="30"/>
                  </a:lnTo>
                  <a:lnTo>
                    <a:pt x="15" y="30"/>
                  </a:lnTo>
                  <a:lnTo>
                    <a:pt x="16" y="29"/>
                  </a:lnTo>
                  <a:lnTo>
                    <a:pt x="17" y="28"/>
                  </a:lnTo>
                  <a:lnTo>
                    <a:pt x="18" y="27"/>
                  </a:lnTo>
                  <a:lnTo>
                    <a:pt x="18" y="26"/>
                  </a:lnTo>
                  <a:lnTo>
                    <a:pt x="19" y="24"/>
                  </a:lnTo>
                  <a:lnTo>
                    <a:pt x="21" y="24"/>
                  </a:lnTo>
                  <a:lnTo>
                    <a:pt x="21" y="23"/>
                  </a:lnTo>
                  <a:lnTo>
                    <a:pt x="21" y="22"/>
                  </a:lnTo>
                  <a:lnTo>
                    <a:pt x="22" y="20"/>
                  </a:lnTo>
                  <a:lnTo>
                    <a:pt x="23" y="19"/>
                  </a:lnTo>
                  <a:lnTo>
                    <a:pt x="23" y="18"/>
                  </a:lnTo>
                  <a:lnTo>
                    <a:pt x="23" y="17"/>
                  </a:lnTo>
                  <a:lnTo>
                    <a:pt x="23" y="15"/>
                  </a:lnTo>
                  <a:close/>
                </a:path>
              </a:pathLst>
            </a:custGeom>
            <a:solidFill>
              <a:srgbClr val="FF0000"/>
            </a:solidFill>
            <a:ln w="0">
              <a:solidFill>
                <a:srgbClr val="000040"/>
              </a:solidFill>
              <a:round/>
              <a:headEnd/>
              <a:tailEnd/>
            </a:ln>
          </p:spPr>
          <p:txBody>
            <a:bodyPr/>
            <a:lstStyle/>
            <a:p>
              <a:endParaRPr lang="en-GB"/>
            </a:p>
          </p:txBody>
        </p:sp>
        <p:sp>
          <p:nvSpPr>
            <p:cNvPr id="44583" name="Line 771"/>
            <p:cNvSpPr>
              <a:spLocks noChangeShapeType="1"/>
            </p:cNvSpPr>
            <p:nvPr/>
          </p:nvSpPr>
          <p:spPr bwMode="auto">
            <a:xfrm>
              <a:off x="414" y="1815"/>
              <a:ext cx="1" cy="50"/>
            </a:xfrm>
            <a:prstGeom prst="line">
              <a:avLst/>
            </a:prstGeom>
            <a:noFill/>
            <a:ln w="6350">
              <a:solidFill>
                <a:srgbClr val="000040"/>
              </a:solidFill>
              <a:round/>
              <a:headEnd/>
              <a:tailEnd/>
            </a:ln>
          </p:spPr>
          <p:txBody>
            <a:bodyPr/>
            <a:lstStyle/>
            <a:p>
              <a:endParaRPr lang="en-GB"/>
            </a:p>
          </p:txBody>
        </p:sp>
        <p:sp>
          <p:nvSpPr>
            <p:cNvPr id="44584" name="Line 772"/>
            <p:cNvSpPr>
              <a:spLocks noChangeShapeType="1"/>
            </p:cNvSpPr>
            <p:nvPr/>
          </p:nvSpPr>
          <p:spPr bwMode="auto">
            <a:xfrm>
              <a:off x="395" y="1839"/>
              <a:ext cx="39" cy="1"/>
            </a:xfrm>
            <a:prstGeom prst="line">
              <a:avLst/>
            </a:prstGeom>
            <a:noFill/>
            <a:ln w="6350">
              <a:solidFill>
                <a:srgbClr val="000040"/>
              </a:solidFill>
              <a:round/>
              <a:headEnd/>
              <a:tailEnd/>
            </a:ln>
          </p:spPr>
          <p:txBody>
            <a:bodyPr/>
            <a:lstStyle/>
            <a:p>
              <a:endParaRPr lang="en-GB"/>
            </a:p>
          </p:txBody>
        </p:sp>
      </p:grpSp>
      <p:grpSp>
        <p:nvGrpSpPr>
          <p:cNvPr id="44550" name="Group 773"/>
          <p:cNvGrpSpPr>
            <a:grpSpLocks/>
          </p:cNvGrpSpPr>
          <p:nvPr/>
        </p:nvGrpSpPr>
        <p:grpSpPr bwMode="auto">
          <a:xfrm>
            <a:off x="6096000" y="4724400"/>
            <a:ext cx="325438" cy="339725"/>
            <a:chOff x="263" y="1719"/>
            <a:chExt cx="205" cy="214"/>
          </a:xfrm>
        </p:grpSpPr>
        <p:sp>
          <p:nvSpPr>
            <p:cNvPr id="44571" name="Freeform 774"/>
            <p:cNvSpPr>
              <a:spLocks/>
            </p:cNvSpPr>
            <p:nvPr/>
          </p:nvSpPr>
          <p:spPr bwMode="auto">
            <a:xfrm>
              <a:off x="263" y="1719"/>
              <a:ext cx="205" cy="214"/>
            </a:xfrm>
            <a:custGeom>
              <a:avLst/>
              <a:gdLst>
                <a:gd name="T0" fmla="*/ 0 w 614"/>
                <a:gd name="T1" fmla="*/ 1 h 643"/>
                <a:gd name="T2" fmla="*/ 0 w 614"/>
                <a:gd name="T3" fmla="*/ 1 h 643"/>
                <a:gd name="T4" fmla="*/ 1 w 614"/>
                <a:gd name="T5" fmla="*/ 0 h 643"/>
                <a:gd name="T6" fmla="*/ 3 w 614"/>
                <a:gd name="T7" fmla="*/ 1 h 643"/>
                <a:gd name="T8" fmla="*/ 2 w 614"/>
                <a:gd name="T9" fmla="*/ 1 h 643"/>
                <a:gd name="T10" fmla="*/ 2 w 614"/>
                <a:gd name="T11" fmla="*/ 1 h 643"/>
                <a:gd name="T12" fmla="*/ 2 w 614"/>
                <a:gd name="T13" fmla="*/ 3 h 643"/>
                <a:gd name="T14" fmla="*/ 0 w 614"/>
                <a:gd name="T15" fmla="*/ 3 h 643"/>
                <a:gd name="T16" fmla="*/ 0 w 614"/>
                <a:gd name="T17" fmla="*/ 1 h 643"/>
                <a:gd name="T18" fmla="*/ 2 w 614"/>
                <a:gd name="T19" fmla="*/ 1 h 643"/>
                <a:gd name="T20" fmla="*/ 2 w 614"/>
                <a:gd name="T21" fmla="*/ 1 h 643"/>
                <a:gd name="T22" fmla="*/ 2 w 614"/>
                <a:gd name="T23" fmla="*/ 3 h 643"/>
                <a:gd name="T24" fmla="*/ 0 w 614"/>
                <a:gd name="T25" fmla="*/ 3 h 643"/>
                <a:gd name="T26" fmla="*/ 0 w 614"/>
                <a:gd name="T27" fmla="*/ 3 h 643"/>
                <a:gd name="T28" fmla="*/ 0 w 614"/>
                <a:gd name="T29" fmla="*/ 1 h 6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14"/>
                <a:gd name="T46" fmla="*/ 0 h 643"/>
                <a:gd name="T47" fmla="*/ 614 w 614"/>
                <a:gd name="T48" fmla="*/ 643 h 6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14" h="643">
                  <a:moveTo>
                    <a:pt x="56" y="196"/>
                  </a:moveTo>
                  <a:lnTo>
                    <a:pt x="0" y="196"/>
                  </a:lnTo>
                  <a:lnTo>
                    <a:pt x="307" y="0"/>
                  </a:lnTo>
                  <a:lnTo>
                    <a:pt x="614" y="196"/>
                  </a:lnTo>
                  <a:lnTo>
                    <a:pt x="587" y="196"/>
                  </a:lnTo>
                  <a:lnTo>
                    <a:pt x="558" y="196"/>
                  </a:lnTo>
                  <a:lnTo>
                    <a:pt x="558" y="615"/>
                  </a:lnTo>
                  <a:lnTo>
                    <a:pt x="56" y="615"/>
                  </a:lnTo>
                  <a:lnTo>
                    <a:pt x="56" y="196"/>
                  </a:lnTo>
                  <a:lnTo>
                    <a:pt x="558" y="196"/>
                  </a:lnTo>
                  <a:lnTo>
                    <a:pt x="587" y="196"/>
                  </a:lnTo>
                  <a:lnTo>
                    <a:pt x="587" y="643"/>
                  </a:lnTo>
                  <a:lnTo>
                    <a:pt x="56" y="643"/>
                  </a:lnTo>
                  <a:lnTo>
                    <a:pt x="56" y="615"/>
                  </a:lnTo>
                  <a:lnTo>
                    <a:pt x="56" y="196"/>
                  </a:lnTo>
                  <a:close/>
                </a:path>
              </a:pathLst>
            </a:custGeom>
            <a:solidFill>
              <a:srgbClr val="FF0000"/>
            </a:solidFill>
            <a:ln w="0">
              <a:solidFill>
                <a:srgbClr val="000080"/>
              </a:solidFill>
              <a:round/>
              <a:headEnd/>
              <a:tailEnd/>
            </a:ln>
          </p:spPr>
          <p:txBody>
            <a:bodyPr/>
            <a:lstStyle/>
            <a:p>
              <a:endParaRPr lang="en-GB"/>
            </a:p>
          </p:txBody>
        </p:sp>
        <p:sp>
          <p:nvSpPr>
            <p:cNvPr id="44572" name="Rectangle 775"/>
            <p:cNvSpPr>
              <a:spLocks noChangeArrowheads="1"/>
            </p:cNvSpPr>
            <p:nvPr/>
          </p:nvSpPr>
          <p:spPr bwMode="auto">
            <a:xfrm>
              <a:off x="282" y="1784"/>
              <a:ext cx="170" cy="139"/>
            </a:xfrm>
            <a:prstGeom prst="rect">
              <a:avLst/>
            </a:prstGeom>
            <a:solidFill>
              <a:srgbClr val="FF0000"/>
            </a:solidFill>
            <a:ln w="0">
              <a:solidFill>
                <a:srgbClr val="000000"/>
              </a:solidFill>
              <a:miter lim="800000"/>
              <a:headEnd/>
              <a:tailEnd/>
            </a:ln>
          </p:spPr>
          <p:txBody>
            <a:bodyPr/>
            <a:lstStyle/>
            <a:p>
              <a:endParaRPr lang="fa-IR"/>
            </a:p>
          </p:txBody>
        </p:sp>
        <p:sp>
          <p:nvSpPr>
            <p:cNvPr id="44573" name="Rectangle 776"/>
            <p:cNvSpPr>
              <a:spLocks noChangeArrowheads="1"/>
            </p:cNvSpPr>
            <p:nvPr/>
          </p:nvSpPr>
          <p:spPr bwMode="auto">
            <a:xfrm>
              <a:off x="309" y="1817"/>
              <a:ext cx="60" cy="105"/>
            </a:xfrm>
            <a:prstGeom prst="rect">
              <a:avLst/>
            </a:prstGeom>
            <a:solidFill>
              <a:srgbClr val="FF0000"/>
            </a:solidFill>
            <a:ln w="0">
              <a:solidFill>
                <a:srgbClr val="000040"/>
              </a:solidFill>
              <a:miter lim="800000"/>
              <a:headEnd/>
              <a:tailEnd/>
            </a:ln>
          </p:spPr>
          <p:txBody>
            <a:bodyPr/>
            <a:lstStyle/>
            <a:p>
              <a:endParaRPr lang="fa-IR"/>
            </a:p>
          </p:txBody>
        </p:sp>
        <p:sp>
          <p:nvSpPr>
            <p:cNvPr id="44574" name="Rectangle 777"/>
            <p:cNvSpPr>
              <a:spLocks noChangeArrowheads="1"/>
            </p:cNvSpPr>
            <p:nvPr/>
          </p:nvSpPr>
          <p:spPr bwMode="auto">
            <a:xfrm>
              <a:off x="395" y="1815"/>
              <a:ext cx="40" cy="50"/>
            </a:xfrm>
            <a:prstGeom prst="rect">
              <a:avLst/>
            </a:prstGeom>
            <a:solidFill>
              <a:srgbClr val="FF0000"/>
            </a:solidFill>
            <a:ln w="0">
              <a:solidFill>
                <a:srgbClr val="000040"/>
              </a:solidFill>
              <a:miter lim="800000"/>
              <a:headEnd/>
              <a:tailEnd/>
            </a:ln>
          </p:spPr>
          <p:txBody>
            <a:bodyPr/>
            <a:lstStyle/>
            <a:p>
              <a:endParaRPr lang="fa-IR"/>
            </a:p>
          </p:txBody>
        </p:sp>
        <p:sp>
          <p:nvSpPr>
            <p:cNvPr id="44575" name="Freeform 778"/>
            <p:cNvSpPr>
              <a:spLocks/>
            </p:cNvSpPr>
            <p:nvPr/>
          </p:nvSpPr>
          <p:spPr bwMode="auto">
            <a:xfrm>
              <a:off x="353" y="1866"/>
              <a:ext cx="8" cy="10"/>
            </a:xfrm>
            <a:custGeom>
              <a:avLst/>
              <a:gdLst>
                <a:gd name="T0" fmla="*/ 0 w 23"/>
                <a:gd name="T1" fmla="*/ 0 h 30"/>
                <a:gd name="T2" fmla="*/ 0 w 23"/>
                <a:gd name="T3" fmla="*/ 0 h 30"/>
                <a:gd name="T4" fmla="*/ 0 w 23"/>
                <a:gd name="T5" fmla="*/ 0 h 30"/>
                <a:gd name="T6" fmla="*/ 0 w 23"/>
                <a:gd name="T7" fmla="*/ 0 h 30"/>
                <a:gd name="T8" fmla="*/ 0 w 23"/>
                <a:gd name="T9" fmla="*/ 0 h 30"/>
                <a:gd name="T10" fmla="*/ 0 w 23"/>
                <a:gd name="T11" fmla="*/ 0 h 30"/>
                <a:gd name="T12" fmla="*/ 0 w 23"/>
                <a:gd name="T13" fmla="*/ 0 h 30"/>
                <a:gd name="T14" fmla="*/ 0 w 23"/>
                <a:gd name="T15" fmla="*/ 0 h 30"/>
                <a:gd name="T16" fmla="*/ 0 w 23"/>
                <a:gd name="T17" fmla="*/ 0 h 30"/>
                <a:gd name="T18" fmla="*/ 0 w 23"/>
                <a:gd name="T19" fmla="*/ 0 h 30"/>
                <a:gd name="T20" fmla="*/ 0 w 23"/>
                <a:gd name="T21" fmla="*/ 0 h 30"/>
                <a:gd name="T22" fmla="*/ 0 w 23"/>
                <a:gd name="T23" fmla="*/ 0 h 30"/>
                <a:gd name="T24" fmla="*/ 0 w 23"/>
                <a:gd name="T25" fmla="*/ 0 h 30"/>
                <a:gd name="T26" fmla="*/ 0 w 23"/>
                <a:gd name="T27" fmla="*/ 0 h 30"/>
                <a:gd name="T28" fmla="*/ 0 w 23"/>
                <a:gd name="T29" fmla="*/ 0 h 30"/>
                <a:gd name="T30" fmla="*/ 0 w 23"/>
                <a:gd name="T31" fmla="*/ 0 h 30"/>
                <a:gd name="T32" fmla="*/ 0 w 23"/>
                <a:gd name="T33" fmla="*/ 0 h 30"/>
                <a:gd name="T34" fmla="*/ 0 w 23"/>
                <a:gd name="T35" fmla="*/ 0 h 30"/>
                <a:gd name="T36" fmla="*/ 0 w 23"/>
                <a:gd name="T37" fmla="*/ 0 h 30"/>
                <a:gd name="T38" fmla="*/ 0 w 23"/>
                <a:gd name="T39" fmla="*/ 0 h 30"/>
                <a:gd name="T40" fmla="*/ 0 w 23"/>
                <a:gd name="T41" fmla="*/ 0 h 30"/>
                <a:gd name="T42" fmla="*/ 0 w 23"/>
                <a:gd name="T43" fmla="*/ 0 h 30"/>
                <a:gd name="T44" fmla="*/ 0 w 23"/>
                <a:gd name="T45" fmla="*/ 0 h 30"/>
                <a:gd name="T46" fmla="*/ 0 w 23"/>
                <a:gd name="T47" fmla="*/ 0 h 30"/>
                <a:gd name="T48" fmla="*/ 0 w 23"/>
                <a:gd name="T49" fmla="*/ 0 h 30"/>
                <a:gd name="T50" fmla="*/ 0 w 23"/>
                <a:gd name="T51" fmla="*/ 0 h 30"/>
                <a:gd name="T52" fmla="*/ 0 w 23"/>
                <a:gd name="T53" fmla="*/ 0 h 30"/>
                <a:gd name="T54" fmla="*/ 0 w 23"/>
                <a:gd name="T55" fmla="*/ 0 h 30"/>
                <a:gd name="T56" fmla="*/ 0 w 23"/>
                <a:gd name="T57" fmla="*/ 0 h 30"/>
                <a:gd name="T58" fmla="*/ 0 w 23"/>
                <a:gd name="T59" fmla="*/ 0 h 30"/>
                <a:gd name="T60" fmla="*/ 0 w 23"/>
                <a:gd name="T61" fmla="*/ 0 h 30"/>
                <a:gd name="T62" fmla="*/ 0 w 23"/>
                <a:gd name="T63" fmla="*/ 0 h 30"/>
                <a:gd name="T64" fmla="*/ 0 w 23"/>
                <a:gd name="T65" fmla="*/ 0 h 30"/>
                <a:gd name="T66" fmla="*/ 0 w 23"/>
                <a:gd name="T67" fmla="*/ 0 h 30"/>
                <a:gd name="T68" fmla="*/ 0 w 23"/>
                <a:gd name="T69" fmla="*/ 0 h 30"/>
                <a:gd name="T70" fmla="*/ 0 w 23"/>
                <a:gd name="T71" fmla="*/ 0 h 3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3"/>
                <a:gd name="T109" fmla="*/ 0 h 30"/>
                <a:gd name="T110" fmla="*/ 23 w 23"/>
                <a:gd name="T111" fmla="*/ 30 h 3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3" h="30">
                  <a:moveTo>
                    <a:pt x="23" y="15"/>
                  </a:moveTo>
                  <a:lnTo>
                    <a:pt x="23" y="14"/>
                  </a:lnTo>
                  <a:lnTo>
                    <a:pt x="23" y="12"/>
                  </a:lnTo>
                  <a:lnTo>
                    <a:pt x="23" y="11"/>
                  </a:lnTo>
                  <a:lnTo>
                    <a:pt x="22" y="10"/>
                  </a:lnTo>
                  <a:lnTo>
                    <a:pt x="21" y="9"/>
                  </a:lnTo>
                  <a:lnTo>
                    <a:pt x="21" y="8"/>
                  </a:lnTo>
                  <a:lnTo>
                    <a:pt x="21" y="7"/>
                  </a:lnTo>
                  <a:lnTo>
                    <a:pt x="19" y="6"/>
                  </a:lnTo>
                  <a:lnTo>
                    <a:pt x="18" y="5"/>
                  </a:lnTo>
                  <a:lnTo>
                    <a:pt x="18" y="4"/>
                  </a:lnTo>
                  <a:lnTo>
                    <a:pt x="17" y="3"/>
                  </a:lnTo>
                  <a:lnTo>
                    <a:pt x="16" y="1"/>
                  </a:lnTo>
                  <a:lnTo>
                    <a:pt x="15" y="0"/>
                  </a:lnTo>
                  <a:lnTo>
                    <a:pt x="14" y="0"/>
                  </a:lnTo>
                  <a:lnTo>
                    <a:pt x="13" y="0"/>
                  </a:lnTo>
                  <a:lnTo>
                    <a:pt x="12" y="0"/>
                  </a:lnTo>
                  <a:lnTo>
                    <a:pt x="11" y="0"/>
                  </a:lnTo>
                  <a:lnTo>
                    <a:pt x="10" y="0"/>
                  </a:lnTo>
                  <a:lnTo>
                    <a:pt x="8" y="0"/>
                  </a:lnTo>
                  <a:lnTo>
                    <a:pt x="7" y="0"/>
                  </a:lnTo>
                  <a:lnTo>
                    <a:pt x="6" y="1"/>
                  </a:lnTo>
                  <a:lnTo>
                    <a:pt x="5" y="1"/>
                  </a:lnTo>
                  <a:lnTo>
                    <a:pt x="4" y="3"/>
                  </a:lnTo>
                  <a:lnTo>
                    <a:pt x="3" y="4"/>
                  </a:lnTo>
                  <a:lnTo>
                    <a:pt x="3" y="5"/>
                  </a:lnTo>
                  <a:lnTo>
                    <a:pt x="2" y="6"/>
                  </a:lnTo>
                  <a:lnTo>
                    <a:pt x="1" y="7"/>
                  </a:lnTo>
                  <a:lnTo>
                    <a:pt x="1" y="8"/>
                  </a:lnTo>
                  <a:lnTo>
                    <a:pt x="1" y="9"/>
                  </a:lnTo>
                  <a:lnTo>
                    <a:pt x="0" y="10"/>
                  </a:lnTo>
                  <a:lnTo>
                    <a:pt x="0" y="11"/>
                  </a:lnTo>
                  <a:lnTo>
                    <a:pt x="0" y="12"/>
                  </a:lnTo>
                  <a:lnTo>
                    <a:pt x="0" y="14"/>
                  </a:lnTo>
                  <a:lnTo>
                    <a:pt x="0" y="15"/>
                  </a:lnTo>
                  <a:lnTo>
                    <a:pt x="0" y="17"/>
                  </a:lnTo>
                  <a:lnTo>
                    <a:pt x="0" y="18"/>
                  </a:lnTo>
                  <a:lnTo>
                    <a:pt x="0" y="19"/>
                  </a:lnTo>
                  <a:lnTo>
                    <a:pt x="0" y="20"/>
                  </a:lnTo>
                  <a:lnTo>
                    <a:pt x="1" y="22"/>
                  </a:lnTo>
                  <a:lnTo>
                    <a:pt x="1" y="23"/>
                  </a:lnTo>
                  <a:lnTo>
                    <a:pt x="1" y="24"/>
                  </a:lnTo>
                  <a:lnTo>
                    <a:pt x="2" y="24"/>
                  </a:lnTo>
                  <a:lnTo>
                    <a:pt x="3" y="26"/>
                  </a:lnTo>
                  <a:lnTo>
                    <a:pt x="3" y="27"/>
                  </a:lnTo>
                  <a:lnTo>
                    <a:pt x="4" y="28"/>
                  </a:lnTo>
                  <a:lnTo>
                    <a:pt x="5" y="29"/>
                  </a:lnTo>
                  <a:lnTo>
                    <a:pt x="6" y="29"/>
                  </a:lnTo>
                  <a:lnTo>
                    <a:pt x="7" y="30"/>
                  </a:lnTo>
                  <a:lnTo>
                    <a:pt x="8" y="30"/>
                  </a:lnTo>
                  <a:lnTo>
                    <a:pt x="10" y="30"/>
                  </a:lnTo>
                  <a:lnTo>
                    <a:pt x="11" y="30"/>
                  </a:lnTo>
                  <a:lnTo>
                    <a:pt x="12" y="30"/>
                  </a:lnTo>
                  <a:lnTo>
                    <a:pt x="13" y="30"/>
                  </a:lnTo>
                  <a:lnTo>
                    <a:pt x="14" y="30"/>
                  </a:lnTo>
                  <a:lnTo>
                    <a:pt x="15" y="30"/>
                  </a:lnTo>
                  <a:lnTo>
                    <a:pt x="16" y="29"/>
                  </a:lnTo>
                  <a:lnTo>
                    <a:pt x="17" y="28"/>
                  </a:lnTo>
                  <a:lnTo>
                    <a:pt x="18" y="27"/>
                  </a:lnTo>
                  <a:lnTo>
                    <a:pt x="18" y="26"/>
                  </a:lnTo>
                  <a:lnTo>
                    <a:pt x="19" y="24"/>
                  </a:lnTo>
                  <a:lnTo>
                    <a:pt x="21" y="24"/>
                  </a:lnTo>
                  <a:lnTo>
                    <a:pt x="21" y="23"/>
                  </a:lnTo>
                  <a:lnTo>
                    <a:pt x="21" y="22"/>
                  </a:lnTo>
                  <a:lnTo>
                    <a:pt x="22" y="20"/>
                  </a:lnTo>
                  <a:lnTo>
                    <a:pt x="23" y="19"/>
                  </a:lnTo>
                  <a:lnTo>
                    <a:pt x="23" y="18"/>
                  </a:lnTo>
                  <a:lnTo>
                    <a:pt x="23" y="17"/>
                  </a:lnTo>
                  <a:lnTo>
                    <a:pt x="23" y="15"/>
                  </a:lnTo>
                  <a:close/>
                </a:path>
              </a:pathLst>
            </a:custGeom>
            <a:solidFill>
              <a:srgbClr val="FF0000"/>
            </a:solidFill>
            <a:ln w="0">
              <a:solidFill>
                <a:srgbClr val="000040"/>
              </a:solidFill>
              <a:round/>
              <a:headEnd/>
              <a:tailEnd/>
            </a:ln>
          </p:spPr>
          <p:txBody>
            <a:bodyPr/>
            <a:lstStyle/>
            <a:p>
              <a:endParaRPr lang="en-GB"/>
            </a:p>
          </p:txBody>
        </p:sp>
        <p:sp>
          <p:nvSpPr>
            <p:cNvPr id="44576" name="Line 779"/>
            <p:cNvSpPr>
              <a:spLocks noChangeShapeType="1"/>
            </p:cNvSpPr>
            <p:nvPr/>
          </p:nvSpPr>
          <p:spPr bwMode="auto">
            <a:xfrm>
              <a:off x="414" y="1815"/>
              <a:ext cx="1" cy="50"/>
            </a:xfrm>
            <a:prstGeom prst="line">
              <a:avLst/>
            </a:prstGeom>
            <a:noFill/>
            <a:ln w="6350">
              <a:solidFill>
                <a:srgbClr val="000040"/>
              </a:solidFill>
              <a:round/>
              <a:headEnd/>
              <a:tailEnd/>
            </a:ln>
          </p:spPr>
          <p:txBody>
            <a:bodyPr/>
            <a:lstStyle/>
            <a:p>
              <a:endParaRPr lang="en-GB"/>
            </a:p>
          </p:txBody>
        </p:sp>
        <p:sp>
          <p:nvSpPr>
            <p:cNvPr id="44577" name="Line 780"/>
            <p:cNvSpPr>
              <a:spLocks noChangeShapeType="1"/>
            </p:cNvSpPr>
            <p:nvPr/>
          </p:nvSpPr>
          <p:spPr bwMode="auto">
            <a:xfrm>
              <a:off x="395" y="1839"/>
              <a:ext cx="39" cy="1"/>
            </a:xfrm>
            <a:prstGeom prst="line">
              <a:avLst/>
            </a:prstGeom>
            <a:noFill/>
            <a:ln w="6350">
              <a:solidFill>
                <a:srgbClr val="000040"/>
              </a:solidFill>
              <a:round/>
              <a:headEnd/>
              <a:tailEnd/>
            </a:ln>
          </p:spPr>
          <p:txBody>
            <a:bodyPr/>
            <a:lstStyle/>
            <a:p>
              <a:endParaRPr lang="en-GB"/>
            </a:p>
          </p:txBody>
        </p:sp>
      </p:grpSp>
      <p:grpSp>
        <p:nvGrpSpPr>
          <p:cNvPr id="44551" name="Group 781"/>
          <p:cNvGrpSpPr>
            <a:grpSpLocks/>
          </p:cNvGrpSpPr>
          <p:nvPr/>
        </p:nvGrpSpPr>
        <p:grpSpPr bwMode="auto">
          <a:xfrm>
            <a:off x="5943600" y="4191000"/>
            <a:ext cx="325438" cy="339725"/>
            <a:chOff x="263" y="1719"/>
            <a:chExt cx="205" cy="214"/>
          </a:xfrm>
        </p:grpSpPr>
        <p:sp>
          <p:nvSpPr>
            <p:cNvPr id="44564" name="Freeform 782"/>
            <p:cNvSpPr>
              <a:spLocks/>
            </p:cNvSpPr>
            <p:nvPr/>
          </p:nvSpPr>
          <p:spPr bwMode="auto">
            <a:xfrm>
              <a:off x="263" y="1719"/>
              <a:ext cx="205" cy="214"/>
            </a:xfrm>
            <a:custGeom>
              <a:avLst/>
              <a:gdLst>
                <a:gd name="T0" fmla="*/ 0 w 614"/>
                <a:gd name="T1" fmla="*/ 1 h 643"/>
                <a:gd name="T2" fmla="*/ 0 w 614"/>
                <a:gd name="T3" fmla="*/ 1 h 643"/>
                <a:gd name="T4" fmla="*/ 1 w 614"/>
                <a:gd name="T5" fmla="*/ 0 h 643"/>
                <a:gd name="T6" fmla="*/ 3 w 614"/>
                <a:gd name="T7" fmla="*/ 1 h 643"/>
                <a:gd name="T8" fmla="*/ 2 w 614"/>
                <a:gd name="T9" fmla="*/ 1 h 643"/>
                <a:gd name="T10" fmla="*/ 2 w 614"/>
                <a:gd name="T11" fmla="*/ 1 h 643"/>
                <a:gd name="T12" fmla="*/ 2 w 614"/>
                <a:gd name="T13" fmla="*/ 3 h 643"/>
                <a:gd name="T14" fmla="*/ 0 w 614"/>
                <a:gd name="T15" fmla="*/ 3 h 643"/>
                <a:gd name="T16" fmla="*/ 0 w 614"/>
                <a:gd name="T17" fmla="*/ 1 h 643"/>
                <a:gd name="T18" fmla="*/ 2 w 614"/>
                <a:gd name="T19" fmla="*/ 1 h 643"/>
                <a:gd name="T20" fmla="*/ 2 w 614"/>
                <a:gd name="T21" fmla="*/ 1 h 643"/>
                <a:gd name="T22" fmla="*/ 2 w 614"/>
                <a:gd name="T23" fmla="*/ 3 h 643"/>
                <a:gd name="T24" fmla="*/ 0 w 614"/>
                <a:gd name="T25" fmla="*/ 3 h 643"/>
                <a:gd name="T26" fmla="*/ 0 w 614"/>
                <a:gd name="T27" fmla="*/ 3 h 643"/>
                <a:gd name="T28" fmla="*/ 0 w 614"/>
                <a:gd name="T29" fmla="*/ 1 h 6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14"/>
                <a:gd name="T46" fmla="*/ 0 h 643"/>
                <a:gd name="T47" fmla="*/ 614 w 614"/>
                <a:gd name="T48" fmla="*/ 643 h 6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14" h="643">
                  <a:moveTo>
                    <a:pt x="56" y="196"/>
                  </a:moveTo>
                  <a:lnTo>
                    <a:pt x="0" y="196"/>
                  </a:lnTo>
                  <a:lnTo>
                    <a:pt x="307" y="0"/>
                  </a:lnTo>
                  <a:lnTo>
                    <a:pt x="614" y="196"/>
                  </a:lnTo>
                  <a:lnTo>
                    <a:pt x="587" y="196"/>
                  </a:lnTo>
                  <a:lnTo>
                    <a:pt x="558" y="196"/>
                  </a:lnTo>
                  <a:lnTo>
                    <a:pt x="558" y="615"/>
                  </a:lnTo>
                  <a:lnTo>
                    <a:pt x="56" y="615"/>
                  </a:lnTo>
                  <a:lnTo>
                    <a:pt x="56" y="196"/>
                  </a:lnTo>
                  <a:lnTo>
                    <a:pt x="558" y="196"/>
                  </a:lnTo>
                  <a:lnTo>
                    <a:pt x="587" y="196"/>
                  </a:lnTo>
                  <a:lnTo>
                    <a:pt x="587" y="643"/>
                  </a:lnTo>
                  <a:lnTo>
                    <a:pt x="56" y="643"/>
                  </a:lnTo>
                  <a:lnTo>
                    <a:pt x="56" y="615"/>
                  </a:lnTo>
                  <a:lnTo>
                    <a:pt x="56" y="196"/>
                  </a:lnTo>
                  <a:close/>
                </a:path>
              </a:pathLst>
            </a:custGeom>
            <a:solidFill>
              <a:srgbClr val="FF0000"/>
            </a:solidFill>
            <a:ln w="0">
              <a:solidFill>
                <a:srgbClr val="000080"/>
              </a:solidFill>
              <a:round/>
              <a:headEnd/>
              <a:tailEnd/>
            </a:ln>
          </p:spPr>
          <p:txBody>
            <a:bodyPr/>
            <a:lstStyle/>
            <a:p>
              <a:endParaRPr lang="en-GB"/>
            </a:p>
          </p:txBody>
        </p:sp>
        <p:sp>
          <p:nvSpPr>
            <p:cNvPr id="44565" name="Rectangle 783"/>
            <p:cNvSpPr>
              <a:spLocks noChangeArrowheads="1"/>
            </p:cNvSpPr>
            <p:nvPr/>
          </p:nvSpPr>
          <p:spPr bwMode="auto">
            <a:xfrm>
              <a:off x="282" y="1784"/>
              <a:ext cx="170" cy="139"/>
            </a:xfrm>
            <a:prstGeom prst="rect">
              <a:avLst/>
            </a:prstGeom>
            <a:solidFill>
              <a:srgbClr val="FF0000"/>
            </a:solidFill>
            <a:ln w="0">
              <a:solidFill>
                <a:srgbClr val="000000"/>
              </a:solidFill>
              <a:miter lim="800000"/>
              <a:headEnd/>
              <a:tailEnd/>
            </a:ln>
          </p:spPr>
          <p:txBody>
            <a:bodyPr/>
            <a:lstStyle/>
            <a:p>
              <a:endParaRPr lang="fa-IR"/>
            </a:p>
          </p:txBody>
        </p:sp>
        <p:sp>
          <p:nvSpPr>
            <p:cNvPr id="44566" name="Rectangle 784"/>
            <p:cNvSpPr>
              <a:spLocks noChangeArrowheads="1"/>
            </p:cNvSpPr>
            <p:nvPr/>
          </p:nvSpPr>
          <p:spPr bwMode="auto">
            <a:xfrm>
              <a:off x="309" y="1817"/>
              <a:ext cx="60" cy="105"/>
            </a:xfrm>
            <a:prstGeom prst="rect">
              <a:avLst/>
            </a:prstGeom>
            <a:solidFill>
              <a:srgbClr val="FF0000"/>
            </a:solidFill>
            <a:ln w="0">
              <a:solidFill>
                <a:srgbClr val="000040"/>
              </a:solidFill>
              <a:miter lim="800000"/>
              <a:headEnd/>
              <a:tailEnd/>
            </a:ln>
          </p:spPr>
          <p:txBody>
            <a:bodyPr/>
            <a:lstStyle/>
            <a:p>
              <a:endParaRPr lang="fa-IR"/>
            </a:p>
          </p:txBody>
        </p:sp>
        <p:sp>
          <p:nvSpPr>
            <p:cNvPr id="44567" name="Rectangle 785"/>
            <p:cNvSpPr>
              <a:spLocks noChangeArrowheads="1"/>
            </p:cNvSpPr>
            <p:nvPr/>
          </p:nvSpPr>
          <p:spPr bwMode="auto">
            <a:xfrm>
              <a:off x="395" y="1815"/>
              <a:ext cx="40" cy="50"/>
            </a:xfrm>
            <a:prstGeom prst="rect">
              <a:avLst/>
            </a:prstGeom>
            <a:solidFill>
              <a:srgbClr val="FF0000"/>
            </a:solidFill>
            <a:ln w="0">
              <a:solidFill>
                <a:srgbClr val="000040"/>
              </a:solidFill>
              <a:miter lim="800000"/>
              <a:headEnd/>
              <a:tailEnd/>
            </a:ln>
          </p:spPr>
          <p:txBody>
            <a:bodyPr/>
            <a:lstStyle/>
            <a:p>
              <a:endParaRPr lang="fa-IR"/>
            </a:p>
          </p:txBody>
        </p:sp>
        <p:sp>
          <p:nvSpPr>
            <p:cNvPr id="44568" name="Freeform 786"/>
            <p:cNvSpPr>
              <a:spLocks/>
            </p:cNvSpPr>
            <p:nvPr/>
          </p:nvSpPr>
          <p:spPr bwMode="auto">
            <a:xfrm>
              <a:off x="353" y="1866"/>
              <a:ext cx="8" cy="10"/>
            </a:xfrm>
            <a:custGeom>
              <a:avLst/>
              <a:gdLst>
                <a:gd name="T0" fmla="*/ 0 w 23"/>
                <a:gd name="T1" fmla="*/ 0 h 30"/>
                <a:gd name="T2" fmla="*/ 0 w 23"/>
                <a:gd name="T3" fmla="*/ 0 h 30"/>
                <a:gd name="T4" fmla="*/ 0 w 23"/>
                <a:gd name="T5" fmla="*/ 0 h 30"/>
                <a:gd name="T6" fmla="*/ 0 w 23"/>
                <a:gd name="T7" fmla="*/ 0 h 30"/>
                <a:gd name="T8" fmla="*/ 0 w 23"/>
                <a:gd name="T9" fmla="*/ 0 h 30"/>
                <a:gd name="T10" fmla="*/ 0 w 23"/>
                <a:gd name="T11" fmla="*/ 0 h 30"/>
                <a:gd name="T12" fmla="*/ 0 w 23"/>
                <a:gd name="T13" fmla="*/ 0 h 30"/>
                <a:gd name="T14" fmla="*/ 0 w 23"/>
                <a:gd name="T15" fmla="*/ 0 h 30"/>
                <a:gd name="T16" fmla="*/ 0 w 23"/>
                <a:gd name="T17" fmla="*/ 0 h 30"/>
                <a:gd name="T18" fmla="*/ 0 w 23"/>
                <a:gd name="T19" fmla="*/ 0 h 30"/>
                <a:gd name="T20" fmla="*/ 0 w 23"/>
                <a:gd name="T21" fmla="*/ 0 h 30"/>
                <a:gd name="T22" fmla="*/ 0 w 23"/>
                <a:gd name="T23" fmla="*/ 0 h 30"/>
                <a:gd name="T24" fmla="*/ 0 w 23"/>
                <a:gd name="T25" fmla="*/ 0 h 30"/>
                <a:gd name="T26" fmla="*/ 0 w 23"/>
                <a:gd name="T27" fmla="*/ 0 h 30"/>
                <a:gd name="T28" fmla="*/ 0 w 23"/>
                <a:gd name="T29" fmla="*/ 0 h 30"/>
                <a:gd name="T30" fmla="*/ 0 w 23"/>
                <a:gd name="T31" fmla="*/ 0 h 30"/>
                <a:gd name="T32" fmla="*/ 0 w 23"/>
                <a:gd name="T33" fmla="*/ 0 h 30"/>
                <a:gd name="T34" fmla="*/ 0 w 23"/>
                <a:gd name="T35" fmla="*/ 0 h 30"/>
                <a:gd name="T36" fmla="*/ 0 w 23"/>
                <a:gd name="T37" fmla="*/ 0 h 30"/>
                <a:gd name="T38" fmla="*/ 0 w 23"/>
                <a:gd name="T39" fmla="*/ 0 h 30"/>
                <a:gd name="T40" fmla="*/ 0 w 23"/>
                <a:gd name="T41" fmla="*/ 0 h 30"/>
                <a:gd name="T42" fmla="*/ 0 w 23"/>
                <a:gd name="T43" fmla="*/ 0 h 30"/>
                <a:gd name="T44" fmla="*/ 0 w 23"/>
                <a:gd name="T45" fmla="*/ 0 h 30"/>
                <a:gd name="T46" fmla="*/ 0 w 23"/>
                <a:gd name="T47" fmla="*/ 0 h 30"/>
                <a:gd name="T48" fmla="*/ 0 w 23"/>
                <a:gd name="T49" fmla="*/ 0 h 30"/>
                <a:gd name="T50" fmla="*/ 0 w 23"/>
                <a:gd name="T51" fmla="*/ 0 h 30"/>
                <a:gd name="T52" fmla="*/ 0 w 23"/>
                <a:gd name="T53" fmla="*/ 0 h 30"/>
                <a:gd name="T54" fmla="*/ 0 w 23"/>
                <a:gd name="T55" fmla="*/ 0 h 30"/>
                <a:gd name="T56" fmla="*/ 0 w 23"/>
                <a:gd name="T57" fmla="*/ 0 h 30"/>
                <a:gd name="T58" fmla="*/ 0 w 23"/>
                <a:gd name="T59" fmla="*/ 0 h 30"/>
                <a:gd name="T60" fmla="*/ 0 w 23"/>
                <a:gd name="T61" fmla="*/ 0 h 30"/>
                <a:gd name="T62" fmla="*/ 0 w 23"/>
                <a:gd name="T63" fmla="*/ 0 h 30"/>
                <a:gd name="T64" fmla="*/ 0 w 23"/>
                <a:gd name="T65" fmla="*/ 0 h 30"/>
                <a:gd name="T66" fmla="*/ 0 w 23"/>
                <a:gd name="T67" fmla="*/ 0 h 30"/>
                <a:gd name="T68" fmla="*/ 0 w 23"/>
                <a:gd name="T69" fmla="*/ 0 h 30"/>
                <a:gd name="T70" fmla="*/ 0 w 23"/>
                <a:gd name="T71" fmla="*/ 0 h 3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3"/>
                <a:gd name="T109" fmla="*/ 0 h 30"/>
                <a:gd name="T110" fmla="*/ 23 w 23"/>
                <a:gd name="T111" fmla="*/ 30 h 3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3" h="30">
                  <a:moveTo>
                    <a:pt x="23" y="15"/>
                  </a:moveTo>
                  <a:lnTo>
                    <a:pt x="23" y="14"/>
                  </a:lnTo>
                  <a:lnTo>
                    <a:pt x="23" y="12"/>
                  </a:lnTo>
                  <a:lnTo>
                    <a:pt x="23" y="11"/>
                  </a:lnTo>
                  <a:lnTo>
                    <a:pt x="22" y="10"/>
                  </a:lnTo>
                  <a:lnTo>
                    <a:pt x="21" y="9"/>
                  </a:lnTo>
                  <a:lnTo>
                    <a:pt x="21" y="8"/>
                  </a:lnTo>
                  <a:lnTo>
                    <a:pt x="21" y="7"/>
                  </a:lnTo>
                  <a:lnTo>
                    <a:pt x="19" y="6"/>
                  </a:lnTo>
                  <a:lnTo>
                    <a:pt x="18" y="5"/>
                  </a:lnTo>
                  <a:lnTo>
                    <a:pt x="18" y="4"/>
                  </a:lnTo>
                  <a:lnTo>
                    <a:pt x="17" y="3"/>
                  </a:lnTo>
                  <a:lnTo>
                    <a:pt x="16" y="1"/>
                  </a:lnTo>
                  <a:lnTo>
                    <a:pt x="15" y="0"/>
                  </a:lnTo>
                  <a:lnTo>
                    <a:pt x="14" y="0"/>
                  </a:lnTo>
                  <a:lnTo>
                    <a:pt x="13" y="0"/>
                  </a:lnTo>
                  <a:lnTo>
                    <a:pt x="12" y="0"/>
                  </a:lnTo>
                  <a:lnTo>
                    <a:pt x="11" y="0"/>
                  </a:lnTo>
                  <a:lnTo>
                    <a:pt x="10" y="0"/>
                  </a:lnTo>
                  <a:lnTo>
                    <a:pt x="8" y="0"/>
                  </a:lnTo>
                  <a:lnTo>
                    <a:pt x="7" y="0"/>
                  </a:lnTo>
                  <a:lnTo>
                    <a:pt x="6" y="1"/>
                  </a:lnTo>
                  <a:lnTo>
                    <a:pt x="5" y="1"/>
                  </a:lnTo>
                  <a:lnTo>
                    <a:pt x="4" y="3"/>
                  </a:lnTo>
                  <a:lnTo>
                    <a:pt x="3" y="4"/>
                  </a:lnTo>
                  <a:lnTo>
                    <a:pt x="3" y="5"/>
                  </a:lnTo>
                  <a:lnTo>
                    <a:pt x="2" y="6"/>
                  </a:lnTo>
                  <a:lnTo>
                    <a:pt x="1" y="7"/>
                  </a:lnTo>
                  <a:lnTo>
                    <a:pt x="1" y="8"/>
                  </a:lnTo>
                  <a:lnTo>
                    <a:pt x="1" y="9"/>
                  </a:lnTo>
                  <a:lnTo>
                    <a:pt x="0" y="10"/>
                  </a:lnTo>
                  <a:lnTo>
                    <a:pt x="0" y="11"/>
                  </a:lnTo>
                  <a:lnTo>
                    <a:pt x="0" y="12"/>
                  </a:lnTo>
                  <a:lnTo>
                    <a:pt x="0" y="14"/>
                  </a:lnTo>
                  <a:lnTo>
                    <a:pt x="0" y="15"/>
                  </a:lnTo>
                  <a:lnTo>
                    <a:pt x="0" y="17"/>
                  </a:lnTo>
                  <a:lnTo>
                    <a:pt x="0" y="18"/>
                  </a:lnTo>
                  <a:lnTo>
                    <a:pt x="0" y="19"/>
                  </a:lnTo>
                  <a:lnTo>
                    <a:pt x="0" y="20"/>
                  </a:lnTo>
                  <a:lnTo>
                    <a:pt x="1" y="22"/>
                  </a:lnTo>
                  <a:lnTo>
                    <a:pt x="1" y="23"/>
                  </a:lnTo>
                  <a:lnTo>
                    <a:pt x="1" y="24"/>
                  </a:lnTo>
                  <a:lnTo>
                    <a:pt x="2" y="24"/>
                  </a:lnTo>
                  <a:lnTo>
                    <a:pt x="3" y="26"/>
                  </a:lnTo>
                  <a:lnTo>
                    <a:pt x="3" y="27"/>
                  </a:lnTo>
                  <a:lnTo>
                    <a:pt x="4" y="28"/>
                  </a:lnTo>
                  <a:lnTo>
                    <a:pt x="5" y="29"/>
                  </a:lnTo>
                  <a:lnTo>
                    <a:pt x="6" y="29"/>
                  </a:lnTo>
                  <a:lnTo>
                    <a:pt x="7" y="30"/>
                  </a:lnTo>
                  <a:lnTo>
                    <a:pt x="8" y="30"/>
                  </a:lnTo>
                  <a:lnTo>
                    <a:pt x="10" y="30"/>
                  </a:lnTo>
                  <a:lnTo>
                    <a:pt x="11" y="30"/>
                  </a:lnTo>
                  <a:lnTo>
                    <a:pt x="12" y="30"/>
                  </a:lnTo>
                  <a:lnTo>
                    <a:pt x="13" y="30"/>
                  </a:lnTo>
                  <a:lnTo>
                    <a:pt x="14" y="30"/>
                  </a:lnTo>
                  <a:lnTo>
                    <a:pt x="15" y="30"/>
                  </a:lnTo>
                  <a:lnTo>
                    <a:pt x="16" y="29"/>
                  </a:lnTo>
                  <a:lnTo>
                    <a:pt x="17" y="28"/>
                  </a:lnTo>
                  <a:lnTo>
                    <a:pt x="18" y="27"/>
                  </a:lnTo>
                  <a:lnTo>
                    <a:pt x="18" y="26"/>
                  </a:lnTo>
                  <a:lnTo>
                    <a:pt x="19" y="24"/>
                  </a:lnTo>
                  <a:lnTo>
                    <a:pt x="21" y="24"/>
                  </a:lnTo>
                  <a:lnTo>
                    <a:pt x="21" y="23"/>
                  </a:lnTo>
                  <a:lnTo>
                    <a:pt x="21" y="22"/>
                  </a:lnTo>
                  <a:lnTo>
                    <a:pt x="22" y="20"/>
                  </a:lnTo>
                  <a:lnTo>
                    <a:pt x="23" y="19"/>
                  </a:lnTo>
                  <a:lnTo>
                    <a:pt x="23" y="18"/>
                  </a:lnTo>
                  <a:lnTo>
                    <a:pt x="23" y="17"/>
                  </a:lnTo>
                  <a:lnTo>
                    <a:pt x="23" y="15"/>
                  </a:lnTo>
                  <a:close/>
                </a:path>
              </a:pathLst>
            </a:custGeom>
            <a:solidFill>
              <a:srgbClr val="FF0000"/>
            </a:solidFill>
            <a:ln w="0">
              <a:solidFill>
                <a:srgbClr val="000040"/>
              </a:solidFill>
              <a:round/>
              <a:headEnd/>
              <a:tailEnd/>
            </a:ln>
          </p:spPr>
          <p:txBody>
            <a:bodyPr/>
            <a:lstStyle/>
            <a:p>
              <a:endParaRPr lang="en-GB"/>
            </a:p>
          </p:txBody>
        </p:sp>
        <p:sp>
          <p:nvSpPr>
            <p:cNvPr id="44569" name="Line 787"/>
            <p:cNvSpPr>
              <a:spLocks noChangeShapeType="1"/>
            </p:cNvSpPr>
            <p:nvPr/>
          </p:nvSpPr>
          <p:spPr bwMode="auto">
            <a:xfrm>
              <a:off x="414" y="1815"/>
              <a:ext cx="1" cy="50"/>
            </a:xfrm>
            <a:prstGeom prst="line">
              <a:avLst/>
            </a:prstGeom>
            <a:noFill/>
            <a:ln w="6350">
              <a:solidFill>
                <a:srgbClr val="000040"/>
              </a:solidFill>
              <a:round/>
              <a:headEnd/>
              <a:tailEnd/>
            </a:ln>
          </p:spPr>
          <p:txBody>
            <a:bodyPr/>
            <a:lstStyle/>
            <a:p>
              <a:endParaRPr lang="en-GB"/>
            </a:p>
          </p:txBody>
        </p:sp>
        <p:sp>
          <p:nvSpPr>
            <p:cNvPr id="44570" name="Line 788"/>
            <p:cNvSpPr>
              <a:spLocks noChangeShapeType="1"/>
            </p:cNvSpPr>
            <p:nvPr/>
          </p:nvSpPr>
          <p:spPr bwMode="auto">
            <a:xfrm>
              <a:off x="395" y="1839"/>
              <a:ext cx="39" cy="1"/>
            </a:xfrm>
            <a:prstGeom prst="line">
              <a:avLst/>
            </a:prstGeom>
            <a:noFill/>
            <a:ln w="6350">
              <a:solidFill>
                <a:srgbClr val="000040"/>
              </a:solidFill>
              <a:round/>
              <a:headEnd/>
              <a:tailEnd/>
            </a:ln>
          </p:spPr>
          <p:txBody>
            <a:bodyPr/>
            <a:lstStyle/>
            <a:p>
              <a:endParaRPr lang="en-GB"/>
            </a:p>
          </p:txBody>
        </p:sp>
      </p:grpSp>
      <p:grpSp>
        <p:nvGrpSpPr>
          <p:cNvPr id="44552" name="Group 789"/>
          <p:cNvGrpSpPr>
            <a:grpSpLocks/>
          </p:cNvGrpSpPr>
          <p:nvPr/>
        </p:nvGrpSpPr>
        <p:grpSpPr bwMode="auto">
          <a:xfrm>
            <a:off x="6400800" y="4114800"/>
            <a:ext cx="325438" cy="339725"/>
            <a:chOff x="263" y="1719"/>
            <a:chExt cx="205" cy="214"/>
          </a:xfrm>
        </p:grpSpPr>
        <p:sp>
          <p:nvSpPr>
            <p:cNvPr id="44557" name="Freeform 790"/>
            <p:cNvSpPr>
              <a:spLocks/>
            </p:cNvSpPr>
            <p:nvPr/>
          </p:nvSpPr>
          <p:spPr bwMode="auto">
            <a:xfrm>
              <a:off x="263" y="1719"/>
              <a:ext cx="205" cy="214"/>
            </a:xfrm>
            <a:custGeom>
              <a:avLst/>
              <a:gdLst>
                <a:gd name="T0" fmla="*/ 0 w 614"/>
                <a:gd name="T1" fmla="*/ 1 h 643"/>
                <a:gd name="T2" fmla="*/ 0 w 614"/>
                <a:gd name="T3" fmla="*/ 1 h 643"/>
                <a:gd name="T4" fmla="*/ 1 w 614"/>
                <a:gd name="T5" fmla="*/ 0 h 643"/>
                <a:gd name="T6" fmla="*/ 3 w 614"/>
                <a:gd name="T7" fmla="*/ 1 h 643"/>
                <a:gd name="T8" fmla="*/ 2 w 614"/>
                <a:gd name="T9" fmla="*/ 1 h 643"/>
                <a:gd name="T10" fmla="*/ 2 w 614"/>
                <a:gd name="T11" fmla="*/ 1 h 643"/>
                <a:gd name="T12" fmla="*/ 2 w 614"/>
                <a:gd name="T13" fmla="*/ 3 h 643"/>
                <a:gd name="T14" fmla="*/ 0 w 614"/>
                <a:gd name="T15" fmla="*/ 3 h 643"/>
                <a:gd name="T16" fmla="*/ 0 w 614"/>
                <a:gd name="T17" fmla="*/ 1 h 643"/>
                <a:gd name="T18" fmla="*/ 2 w 614"/>
                <a:gd name="T19" fmla="*/ 1 h 643"/>
                <a:gd name="T20" fmla="*/ 2 w 614"/>
                <a:gd name="T21" fmla="*/ 1 h 643"/>
                <a:gd name="T22" fmla="*/ 2 w 614"/>
                <a:gd name="T23" fmla="*/ 3 h 643"/>
                <a:gd name="T24" fmla="*/ 0 w 614"/>
                <a:gd name="T25" fmla="*/ 3 h 643"/>
                <a:gd name="T26" fmla="*/ 0 w 614"/>
                <a:gd name="T27" fmla="*/ 3 h 643"/>
                <a:gd name="T28" fmla="*/ 0 w 614"/>
                <a:gd name="T29" fmla="*/ 1 h 6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14"/>
                <a:gd name="T46" fmla="*/ 0 h 643"/>
                <a:gd name="T47" fmla="*/ 614 w 614"/>
                <a:gd name="T48" fmla="*/ 643 h 6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14" h="643">
                  <a:moveTo>
                    <a:pt x="56" y="196"/>
                  </a:moveTo>
                  <a:lnTo>
                    <a:pt x="0" y="196"/>
                  </a:lnTo>
                  <a:lnTo>
                    <a:pt x="307" y="0"/>
                  </a:lnTo>
                  <a:lnTo>
                    <a:pt x="614" y="196"/>
                  </a:lnTo>
                  <a:lnTo>
                    <a:pt x="587" y="196"/>
                  </a:lnTo>
                  <a:lnTo>
                    <a:pt x="558" y="196"/>
                  </a:lnTo>
                  <a:lnTo>
                    <a:pt x="558" y="615"/>
                  </a:lnTo>
                  <a:lnTo>
                    <a:pt x="56" y="615"/>
                  </a:lnTo>
                  <a:lnTo>
                    <a:pt x="56" y="196"/>
                  </a:lnTo>
                  <a:lnTo>
                    <a:pt x="558" y="196"/>
                  </a:lnTo>
                  <a:lnTo>
                    <a:pt x="587" y="196"/>
                  </a:lnTo>
                  <a:lnTo>
                    <a:pt x="587" y="643"/>
                  </a:lnTo>
                  <a:lnTo>
                    <a:pt x="56" y="643"/>
                  </a:lnTo>
                  <a:lnTo>
                    <a:pt x="56" y="615"/>
                  </a:lnTo>
                  <a:lnTo>
                    <a:pt x="56" y="196"/>
                  </a:lnTo>
                  <a:close/>
                </a:path>
              </a:pathLst>
            </a:custGeom>
            <a:solidFill>
              <a:srgbClr val="008080"/>
            </a:solidFill>
            <a:ln w="0">
              <a:solidFill>
                <a:srgbClr val="000080"/>
              </a:solidFill>
              <a:round/>
              <a:headEnd/>
              <a:tailEnd/>
            </a:ln>
          </p:spPr>
          <p:txBody>
            <a:bodyPr/>
            <a:lstStyle/>
            <a:p>
              <a:endParaRPr lang="en-GB"/>
            </a:p>
          </p:txBody>
        </p:sp>
        <p:sp>
          <p:nvSpPr>
            <p:cNvPr id="44558" name="Rectangle 791"/>
            <p:cNvSpPr>
              <a:spLocks noChangeArrowheads="1"/>
            </p:cNvSpPr>
            <p:nvPr/>
          </p:nvSpPr>
          <p:spPr bwMode="auto">
            <a:xfrm>
              <a:off x="282" y="1784"/>
              <a:ext cx="170" cy="139"/>
            </a:xfrm>
            <a:prstGeom prst="rect">
              <a:avLst/>
            </a:prstGeom>
            <a:solidFill>
              <a:srgbClr val="FFFF00"/>
            </a:solidFill>
            <a:ln w="0">
              <a:solidFill>
                <a:srgbClr val="000000"/>
              </a:solidFill>
              <a:miter lim="800000"/>
              <a:headEnd/>
              <a:tailEnd/>
            </a:ln>
          </p:spPr>
          <p:txBody>
            <a:bodyPr/>
            <a:lstStyle/>
            <a:p>
              <a:endParaRPr lang="fa-IR"/>
            </a:p>
          </p:txBody>
        </p:sp>
        <p:sp>
          <p:nvSpPr>
            <p:cNvPr id="44559" name="Rectangle 792"/>
            <p:cNvSpPr>
              <a:spLocks noChangeArrowheads="1"/>
            </p:cNvSpPr>
            <p:nvPr/>
          </p:nvSpPr>
          <p:spPr bwMode="auto">
            <a:xfrm>
              <a:off x="309" y="1817"/>
              <a:ext cx="60" cy="105"/>
            </a:xfrm>
            <a:prstGeom prst="rect">
              <a:avLst/>
            </a:prstGeom>
            <a:solidFill>
              <a:srgbClr val="800000"/>
            </a:solidFill>
            <a:ln w="0">
              <a:solidFill>
                <a:srgbClr val="000040"/>
              </a:solidFill>
              <a:miter lim="800000"/>
              <a:headEnd/>
              <a:tailEnd/>
            </a:ln>
          </p:spPr>
          <p:txBody>
            <a:bodyPr/>
            <a:lstStyle/>
            <a:p>
              <a:endParaRPr lang="fa-IR"/>
            </a:p>
          </p:txBody>
        </p:sp>
        <p:sp>
          <p:nvSpPr>
            <p:cNvPr id="44560" name="Rectangle 793"/>
            <p:cNvSpPr>
              <a:spLocks noChangeArrowheads="1"/>
            </p:cNvSpPr>
            <p:nvPr/>
          </p:nvSpPr>
          <p:spPr bwMode="auto">
            <a:xfrm>
              <a:off x="395" y="1815"/>
              <a:ext cx="40" cy="50"/>
            </a:xfrm>
            <a:prstGeom prst="rect">
              <a:avLst/>
            </a:prstGeom>
            <a:solidFill>
              <a:srgbClr val="80FFFF"/>
            </a:solidFill>
            <a:ln w="0">
              <a:solidFill>
                <a:srgbClr val="000040"/>
              </a:solidFill>
              <a:miter lim="800000"/>
              <a:headEnd/>
              <a:tailEnd/>
            </a:ln>
          </p:spPr>
          <p:txBody>
            <a:bodyPr/>
            <a:lstStyle/>
            <a:p>
              <a:endParaRPr lang="fa-IR"/>
            </a:p>
          </p:txBody>
        </p:sp>
        <p:sp>
          <p:nvSpPr>
            <p:cNvPr id="44561" name="Freeform 794"/>
            <p:cNvSpPr>
              <a:spLocks/>
            </p:cNvSpPr>
            <p:nvPr/>
          </p:nvSpPr>
          <p:spPr bwMode="auto">
            <a:xfrm>
              <a:off x="353" y="1866"/>
              <a:ext cx="8" cy="10"/>
            </a:xfrm>
            <a:custGeom>
              <a:avLst/>
              <a:gdLst>
                <a:gd name="T0" fmla="*/ 0 w 23"/>
                <a:gd name="T1" fmla="*/ 0 h 30"/>
                <a:gd name="T2" fmla="*/ 0 w 23"/>
                <a:gd name="T3" fmla="*/ 0 h 30"/>
                <a:gd name="T4" fmla="*/ 0 w 23"/>
                <a:gd name="T5" fmla="*/ 0 h 30"/>
                <a:gd name="T6" fmla="*/ 0 w 23"/>
                <a:gd name="T7" fmla="*/ 0 h 30"/>
                <a:gd name="T8" fmla="*/ 0 w 23"/>
                <a:gd name="T9" fmla="*/ 0 h 30"/>
                <a:gd name="T10" fmla="*/ 0 w 23"/>
                <a:gd name="T11" fmla="*/ 0 h 30"/>
                <a:gd name="T12" fmla="*/ 0 w 23"/>
                <a:gd name="T13" fmla="*/ 0 h 30"/>
                <a:gd name="T14" fmla="*/ 0 w 23"/>
                <a:gd name="T15" fmla="*/ 0 h 30"/>
                <a:gd name="T16" fmla="*/ 0 w 23"/>
                <a:gd name="T17" fmla="*/ 0 h 30"/>
                <a:gd name="T18" fmla="*/ 0 w 23"/>
                <a:gd name="T19" fmla="*/ 0 h 30"/>
                <a:gd name="T20" fmla="*/ 0 w 23"/>
                <a:gd name="T21" fmla="*/ 0 h 30"/>
                <a:gd name="T22" fmla="*/ 0 w 23"/>
                <a:gd name="T23" fmla="*/ 0 h 30"/>
                <a:gd name="T24" fmla="*/ 0 w 23"/>
                <a:gd name="T25" fmla="*/ 0 h 30"/>
                <a:gd name="T26" fmla="*/ 0 w 23"/>
                <a:gd name="T27" fmla="*/ 0 h 30"/>
                <a:gd name="T28" fmla="*/ 0 w 23"/>
                <a:gd name="T29" fmla="*/ 0 h 30"/>
                <a:gd name="T30" fmla="*/ 0 w 23"/>
                <a:gd name="T31" fmla="*/ 0 h 30"/>
                <a:gd name="T32" fmla="*/ 0 w 23"/>
                <a:gd name="T33" fmla="*/ 0 h 30"/>
                <a:gd name="T34" fmla="*/ 0 w 23"/>
                <a:gd name="T35" fmla="*/ 0 h 30"/>
                <a:gd name="T36" fmla="*/ 0 w 23"/>
                <a:gd name="T37" fmla="*/ 0 h 30"/>
                <a:gd name="T38" fmla="*/ 0 w 23"/>
                <a:gd name="T39" fmla="*/ 0 h 30"/>
                <a:gd name="T40" fmla="*/ 0 w 23"/>
                <a:gd name="T41" fmla="*/ 0 h 30"/>
                <a:gd name="T42" fmla="*/ 0 w 23"/>
                <a:gd name="T43" fmla="*/ 0 h 30"/>
                <a:gd name="T44" fmla="*/ 0 w 23"/>
                <a:gd name="T45" fmla="*/ 0 h 30"/>
                <a:gd name="T46" fmla="*/ 0 w 23"/>
                <a:gd name="T47" fmla="*/ 0 h 30"/>
                <a:gd name="T48" fmla="*/ 0 w 23"/>
                <a:gd name="T49" fmla="*/ 0 h 30"/>
                <a:gd name="T50" fmla="*/ 0 w 23"/>
                <a:gd name="T51" fmla="*/ 0 h 30"/>
                <a:gd name="T52" fmla="*/ 0 w 23"/>
                <a:gd name="T53" fmla="*/ 0 h 30"/>
                <a:gd name="T54" fmla="*/ 0 w 23"/>
                <a:gd name="T55" fmla="*/ 0 h 30"/>
                <a:gd name="T56" fmla="*/ 0 w 23"/>
                <a:gd name="T57" fmla="*/ 0 h 30"/>
                <a:gd name="T58" fmla="*/ 0 w 23"/>
                <a:gd name="T59" fmla="*/ 0 h 30"/>
                <a:gd name="T60" fmla="*/ 0 w 23"/>
                <a:gd name="T61" fmla="*/ 0 h 30"/>
                <a:gd name="T62" fmla="*/ 0 w 23"/>
                <a:gd name="T63" fmla="*/ 0 h 30"/>
                <a:gd name="T64" fmla="*/ 0 w 23"/>
                <a:gd name="T65" fmla="*/ 0 h 30"/>
                <a:gd name="T66" fmla="*/ 0 w 23"/>
                <a:gd name="T67" fmla="*/ 0 h 30"/>
                <a:gd name="T68" fmla="*/ 0 w 23"/>
                <a:gd name="T69" fmla="*/ 0 h 30"/>
                <a:gd name="T70" fmla="*/ 0 w 23"/>
                <a:gd name="T71" fmla="*/ 0 h 3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3"/>
                <a:gd name="T109" fmla="*/ 0 h 30"/>
                <a:gd name="T110" fmla="*/ 23 w 23"/>
                <a:gd name="T111" fmla="*/ 30 h 3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3" h="30">
                  <a:moveTo>
                    <a:pt x="23" y="15"/>
                  </a:moveTo>
                  <a:lnTo>
                    <a:pt x="23" y="14"/>
                  </a:lnTo>
                  <a:lnTo>
                    <a:pt x="23" y="12"/>
                  </a:lnTo>
                  <a:lnTo>
                    <a:pt x="23" y="11"/>
                  </a:lnTo>
                  <a:lnTo>
                    <a:pt x="22" y="10"/>
                  </a:lnTo>
                  <a:lnTo>
                    <a:pt x="21" y="9"/>
                  </a:lnTo>
                  <a:lnTo>
                    <a:pt x="21" y="8"/>
                  </a:lnTo>
                  <a:lnTo>
                    <a:pt x="21" y="7"/>
                  </a:lnTo>
                  <a:lnTo>
                    <a:pt x="19" y="6"/>
                  </a:lnTo>
                  <a:lnTo>
                    <a:pt x="18" y="5"/>
                  </a:lnTo>
                  <a:lnTo>
                    <a:pt x="18" y="4"/>
                  </a:lnTo>
                  <a:lnTo>
                    <a:pt x="17" y="3"/>
                  </a:lnTo>
                  <a:lnTo>
                    <a:pt x="16" y="1"/>
                  </a:lnTo>
                  <a:lnTo>
                    <a:pt x="15" y="0"/>
                  </a:lnTo>
                  <a:lnTo>
                    <a:pt x="14" y="0"/>
                  </a:lnTo>
                  <a:lnTo>
                    <a:pt x="13" y="0"/>
                  </a:lnTo>
                  <a:lnTo>
                    <a:pt x="12" y="0"/>
                  </a:lnTo>
                  <a:lnTo>
                    <a:pt x="11" y="0"/>
                  </a:lnTo>
                  <a:lnTo>
                    <a:pt x="10" y="0"/>
                  </a:lnTo>
                  <a:lnTo>
                    <a:pt x="8" y="0"/>
                  </a:lnTo>
                  <a:lnTo>
                    <a:pt x="7" y="0"/>
                  </a:lnTo>
                  <a:lnTo>
                    <a:pt x="6" y="1"/>
                  </a:lnTo>
                  <a:lnTo>
                    <a:pt x="5" y="1"/>
                  </a:lnTo>
                  <a:lnTo>
                    <a:pt x="4" y="3"/>
                  </a:lnTo>
                  <a:lnTo>
                    <a:pt x="3" y="4"/>
                  </a:lnTo>
                  <a:lnTo>
                    <a:pt x="3" y="5"/>
                  </a:lnTo>
                  <a:lnTo>
                    <a:pt x="2" y="6"/>
                  </a:lnTo>
                  <a:lnTo>
                    <a:pt x="1" y="7"/>
                  </a:lnTo>
                  <a:lnTo>
                    <a:pt x="1" y="8"/>
                  </a:lnTo>
                  <a:lnTo>
                    <a:pt x="1" y="9"/>
                  </a:lnTo>
                  <a:lnTo>
                    <a:pt x="0" y="10"/>
                  </a:lnTo>
                  <a:lnTo>
                    <a:pt x="0" y="11"/>
                  </a:lnTo>
                  <a:lnTo>
                    <a:pt x="0" y="12"/>
                  </a:lnTo>
                  <a:lnTo>
                    <a:pt x="0" y="14"/>
                  </a:lnTo>
                  <a:lnTo>
                    <a:pt x="0" y="15"/>
                  </a:lnTo>
                  <a:lnTo>
                    <a:pt x="0" y="17"/>
                  </a:lnTo>
                  <a:lnTo>
                    <a:pt x="0" y="18"/>
                  </a:lnTo>
                  <a:lnTo>
                    <a:pt x="0" y="19"/>
                  </a:lnTo>
                  <a:lnTo>
                    <a:pt x="0" y="20"/>
                  </a:lnTo>
                  <a:lnTo>
                    <a:pt x="1" y="22"/>
                  </a:lnTo>
                  <a:lnTo>
                    <a:pt x="1" y="23"/>
                  </a:lnTo>
                  <a:lnTo>
                    <a:pt x="1" y="24"/>
                  </a:lnTo>
                  <a:lnTo>
                    <a:pt x="2" y="24"/>
                  </a:lnTo>
                  <a:lnTo>
                    <a:pt x="3" y="26"/>
                  </a:lnTo>
                  <a:lnTo>
                    <a:pt x="3" y="27"/>
                  </a:lnTo>
                  <a:lnTo>
                    <a:pt x="4" y="28"/>
                  </a:lnTo>
                  <a:lnTo>
                    <a:pt x="5" y="29"/>
                  </a:lnTo>
                  <a:lnTo>
                    <a:pt x="6" y="29"/>
                  </a:lnTo>
                  <a:lnTo>
                    <a:pt x="7" y="30"/>
                  </a:lnTo>
                  <a:lnTo>
                    <a:pt x="8" y="30"/>
                  </a:lnTo>
                  <a:lnTo>
                    <a:pt x="10" y="30"/>
                  </a:lnTo>
                  <a:lnTo>
                    <a:pt x="11" y="30"/>
                  </a:lnTo>
                  <a:lnTo>
                    <a:pt x="12" y="30"/>
                  </a:lnTo>
                  <a:lnTo>
                    <a:pt x="13" y="30"/>
                  </a:lnTo>
                  <a:lnTo>
                    <a:pt x="14" y="30"/>
                  </a:lnTo>
                  <a:lnTo>
                    <a:pt x="15" y="30"/>
                  </a:lnTo>
                  <a:lnTo>
                    <a:pt x="16" y="29"/>
                  </a:lnTo>
                  <a:lnTo>
                    <a:pt x="17" y="28"/>
                  </a:lnTo>
                  <a:lnTo>
                    <a:pt x="18" y="27"/>
                  </a:lnTo>
                  <a:lnTo>
                    <a:pt x="18" y="26"/>
                  </a:lnTo>
                  <a:lnTo>
                    <a:pt x="19" y="24"/>
                  </a:lnTo>
                  <a:lnTo>
                    <a:pt x="21" y="24"/>
                  </a:lnTo>
                  <a:lnTo>
                    <a:pt x="21" y="23"/>
                  </a:lnTo>
                  <a:lnTo>
                    <a:pt x="21" y="22"/>
                  </a:lnTo>
                  <a:lnTo>
                    <a:pt x="22" y="20"/>
                  </a:lnTo>
                  <a:lnTo>
                    <a:pt x="23" y="19"/>
                  </a:lnTo>
                  <a:lnTo>
                    <a:pt x="23" y="18"/>
                  </a:lnTo>
                  <a:lnTo>
                    <a:pt x="23" y="17"/>
                  </a:lnTo>
                  <a:lnTo>
                    <a:pt x="23" y="15"/>
                  </a:lnTo>
                  <a:close/>
                </a:path>
              </a:pathLst>
            </a:custGeom>
            <a:solidFill>
              <a:srgbClr val="008080"/>
            </a:solidFill>
            <a:ln w="0">
              <a:solidFill>
                <a:srgbClr val="000040"/>
              </a:solidFill>
              <a:round/>
              <a:headEnd/>
              <a:tailEnd/>
            </a:ln>
          </p:spPr>
          <p:txBody>
            <a:bodyPr/>
            <a:lstStyle/>
            <a:p>
              <a:endParaRPr lang="en-GB"/>
            </a:p>
          </p:txBody>
        </p:sp>
        <p:sp>
          <p:nvSpPr>
            <p:cNvPr id="44562" name="Line 795"/>
            <p:cNvSpPr>
              <a:spLocks noChangeShapeType="1"/>
            </p:cNvSpPr>
            <p:nvPr/>
          </p:nvSpPr>
          <p:spPr bwMode="auto">
            <a:xfrm>
              <a:off x="414" y="1815"/>
              <a:ext cx="1" cy="50"/>
            </a:xfrm>
            <a:prstGeom prst="line">
              <a:avLst/>
            </a:prstGeom>
            <a:noFill/>
            <a:ln w="6350">
              <a:solidFill>
                <a:srgbClr val="000040"/>
              </a:solidFill>
              <a:round/>
              <a:headEnd/>
              <a:tailEnd/>
            </a:ln>
          </p:spPr>
          <p:txBody>
            <a:bodyPr/>
            <a:lstStyle/>
            <a:p>
              <a:endParaRPr lang="en-GB"/>
            </a:p>
          </p:txBody>
        </p:sp>
        <p:sp>
          <p:nvSpPr>
            <p:cNvPr id="44563" name="Line 796"/>
            <p:cNvSpPr>
              <a:spLocks noChangeShapeType="1"/>
            </p:cNvSpPr>
            <p:nvPr/>
          </p:nvSpPr>
          <p:spPr bwMode="auto">
            <a:xfrm>
              <a:off x="395" y="1839"/>
              <a:ext cx="39" cy="1"/>
            </a:xfrm>
            <a:prstGeom prst="line">
              <a:avLst/>
            </a:prstGeom>
            <a:noFill/>
            <a:ln w="6350">
              <a:solidFill>
                <a:srgbClr val="000040"/>
              </a:solidFill>
              <a:round/>
              <a:headEnd/>
              <a:tailEnd/>
            </a:ln>
          </p:spPr>
          <p:txBody>
            <a:bodyPr/>
            <a:lstStyle/>
            <a:p>
              <a:endParaRPr lang="en-GB"/>
            </a:p>
          </p:txBody>
        </p:sp>
      </p:grpSp>
      <p:sp>
        <p:nvSpPr>
          <p:cNvPr id="44553" name="Oval 797"/>
          <p:cNvSpPr>
            <a:spLocks noChangeArrowheads="1"/>
          </p:cNvSpPr>
          <p:nvPr/>
        </p:nvSpPr>
        <p:spPr bwMode="auto">
          <a:xfrm>
            <a:off x="838200" y="1981200"/>
            <a:ext cx="1524000" cy="1524000"/>
          </a:xfrm>
          <a:prstGeom prst="ellipse">
            <a:avLst/>
          </a:prstGeom>
          <a:noFill/>
          <a:ln w="57150">
            <a:solidFill>
              <a:srgbClr val="FF0000"/>
            </a:solidFill>
            <a:round/>
            <a:headEnd/>
            <a:tailEnd/>
          </a:ln>
        </p:spPr>
        <p:txBody>
          <a:bodyPr wrap="none" anchor="ctr"/>
          <a:lstStyle/>
          <a:p>
            <a:endParaRPr lang="fa-IR"/>
          </a:p>
        </p:txBody>
      </p:sp>
      <p:sp>
        <p:nvSpPr>
          <p:cNvPr id="44554" name="Oval 798"/>
          <p:cNvSpPr>
            <a:spLocks noChangeArrowheads="1"/>
          </p:cNvSpPr>
          <p:nvPr/>
        </p:nvSpPr>
        <p:spPr bwMode="auto">
          <a:xfrm>
            <a:off x="5105400" y="3962400"/>
            <a:ext cx="1524000" cy="1524000"/>
          </a:xfrm>
          <a:prstGeom prst="ellipse">
            <a:avLst/>
          </a:prstGeom>
          <a:noFill/>
          <a:ln w="57150">
            <a:solidFill>
              <a:srgbClr val="FF0000"/>
            </a:solidFill>
            <a:round/>
            <a:headEnd/>
            <a:tailEnd/>
          </a:ln>
        </p:spPr>
        <p:txBody>
          <a:bodyPr wrap="none" anchor="ctr"/>
          <a:lstStyle/>
          <a:p>
            <a:endParaRPr lang="fa-IR"/>
          </a:p>
        </p:txBody>
      </p:sp>
      <p:sp>
        <p:nvSpPr>
          <p:cNvPr id="44555" name="Line 799"/>
          <p:cNvSpPr>
            <a:spLocks noChangeShapeType="1"/>
          </p:cNvSpPr>
          <p:nvPr/>
        </p:nvSpPr>
        <p:spPr bwMode="auto">
          <a:xfrm>
            <a:off x="304800" y="838200"/>
            <a:ext cx="8534400" cy="0"/>
          </a:xfrm>
          <a:prstGeom prst="line">
            <a:avLst/>
          </a:prstGeom>
          <a:noFill/>
          <a:ln w="57150">
            <a:solidFill>
              <a:srgbClr val="FF0000"/>
            </a:solidFill>
            <a:round/>
            <a:headEnd/>
            <a:tailEnd/>
          </a:ln>
        </p:spPr>
        <p:txBody>
          <a:bodyPr wrap="none" anchor="ctr"/>
          <a:lstStyle/>
          <a:p>
            <a:endParaRPr lang="en-GB"/>
          </a:p>
        </p:txBody>
      </p:sp>
      <p:sp>
        <p:nvSpPr>
          <p:cNvPr id="44556" name="Footer Placeholder 802"/>
          <p:cNvSpPr>
            <a:spLocks noGrp="1"/>
          </p:cNvSpPr>
          <p:nvPr>
            <p:ph type="ftr" sz="quarter" idx="11"/>
          </p:nvPr>
        </p:nvSpPr>
        <p:spPr>
          <a:noFill/>
        </p:spPr>
        <p:txBody>
          <a:bodyPr/>
          <a:lstStyle/>
          <a:p>
            <a:r>
              <a:rPr lang="en-GB" smtClean="0"/>
              <a:t>Survey Sampling Methods </a:t>
            </a:r>
            <a:endParaRPr lang="en-US" smtClean="0"/>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Date Placeholder 1"/>
          <p:cNvSpPr>
            <a:spLocks noGrp="1"/>
          </p:cNvSpPr>
          <p:nvPr>
            <p:ph type="dt" sz="quarter" idx="10"/>
          </p:nvPr>
        </p:nvSpPr>
        <p:spPr>
          <a:noFill/>
        </p:spPr>
        <p:txBody>
          <a:bodyPr/>
          <a:lstStyle/>
          <a:p>
            <a:fld id="{D36BEED3-87C4-4F7D-B0F9-1FDD8CF9B764}" type="datetime1">
              <a:rPr lang="en-US" smtClean="0"/>
              <a:t>5/23/2023</a:t>
            </a:fld>
            <a:endParaRPr lang="en-US" smtClean="0"/>
          </a:p>
        </p:txBody>
      </p:sp>
      <p:sp>
        <p:nvSpPr>
          <p:cNvPr id="6149" name="Slide Number Placeholder 2"/>
          <p:cNvSpPr>
            <a:spLocks noGrp="1"/>
          </p:cNvSpPr>
          <p:nvPr>
            <p:ph type="sldNum" sz="quarter" idx="12"/>
          </p:nvPr>
        </p:nvSpPr>
        <p:spPr>
          <a:noFill/>
        </p:spPr>
        <p:txBody>
          <a:bodyPr/>
          <a:lstStyle/>
          <a:p>
            <a:fld id="{3C209406-C6E3-4D77-9F30-A7257416A9D1}" type="slidenum">
              <a:rPr lang="ar-SA" smtClean="0"/>
              <a:pPr/>
              <a:t>36</a:t>
            </a:fld>
            <a:endParaRPr lang="en-US" smtClean="0"/>
          </a:p>
        </p:txBody>
      </p:sp>
      <p:sp>
        <p:nvSpPr>
          <p:cNvPr id="6150" name="Freeform 6"/>
          <p:cNvSpPr>
            <a:spLocks/>
          </p:cNvSpPr>
          <p:nvPr/>
        </p:nvSpPr>
        <p:spPr bwMode="auto">
          <a:xfrm>
            <a:off x="312738" y="654050"/>
            <a:ext cx="2735262" cy="2374900"/>
          </a:xfrm>
          <a:custGeom>
            <a:avLst/>
            <a:gdLst>
              <a:gd name="T0" fmla="*/ 0 w 614"/>
              <a:gd name="T1" fmla="*/ 0 h 643"/>
              <a:gd name="T2" fmla="*/ 0 w 614"/>
              <a:gd name="T3" fmla="*/ 0 h 643"/>
              <a:gd name="T4" fmla="*/ 0 w 614"/>
              <a:gd name="T5" fmla="*/ 0 h 643"/>
              <a:gd name="T6" fmla="*/ 0 w 614"/>
              <a:gd name="T7" fmla="*/ 0 h 643"/>
              <a:gd name="T8" fmla="*/ 0 w 614"/>
              <a:gd name="T9" fmla="*/ 0 h 643"/>
              <a:gd name="T10" fmla="*/ 0 w 614"/>
              <a:gd name="T11" fmla="*/ 0 h 643"/>
              <a:gd name="T12" fmla="*/ 0 w 614"/>
              <a:gd name="T13" fmla="*/ 0 h 643"/>
              <a:gd name="T14" fmla="*/ 0 w 614"/>
              <a:gd name="T15" fmla="*/ 0 h 643"/>
              <a:gd name="T16" fmla="*/ 0 w 614"/>
              <a:gd name="T17" fmla="*/ 0 h 643"/>
              <a:gd name="T18" fmla="*/ 0 w 614"/>
              <a:gd name="T19" fmla="*/ 0 h 643"/>
              <a:gd name="T20" fmla="*/ 0 w 614"/>
              <a:gd name="T21" fmla="*/ 0 h 643"/>
              <a:gd name="T22" fmla="*/ 0 w 614"/>
              <a:gd name="T23" fmla="*/ 0 h 643"/>
              <a:gd name="T24" fmla="*/ 0 w 614"/>
              <a:gd name="T25" fmla="*/ 0 h 643"/>
              <a:gd name="T26" fmla="*/ 0 w 614"/>
              <a:gd name="T27" fmla="*/ 0 h 643"/>
              <a:gd name="T28" fmla="*/ 0 w 614"/>
              <a:gd name="T29" fmla="*/ 0 h 6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14"/>
              <a:gd name="T46" fmla="*/ 0 h 643"/>
              <a:gd name="T47" fmla="*/ 614 w 614"/>
              <a:gd name="T48" fmla="*/ 643 h 6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14" h="643">
                <a:moveTo>
                  <a:pt x="56" y="195"/>
                </a:moveTo>
                <a:lnTo>
                  <a:pt x="0" y="195"/>
                </a:lnTo>
                <a:lnTo>
                  <a:pt x="307" y="0"/>
                </a:lnTo>
                <a:lnTo>
                  <a:pt x="614" y="195"/>
                </a:lnTo>
                <a:lnTo>
                  <a:pt x="587" y="195"/>
                </a:lnTo>
                <a:lnTo>
                  <a:pt x="558" y="195"/>
                </a:lnTo>
                <a:lnTo>
                  <a:pt x="558" y="614"/>
                </a:lnTo>
                <a:lnTo>
                  <a:pt x="56" y="614"/>
                </a:lnTo>
                <a:lnTo>
                  <a:pt x="56" y="195"/>
                </a:lnTo>
                <a:lnTo>
                  <a:pt x="558" y="195"/>
                </a:lnTo>
                <a:lnTo>
                  <a:pt x="587" y="195"/>
                </a:lnTo>
                <a:lnTo>
                  <a:pt x="587" y="643"/>
                </a:lnTo>
                <a:lnTo>
                  <a:pt x="56" y="643"/>
                </a:lnTo>
                <a:lnTo>
                  <a:pt x="56" y="614"/>
                </a:lnTo>
                <a:lnTo>
                  <a:pt x="56" y="195"/>
                </a:lnTo>
                <a:close/>
              </a:path>
            </a:pathLst>
          </a:custGeom>
          <a:solidFill>
            <a:srgbClr val="FF00FF"/>
          </a:solidFill>
          <a:ln w="0">
            <a:solidFill>
              <a:srgbClr val="000080"/>
            </a:solidFill>
            <a:round/>
            <a:headEnd/>
            <a:tailEnd/>
          </a:ln>
        </p:spPr>
        <p:txBody>
          <a:bodyPr/>
          <a:lstStyle/>
          <a:p>
            <a:endParaRPr lang="en-GB"/>
          </a:p>
        </p:txBody>
      </p:sp>
      <p:sp>
        <p:nvSpPr>
          <p:cNvPr id="6151" name="Rectangle 7"/>
          <p:cNvSpPr>
            <a:spLocks noChangeArrowheads="1"/>
          </p:cNvSpPr>
          <p:nvPr/>
        </p:nvSpPr>
        <p:spPr bwMode="auto">
          <a:xfrm>
            <a:off x="566738" y="1371600"/>
            <a:ext cx="2268537" cy="1546225"/>
          </a:xfrm>
          <a:prstGeom prst="rect">
            <a:avLst/>
          </a:prstGeom>
          <a:solidFill>
            <a:srgbClr val="FFFF00"/>
          </a:solidFill>
          <a:ln w="0">
            <a:solidFill>
              <a:srgbClr val="000000"/>
            </a:solidFill>
            <a:miter lim="800000"/>
            <a:headEnd/>
            <a:tailEnd/>
          </a:ln>
        </p:spPr>
        <p:txBody>
          <a:bodyPr/>
          <a:lstStyle/>
          <a:p>
            <a:endParaRPr lang="el-GR">
              <a:latin typeface="Showcard Gothic" pitchFamily="82" charset="0"/>
            </a:endParaRPr>
          </a:p>
        </p:txBody>
      </p:sp>
      <p:sp>
        <p:nvSpPr>
          <p:cNvPr id="6152" name="Rectangle 8"/>
          <p:cNvSpPr>
            <a:spLocks noChangeArrowheads="1"/>
          </p:cNvSpPr>
          <p:nvPr/>
        </p:nvSpPr>
        <p:spPr bwMode="auto">
          <a:xfrm>
            <a:off x="709613" y="1890713"/>
            <a:ext cx="647700" cy="1016000"/>
          </a:xfrm>
          <a:prstGeom prst="rect">
            <a:avLst/>
          </a:prstGeom>
          <a:solidFill>
            <a:srgbClr val="800000"/>
          </a:solidFill>
          <a:ln w="0">
            <a:solidFill>
              <a:srgbClr val="000040"/>
            </a:solidFill>
            <a:miter lim="800000"/>
            <a:headEnd/>
            <a:tailEnd/>
          </a:ln>
        </p:spPr>
        <p:txBody>
          <a:bodyPr/>
          <a:lstStyle/>
          <a:p>
            <a:endParaRPr lang="el-GR">
              <a:latin typeface="Showcard Gothic" pitchFamily="82" charset="0"/>
            </a:endParaRPr>
          </a:p>
        </p:txBody>
      </p:sp>
      <p:sp>
        <p:nvSpPr>
          <p:cNvPr id="7" name="Right Arrow 6"/>
          <p:cNvSpPr/>
          <p:nvPr/>
        </p:nvSpPr>
        <p:spPr>
          <a:xfrm>
            <a:off x="2955925" y="1814513"/>
            <a:ext cx="1000125" cy="50006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srgbClr val="FFFFFF"/>
              </a:solidFill>
              <a:ea typeface="ＭＳ Ｐゴシック" charset="-128"/>
            </a:endParaRPr>
          </a:p>
        </p:txBody>
      </p:sp>
      <p:sp>
        <p:nvSpPr>
          <p:cNvPr id="8" name="Oval 797"/>
          <p:cNvSpPr>
            <a:spLocks noChangeArrowheads="1"/>
          </p:cNvSpPr>
          <p:nvPr/>
        </p:nvSpPr>
        <p:spPr bwMode="auto">
          <a:xfrm>
            <a:off x="4284663" y="476250"/>
            <a:ext cx="4343400" cy="2405063"/>
          </a:xfrm>
          <a:prstGeom prst="ellipse">
            <a:avLst/>
          </a:prstGeom>
          <a:noFill/>
          <a:ln w="57150">
            <a:solidFill>
              <a:srgbClr val="FF0000"/>
            </a:solidFill>
            <a:round/>
            <a:headEnd/>
            <a:tailEnd/>
          </a:ln>
        </p:spPr>
        <p:txBody>
          <a:bodyPr wrap="none" anchor="ctr"/>
          <a:lstStyle/>
          <a:p>
            <a:endParaRPr lang="el-GR"/>
          </a:p>
        </p:txBody>
      </p:sp>
      <p:graphicFrame>
        <p:nvGraphicFramePr>
          <p:cNvPr id="9" name="Object 2"/>
          <p:cNvGraphicFramePr>
            <a:graphicFrameLocks noChangeAspect="1"/>
          </p:cNvGraphicFramePr>
          <p:nvPr/>
        </p:nvGraphicFramePr>
        <p:xfrm>
          <a:off x="5003800" y="765175"/>
          <a:ext cx="3424238" cy="1655763"/>
        </p:xfrm>
        <a:graphic>
          <a:graphicData uri="http://schemas.openxmlformats.org/presentationml/2006/ole">
            <mc:AlternateContent xmlns:mc="http://schemas.openxmlformats.org/markup-compatibility/2006">
              <mc:Choice xmlns:v="urn:schemas-microsoft-com:vml" Requires="v">
                <p:oleObj spid="_x0000_s6148" name="Clip" r:id="rId3" imgW="2039760" imgH="988200" progId="">
                  <p:embed/>
                </p:oleObj>
              </mc:Choice>
              <mc:Fallback>
                <p:oleObj name="Clip" r:id="rId3" imgW="2039760" imgH="988200" progId="">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3800" y="765175"/>
                        <a:ext cx="3424238" cy="16557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55" name="Oval 13"/>
          <p:cNvSpPr>
            <a:spLocks noChangeArrowheads="1"/>
          </p:cNvSpPr>
          <p:nvPr/>
        </p:nvSpPr>
        <p:spPr bwMode="auto">
          <a:xfrm>
            <a:off x="8316913" y="4724400"/>
            <a:ext cx="503237" cy="504825"/>
          </a:xfrm>
          <a:prstGeom prst="ellipse">
            <a:avLst/>
          </a:prstGeom>
          <a:noFill/>
          <a:ln w="88900">
            <a:solidFill>
              <a:srgbClr val="FF0000"/>
            </a:solidFill>
            <a:round/>
            <a:headEnd/>
            <a:tailEnd/>
          </a:ln>
        </p:spPr>
        <p:txBody>
          <a:bodyPr wrap="none" anchor="ctr"/>
          <a:lstStyle/>
          <a:p>
            <a:endParaRPr lang="el-GR"/>
          </a:p>
        </p:txBody>
      </p:sp>
      <p:sp>
        <p:nvSpPr>
          <p:cNvPr id="6156" name="Oval 17"/>
          <p:cNvSpPr>
            <a:spLocks noChangeArrowheads="1"/>
          </p:cNvSpPr>
          <p:nvPr/>
        </p:nvSpPr>
        <p:spPr bwMode="auto">
          <a:xfrm>
            <a:off x="5003800" y="3716338"/>
            <a:ext cx="571500" cy="609600"/>
          </a:xfrm>
          <a:prstGeom prst="ellipse">
            <a:avLst/>
          </a:prstGeom>
          <a:noFill/>
          <a:ln w="88900">
            <a:solidFill>
              <a:srgbClr val="FF0000"/>
            </a:solidFill>
            <a:round/>
            <a:headEnd/>
            <a:tailEnd/>
          </a:ln>
        </p:spPr>
        <p:txBody>
          <a:bodyPr wrap="none" anchor="ctr"/>
          <a:lstStyle/>
          <a:p>
            <a:endParaRPr lang="el-GR"/>
          </a:p>
        </p:txBody>
      </p:sp>
      <p:grpSp>
        <p:nvGrpSpPr>
          <p:cNvPr id="6157" name="Group 12"/>
          <p:cNvGrpSpPr>
            <a:grpSpLocks/>
          </p:cNvGrpSpPr>
          <p:nvPr/>
        </p:nvGrpSpPr>
        <p:grpSpPr bwMode="auto">
          <a:xfrm>
            <a:off x="366713" y="3513138"/>
            <a:ext cx="3786187" cy="2374900"/>
            <a:chOff x="0" y="1824"/>
            <a:chExt cx="2385" cy="1496"/>
          </a:xfrm>
        </p:grpSpPr>
        <p:grpSp>
          <p:nvGrpSpPr>
            <p:cNvPr id="6159" name="Group 5"/>
            <p:cNvGrpSpPr>
              <a:grpSpLocks/>
            </p:cNvGrpSpPr>
            <p:nvPr/>
          </p:nvGrpSpPr>
          <p:grpSpPr bwMode="auto">
            <a:xfrm>
              <a:off x="0" y="1824"/>
              <a:ext cx="1882" cy="1496"/>
              <a:chOff x="3969" y="3532"/>
              <a:chExt cx="205" cy="215"/>
            </a:xfrm>
          </p:grpSpPr>
          <p:sp>
            <p:nvSpPr>
              <p:cNvPr id="6162" name="Freeform 6"/>
              <p:cNvSpPr>
                <a:spLocks/>
              </p:cNvSpPr>
              <p:nvPr/>
            </p:nvSpPr>
            <p:spPr bwMode="auto">
              <a:xfrm>
                <a:off x="3969" y="3532"/>
                <a:ext cx="205" cy="215"/>
              </a:xfrm>
              <a:custGeom>
                <a:avLst/>
                <a:gdLst>
                  <a:gd name="T0" fmla="*/ 0 w 614"/>
                  <a:gd name="T1" fmla="*/ 0 h 643"/>
                  <a:gd name="T2" fmla="*/ 0 w 614"/>
                  <a:gd name="T3" fmla="*/ 0 h 643"/>
                  <a:gd name="T4" fmla="*/ 0 w 614"/>
                  <a:gd name="T5" fmla="*/ 0 h 643"/>
                  <a:gd name="T6" fmla="*/ 0 w 614"/>
                  <a:gd name="T7" fmla="*/ 0 h 643"/>
                  <a:gd name="T8" fmla="*/ 0 w 614"/>
                  <a:gd name="T9" fmla="*/ 0 h 643"/>
                  <a:gd name="T10" fmla="*/ 0 w 614"/>
                  <a:gd name="T11" fmla="*/ 0 h 643"/>
                  <a:gd name="T12" fmla="*/ 0 w 614"/>
                  <a:gd name="T13" fmla="*/ 0 h 643"/>
                  <a:gd name="T14" fmla="*/ 0 w 614"/>
                  <a:gd name="T15" fmla="*/ 0 h 643"/>
                  <a:gd name="T16" fmla="*/ 0 w 614"/>
                  <a:gd name="T17" fmla="*/ 0 h 643"/>
                  <a:gd name="T18" fmla="*/ 0 w 614"/>
                  <a:gd name="T19" fmla="*/ 0 h 643"/>
                  <a:gd name="T20" fmla="*/ 0 w 614"/>
                  <a:gd name="T21" fmla="*/ 0 h 643"/>
                  <a:gd name="T22" fmla="*/ 0 w 614"/>
                  <a:gd name="T23" fmla="*/ 0 h 643"/>
                  <a:gd name="T24" fmla="*/ 0 w 614"/>
                  <a:gd name="T25" fmla="*/ 0 h 643"/>
                  <a:gd name="T26" fmla="*/ 0 w 614"/>
                  <a:gd name="T27" fmla="*/ 0 h 643"/>
                  <a:gd name="T28" fmla="*/ 0 w 614"/>
                  <a:gd name="T29" fmla="*/ 0 h 6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14"/>
                  <a:gd name="T46" fmla="*/ 0 h 643"/>
                  <a:gd name="T47" fmla="*/ 614 w 614"/>
                  <a:gd name="T48" fmla="*/ 643 h 6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14" h="643">
                    <a:moveTo>
                      <a:pt x="56" y="195"/>
                    </a:moveTo>
                    <a:lnTo>
                      <a:pt x="0" y="195"/>
                    </a:lnTo>
                    <a:lnTo>
                      <a:pt x="307" y="0"/>
                    </a:lnTo>
                    <a:lnTo>
                      <a:pt x="614" y="195"/>
                    </a:lnTo>
                    <a:lnTo>
                      <a:pt x="587" y="195"/>
                    </a:lnTo>
                    <a:lnTo>
                      <a:pt x="558" y="195"/>
                    </a:lnTo>
                    <a:lnTo>
                      <a:pt x="558" y="614"/>
                    </a:lnTo>
                    <a:lnTo>
                      <a:pt x="56" y="614"/>
                    </a:lnTo>
                    <a:lnTo>
                      <a:pt x="56" y="195"/>
                    </a:lnTo>
                    <a:lnTo>
                      <a:pt x="558" y="195"/>
                    </a:lnTo>
                    <a:lnTo>
                      <a:pt x="587" y="195"/>
                    </a:lnTo>
                    <a:lnTo>
                      <a:pt x="587" y="643"/>
                    </a:lnTo>
                    <a:lnTo>
                      <a:pt x="56" y="643"/>
                    </a:lnTo>
                    <a:lnTo>
                      <a:pt x="56" y="614"/>
                    </a:lnTo>
                    <a:lnTo>
                      <a:pt x="56" y="195"/>
                    </a:lnTo>
                    <a:close/>
                  </a:path>
                </a:pathLst>
              </a:custGeom>
              <a:solidFill>
                <a:srgbClr val="FF00FF"/>
              </a:solidFill>
              <a:ln w="0">
                <a:solidFill>
                  <a:srgbClr val="000080"/>
                </a:solidFill>
                <a:round/>
                <a:headEnd/>
                <a:tailEnd/>
              </a:ln>
            </p:spPr>
            <p:txBody>
              <a:bodyPr/>
              <a:lstStyle/>
              <a:p>
                <a:endParaRPr lang="en-GB"/>
              </a:p>
            </p:txBody>
          </p:sp>
          <p:sp>
            <p:nvSpPr>
              <p:cNvPr id="6163" name="Rectangle 7"/>
              <p:cNvSpPr>
                <a:spLocks noChangeArrowheads="1"/>
              </p:cNvSpPr>
              <p:nvPr/>
            </p:nvSpPr>
            <p:spPr bwMode="auto">
              <a:xfrm>
                <a:off x="3988" y="3597"/>
                <a:ext cx="170" cy="140"/>
              </a:xfrm>
              <a:prstGeom prst="rect">
                <a:avLst/>
              </a:prstGeom>
              <a:solidFill>
                <a:srgbClr val="FFFF00"/>
              </a:solidFill>
              <a:ln w="0">
                <a:solidFill>
                  <a:srgbClr val="000000"/>
                </a:solidFill>
                <a:miter lim="800000"/>
                <a:headEnd/>
                <a:tailEnd/>
              </a:ln>
            </p:spPr>
            <p:txBody>
              <a:bodyPr/>
              <a:lstStyle/>
              <a:p>
                <a:endParaRPr lang="el-GR"/>
              </a:p>
            </p:txBody>
          </p:sp>
          <p:sp>
            <p:nvSpPr>
              <p:cNvPr id="6164" name="Rectangle 8"/>
              <p:cNvSpPr>
                <a:spLocks noChangeArrowheads="1"/>
              </p:cNvSpPr>
              <p:nvPr/>
            </p:nvSpPr>
            <p:spPr bwMode="auto">
              <a:xfrm>
                <a:off x="4015" y="3631"/>
                <a:ext cx="60" cy="105"/>
              </a:xfrm>
              <a:prstGeom prst="rect">
                <a:avLst/>
              </a:prstGeom>
              <a:solidFill>
                <a:srgbClr val="800000"/>
              </a:solidFill>
              <a:ln w="0">
                <a:solidFill>
                  <a:srgbClr val="000040"/>
                </a:solidFill>
                <a:miter lim="800000"/>
                <a:headEnd/>
                <a:tailEnd/>
              </a:ln>
            </p:spPr>
            <p:txBody>
              <a:bodyPr/>
              <a:lstStyle/>
              <a:p>
                <a:endParaRPr lang="el-GR"/>
              </a:p>
            </p:txBody>
          </p:sp>
        </p:grpSp>
        <p:sp>
          <p:nvSpPr>
            <p:cNvPr id="18" name="Right Arrow 17"/>
            <p:cNvSpPr/>
            <p:nvPr/>
          </p:nvSpPr>
          <p:spPr>
            <a:xfrm>
              <a:off x="1755" y="2642"/>
              <a:ext cx="630" cy="31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srgbClr val="FFFFFF"/>
                </a:solidFill>
                <a:ea typeface="ＭＳ Ｐゴシック" charset="-128"/>
              </a:endParaRPr>
            </a:p>
          </p:txBody>
        </p:sp>
        <p:sp>
          <p:nvSpPr>
            <p:cNvPr id="6161" name="Oval 18"/>
            <p:cNvSpPr>
              <a:spLocks noChangeArrowheads="1"/>
            </p:cNvSpPr>
            <p:nvPr/>
          </p:nvSpPr>
          <p:spPr bwMode="auto">
            <a:xfrm>
              <a:off x="839" y="2795"/>
              <a:ext cx="45" cy="91"/>
            </a:xfrm>
            <a:prstGeom prst="ellipse">
              <a:avLst/>
            </a:prstGeom>
            <a:solidFill>
              <a:schemeClr val="bg1"/>
            </a:solidFill>
            <a:ln w="9525">
              <a:solidFill>
                <a:srgbClr val="FF9933"/>
              </a:solidFill>
              <a:round/>
              <a:headEnd/>
              <a:tailEnd/>
            </a:ln>
          </p:spPr>
          <p:txBody>
            <a:bodyPr wrap="none" anchor="ctr"/>
            <a:lstStyle/>
            <a:p>
              <a:endParaRPr lang="en-US"/>
            </a:p>
          </p:txBody>
        </p:sp>
      </p:grpSp>
      <p:graphicFrame>
        <p:nvGraphicFramePr>
          <p:cNvPr id="23" name="Object 3"/>
          <p:cNvGraphicFramePr>
            <a:graphicFrameLocks noChangeAspect="1"/>
          </p:cNvGraphicFramePr>
          <p:nvPr/>
        </p:nvGraphicFramePr>
        <p:xfrm>
          <a:off x="4716463" y="3860800"/>
          <a:ext cx="4167187" cy="2016125"/>
        </p:xfrm>
        <a:graphic>
          <a:graphicData uri="http://schemas.openxmlformats.org/presentationml/2006/ole">
            <mc:AlternateContent xmlns:mc="http://schemas.openxmlformats.org/markup-compatibility/2006">
              <mc:Choice xmlns:v="urn:schemas-microsoft-com:vml" Requires="v">
                <p:oleObj spid="_x0000_s6149" name="Clip" r:id="rId5" imgW="2039760" imgH="988200" progId="">
                  <p:embed/>
                </p:oleObj>
              </mc:Choice>
              <mc:Fallback>
                <p:oleObj name="Clip" r:id="rId5" imgW="2039760" imgH="988200" progId="">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463" y="3860800"/>
                        <a:ext cx="4167187" cy="2016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58" name="Footer Placeholder 23"/>
          <p:cNvSpPr>
            <a:spLocks noGrp="1"/>
          </p:cNvSpPr>
          <p:nvPr>
            <p:ph type="ftr" sz="quarter" idx="11"/>
          </p:nvPr>
        </p:nvSpPr>
        <p:spPr>
          <a:noFill/>
        </p:spPr>
        <p:txBody>
          <a:bodyPr/>
          <a:lstStyle/>
          <a:p>
            <a:r>
              <a:rPr lang="en-GB" smtClean="0"/>
              <a:t>Survey Sampling Methods </a:t>
            </a: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499"/>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499"/>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685800" y="76200"/>
            <a:ext cx="7772400" cy="976313"/>
          </a:xfrm>
        </p:spPr>
        <p:txBody>
          <a:bodyPr/>
          <a:lstStyle/>
          <a:p>
            <a:pPr algn="ctr" rtl="1"/>
            <a:r>
              <a:rPr lang="ar-SA" b="1" smtClean="0"/>
              <a:t>نمونه‌گيري خوشه‌اي </a:t>
            </a:r>
            <a:endParaRPr lang="en-GB" smtClean="0"/>
          </a:p>
        </p:txBody>
      </p:sp>
      <p:sp>
        <p:nvSpPr>
          <p:cNvPr id="45059" name="Rectangle 3"/>
          <p:cNvSpPr>
            <a:spLocks noGrp="1" noChangeArrowheads="1"/>
          </p:cNvSpPr>
          <p:nvPr>
            <p:ph type="body" idx="1"/>
          </p:nvPr>
        </p:nvSpPr>
        <p:spPr>
          <a:xfrm>
            <a:off x="762000" y="1371600"/>
            <a:ext cx="8058150" cy="4876800"/>
          </a:xfrm>
        </p:spPr>
        <p:txBody>
          <a:bodyPr/>
          <a:lstStyle/>
          <a:p>
            <a:pPr eaLnBrk="1" hangingPunct="1">
              <a:lnSpc>
                <a:spcPct val="110000"/>
              </a:lnSpc>
            </a:pPr>
            <a:r>
              <a:rPr lang="en-GB" sz="2400" b="1" smtClean="0"/>
              <a:t>Advantages</a:t>
            </a:r>
          </a:p>
          <a:p>
            <a:pPr lvl="1" eaLnBrk="1" hangingPunct="1">
              <a:spcBef>
                <a:spcPct val="0"/>
              </a:spcBef>
            </a:pPr>
            <a:r>
              <a:rPr lang="en-GB" smtClean="0"/>
              <a:t>Simple as complete list of sampling units within population not required</a:t>
            </a:r>
          </a:p>
          <a:p>
            <a:pPr lvl="1" eaLnBrk="1" hangingPunct="1">
              <a:spcBef>
                <a:spcPct val="0"/>
              </a:spcBef>
            </a:pPr>
            <a:r>
              <a:rPr lang="en-GB" smtClean="0"/>
              <a:t>Less travel/resources required </a:t>
            </a:r>
          </a:p>
          <a:p>
            <a:pPr lvl="1" eaLnBrk="1" hangingPunct="1">
              <a:spcBef>
                <a:spcPct val="0"/>
              </a:spcBef>
            </a:pPr>
            <a:endParaRPr lang="en-GB" smtClean="0"/>
          </a:p>
          <a:p>
            <a:pPr eaLnBrk="1" hangingPunct="1">
              <a:spcBef>
                <a:spcPct val="0"/>
              </a:spcBef>
            </a:pPr>
            <a:r>
              <a:rPr lang="en-GB" sz="2400" b="1" smtClean="0"/>
              <a:t>Disadvantages</a:t>
            </a:r>
          </a:p>
          <a:p>
            <a:pPr lvl="1" eaLnBrk="1" hangingPunct="1">
              <a:lnSpc>
                <a:spcPct val="120000"/>
              </a:lnSpc>
              <a:spcBef>
                <a:spcPct val="0"/>
              </a:spcBef>
            </a:pPr>
            <a:r>
              <a:rPr lang="en-GB" smtClean="0"/>
              <a:t>Cluster members may be more alike than those in another cluster (homogeneous)</a:t>
            </a:r>
          </a:p>
          <a:p>
            <a:pPr lvl="1" eaLnBrk="1" hangingPunct="1">
              <a:lnSpc>
                <a:spcPct val="120000"/>
              </a:lnSpc>
              <a:spcBef>
                <a:spcPct val="0"/>
              </a:spcBef>
            </a:pPr>
            <a:r>
              <a:rPr lang="en-GB" smtClean="0"/>
              <a:t>this “dependence” needs to be taken into account in the sample size </a:t>
            </a:r>
            <a:r>
              <a:rPr lang="en-GB" b="1" smtClean="0"/>
              <a:t>and</a:t>
            </a:r>
            <a:r>
              <a:rPr lang="en-GB" smtClean="0"/>
              <a:t> in the analysis (“design effect”)</a:t>
            </a:r>
          </a:p>
        </p:txBody>
      </p:sp>
      <p:sp>
        <p:nvSpPr>
          <p:cNvPr id="45060" name="Line 4"/>
          <p:cNvSpPr>
            <a:spLocks noChangeShapeType="1"/>
          </p:cNvSpPr>
          <p:nvPr/>
        </p:nvSpPr>
        <p:spPr bwMode="auto">
          <a:xfrm>
            <a:off x="304800" y="1066800"/>
            <a:ext cx="8534400" cy="0"/>
          </a:xfrm>
          <a:prstGeom prst="line">
            <a:avLst/>
          </a:prstGeom>
          <a:noFill/>
          <a:ln w="57150">
            <a:solidFill>
              <a:srgbClr val="FF0000"/>
            </a:solidFill>
            <a:round/>
            <a:headEnd/>
            <a:tailEnd/>
          </a:ln>
        </p:spPr>
        <p:txBody>
          <a:bodyPr wrap="none" anchor="ctr"/>
          <a:lstStyle/>
          <a:p>
            <a:endParaRPr lang="en-GB"/>
          </a:p>
        </p:txBody>
      </p:sp>
      <p:sp>
        <p:nvSpPr>
          <p:cNvPr id="45061" name="Date Placeholder 4"/>
          <p:cNvSpPr>
            <a:spLocks noGrp="1"/>
          </p:cNvSpPr>
          <p:nvPr>
            <p:ph type="dt" sz="quarter" idx="10"/>
          </p:nvPr>
        </p:nvSpPr>
        <p:spPr>
          <a:noFill/>
        </p:spPr>
        <p:txBody>
          <a:bodyPr/>
          <a:lstStyle/>
          <a:p>
            <a:fld id="{0D6D6660-C3A4-4A28-B49F-BE0F2A5B8A13}" type="datetime1">
              <a:rPr lang="en-US" smtClean="0"/>
              <a:t>5/23/2023</a:t>
            </a:fld>
            <a:endParaRPr lang="en-US" smtClean="0"/>
          </a:p>
        </p:txBody>
      </p:sp>
      <p:sp>
        <p:nvSpPr>
          <p:cNvPr id="45062" name="Slide Number Placeholder 5"/>
          <p:cNvSpPr>
            <a:spLocks noGrp="1"/>
          </p:cNvSpPr>
          <p:nvPr>
            <p:ph type="sldNum" sz="quarter" idx="12"/>
          </p:nvPr>
        </p:nvSpPr>
        <p:spPr>
          <a:noFill/>
        </p:spPr>
        <p:txBody>
          <a:bodyPr/>
          <a:lstStyle/>
          <a:p>
            <a:fld id="{46403535-2F72-48D2-9745-9545FB62456B}" type="slidenum">
              <a:rPr lang="ar-SA" smtClean="0"/>
              <a:pPr/>
              <a:t>37</a:t>
            </a:fld>
            <a:endParaRPr lang="en-US" smtClean="0"/>
          </a:p>
        </p:txBody>
      </p:sp>
      <p:sp>
        <p:nvSpPr>
          <p:cNvPr id="45063" name="Footer Placeholder 6"/>
          <p:cNvSpPr>
            <a:spLocks noGrp="1"/>
          </p:cNvSpPr>
          <p:nvPr>
            <p:ph type="ftr" sz="quarter" idx="11"/>
          </p:nvPr>
        </p:nvSpPr>
        <p:spPr>
          <a:noFill/>
        </p:spPr>
        <p:txBody>
          <a:bodyPr/>
          <a:lstStyle/>
          <a:p>
            <a:r>
              <a:rPr lang="en-GB" smtClean="0"/>
              <a:t>Survey Sampling Methods </a:t>
            </a:r>
            <a:endParaRPr lang="en-US"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Date Placeholder 1"/>
          <p:cNvSpPr>
            <a:spLocks noGrp="1"/>
          </p:cNvSpPr>
          <p:nvPr>
            <p:ph type="dt" sz="quarter" idx="10"/>
          </p:nvPr>
        </p:nvSpPr>
        <p:spPr>
          <a:noFill/>
        </p:spPr>
        <p:txBody>
          <a:bodyPr/>
          <a:lstStyle/>
          <a:p>
            <a:fld id="{D8BF72A6-711E-4F24-8935-17B44216BDE5}" type="datetime1">
              <a:rPr lang="en-US" smtClean="0"/>
              <a:t>5/23/2023</a:t>
            </a:fld>
            <a:endParaRPr lang="en-US" smtClean="0"/>
          </a:p>
        </p:txBody>
      </p:sp>
      <p:sp>
        <p:nvSpPr>
          <p:cNvPr id="46083" name="Slide Number Placeholder 3"/>
          <p:cNvSpPr>
            <a:spLocks noGrp="1"/>
          </p:cNvSpPr>
          <p:nvPr>
            <p:ph type="sldNum" sz="quarter" idx="12"/>
          </p:nvPr>
        </p:nvSpPr>
        <p:spPr>
          <a:noFill/>
        </p:spPr>
        <p:txBody>
          <a:bodyPr/>
          <a:lstStyle/>
          <a:p>
            <a:fld id="{09636D40-26AD-41DC-8F51-B1CACABA36B9}" type="slidenum">
              <a:rPr lang="ar-SA" smtClean="0"/>
              <a:pPr/>
              <a:t>38</a:t>
            </a:fld>
            <a:endParaRPr lang="en-US" smtClean="0"/>
          </a:p>
        </p:txBody>
      </p:sp>
      <p:sp>
        <p:nvSpPr>
          <p:cNvPr id="198658" name="Rectangle 2"/>
          <p:cNvSpPr>
            <a:spLocks noChangeArrowheads="1"/>
          </p:cNvSpPr>
          <p:nvPr/>
        </p:nvSpPr>
        <p:spPr bwMode="auto">
          <a:xfrm>
            <a:off x="755650" y="339725"/>
            <a:ext cx="7067550" cy="2195513"/>
          </a:xfrm>
          <a:prstGeom prst="rect">
            <a:avLst/>
          </a:prstGeom>
          <a:noFill/>
          <a:ln w="9525">
            <a:noFill/>
            <a:miter lim="800000"/>
            <a:headEnd/>
            <a:tailEnd/>
          </a:ln>
        </p:spPr>
        <p:txBody>
          <a:bodyPr anchor="ctr">
            <a:spAutoFit/>
          </a:bodyPr>
          <a:lstStyle/>
          <a:p>
            <a:pPr algn="ctr">
              <a:tabLst>
                <a:tab pos="457200" algn="r"/>
                <a:tab pos="2636838" algn="ctr"/>
                <a:tab pos="5273675" algn="r"/>
              </a:tabLst>
            </a:pPr>
            <a:r>
              <a:rPr lang="ar-SA" sz="6600" b="1"/>
              <a:t>نمونه گيري خوشه اي</a:t>
            </a:r>
            <a:endParaRPr lang="en-US" sz="6600" b="1"/>
          </a:p>
          <a:p>
            <a:pPr algn="ctr">
              <a:tabLst>
                <a:tab pos="457200" algn="r"/>
                <a:tab pos="2636838" algn="ctr"/>
                <a:tab pos="5273675" algn="r"/>
              </a:tabLst>
            </a:pPr>
            <a:r>
              <a:rPr lang="en-US" sz="4800" b="1"/>
              <a:t>Cluster Sampling </a:t>
            </a:r>
          </a:p>
          <a:p>
            <a:pPr algn="ctr" rtl="1">
              <a:tabLst>
                <a:tab pos="457200" algn="r"/>
                <a:tab pos="2636838" algn="ctr"/>
                <a:tab pos="5273675" algn="r"/>
              </a:tabLst>
            </a:pPr>
            <a:r>
              <a:rPr lang="en-US" sz="2400" b="1"/>
              <a:t> </a:t>
            </a:r>
            <a:r>
              <a:rPr lang="en-US" sz="2400"/>
              <a:t> </a:t>
            </a:r>
          </a:p>
        </p:txBody>
      </p:sp>
      <p:sp>
        <p:nvSpPr>
          <p:cNvPr id="198659" name="Text Box 3"/>
          <p:cNvSpPr txBox="1">
            <a:spLocks noChangeArrowheads="1"/>
          </p:cNvSpPr>
          <p:nvPr/>
        </p:nvSpPr>
        <p:spPr bwMode="auto">
          <a:xfrm>
            <a:off x="468313" y="3284538"/>
            <a:ext cx="7632700" cy="2773362"/>
          </a:xfrm>
          <a:prstGeom prst="rect">
            <a:avLst/>
          </a:prstGeom>
          <a:noFill/>
          <a:ln w="9525">
            <a:noFill/>
            <a:miter lim="800000"/>
            <a:headEnd/>
            <a:tailEnd/>
          </a:ln>
        </p:spPr>
        <p:txBody>
          <a:bodyPr>
            <a:spAutoFit/>
          </a:bodyPr>
          <a:lstStyle/>
          <a:p>
            <a:pPr algn="r" rtl="1">
              <a:buClr>
                <a:schemeClr val="hlink"/>
              </a:buClr>
              <a:buFont typeface="Wingdings" pitchFamily="2" charset="2"/>
              <a:buChar char="ü"/>
            </a:pPr>
            <a:r>
              <a:rPr lang="fa-IR" sz="3200" b="1"/>
              <a:t>مقرون به صرفه، زمان کمتر، .....</a:t>
            </a:r>
          </a:p>
          <a:p>
            <a:pPr algn="r" rtl="1">
              <a:buClr>
                <a:schemeClr val="hlink"/>
              </a:buClr>
              <a:buFont typeface="Wingdings" pitchFamily="2" charset="2"/>
              <a:buChar char="ü"/>
            </a:pPr>
            <a:endParaRPr lang="fa-IR" sz="3200" b="1"/>
          </a:p>
          <a:p>
            <a:pPr algn="r" rtl="1">
              <a:buClr>
                <a:schemeClr val="hlink"/>
              </a:buClr>
              <a:buFont typeface="Wingdings" pitchFamily="2" charset="2"/>
              <a:buChar char="ü"/>
            </a:pPr>
            <a:r>
              <a:rPr lang="fa-IR" sz="3200" b="1"/>
              <a:t>زمانی قابل استفاده است که پراکندگی بين خوشه ها </a:t>
            </a:r>
            <a:r>
              <a:rPr lang="fa-IR" sz="3200" b="1">
                <a:solidFill>
                  <a:schemeClr val="hlink"/>
                </a:solidFill>
              </a:rPr>
              <a:t>کمتر</a:t>
            </a:r>
            <a:r>
              <a:rPr lang="fa-IR" sz="3200" b="1"/>
              <a:t> از پراکندگی داخل خوشه ها باشد</a:t>
            </a:r>
            <a:r>
              <a:rPr lang="fa-IR" sz="3200"/>
              <a:t> </a:t>
            </a:r>
            <a:endParaRPr lang="en-US" sz="3200"/>
          </a:p>
          <a:p>
            <a:pPr>
              <a:spcBef>
                <a:spcPct val="50000"/>
              </a:spcBef>
            </a:pPr>
            <a:endParaRPr lang="en-US" sz="3200"/>
          </a:p>
        </p:txBody>
      </p:sp>
      <p:sp>
        <p:nvSpPr>
          <p:cNvPr id="46086" name="Footer Placeholder 5"/>
          <p:cNvSpPr>
            <a:spLocks noGrp="1"/>
          </p:cNvSpPr>
          <p:nvPr>
            <p:ph type="ftr" sz="quarter" idx="11"/>
          </p:nvPr>
        </p:nvSpPr>
        <p:spPr>
          <a:noFill/>
        </p:spPr>
        <p:txBody>
          <a:bodyPr/>
          <a:lstStyle/>
          <a:p>
            <a:r>
              <a:rPr lang="en-GB" smtClean="0"/>
              <a:t>Survey Sampling Methods </a:t>
            </a: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98658">
                                            <p:txEl>
                                              <p:pRg st="0" end="0"/>
                                            </p:txEl>
                                          </p:spTgt>
                                        </p:tgtEl>
                                        <p:attrNameLst>
                                          <p:attrName>style.visibility</p:attrName>
                                        </p:attrNameLst>
                                      </p:cBhvr>
                                      <p:to>
                                        <p:strVal val="visible"/>
                                      </p:to>
                                    </p:set>
                                    <p:anim calcmode="lin" valueType="num">
                                      <p:cBhvr additive="base">
                                        <p:cTn id="7" dur="500" fill="hold"/>
                                        <p:tgtEl>
                                          <p:spTgt spid="198658">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98658">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arbrake.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98658">
                                            <p:txEl>
                                              <p:pRg st="1" end="1"/>
                                            </p:txEl>
                                          </p:spTgt>
                                        </p:tgtEl>
                                        <p:attrNameLst>
                                          <p:attrName>style.visibility</p:attrName>
                                        </p:attrNameLst>
                                      </p:cBhvr>
                                      <p:to>
                                        <p:strVal val="visible"/>
                                      </p:to>
                                    </p:set>
                                    <p:anim calcmode="lin" valueType="num">
                                      <p:cBhvr additive="base">
                                        <p:cTn id="13" dur="500" fill="hold"/>
                                        <p:tgtEl>
                                          <p:spTgt spid="198658">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98658">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arbrake.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98658">
                                            <p:txEl>
                                              <p:pRg st="2" end="2"/>
                                            </p:txEl>
                                          </p:spTgt>
                                        </p:tgtEl>
                                        <p:attrNameLst>
                                          <p:attrName>style.visibility</p:attrName>
                                        </p:attrNameLst>
                                      </p:cBhvr>
                                      <p:to>
                                        <p:strVal val="visible"/>
                                      </p:to>
                                    </p:set>
                                    <p:anim calcmode="lin" valueType="num">
                                      <p:cBhvr additive="base">
                                        <p:cTn id="19" dur="500" fill="hold"/>
                                        <p:tgtEl>
                                          <p:spTgt spid="198658">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98658">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arbrake.wav"/>
                                        </p:tgtEl>
                                      </p:cMediaNode>
                                    </p:audio>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86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58" grpId="0" build="p" autoUpdateAnimBg="0"/>
      <p:bldP spid="198659"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Date Placeholder 2"/>
          <p:cNvSpPr>
            <a:spLocks noGrp="1"/>
          </p:cNvSpPr>
          <p:nvPr>
            <p:ph type="dt" sz="quarter" idx="10"/>
          </p:nvPr>
        </p:nvSpPr>
        <p:spPr>
          <a:noFill/>
        </p:spPr>
        <p:txBody>
          <a:bodyPr/>
          <a:lstStyle/>
          <a:p>
            <a:fld id="{DE57453E-DFEA-4349-8379-FA573783219B}" type="datetime1">
              <a:rPr lang="en-US" smtClean="0"/>
              <a:t>5/23/2023</a:t>
            </a:fld>
            <a:endParaRPr lang="en-US" smtClean="0"/>
          </a:p>
        </p:txBody>
      </p:sp>
      <p:sp>
        <p:nvSpPr>
          <p:cNvPr id="47107" name="Slide Number Placeholder 4"/>
          <p:cNvSpPr>
            <a:spLocks noGrp="1"/>
          </p:cNvSpPr>
          <p:nvPr>
            <p:ph type="sldNum" sz="quarter" idx="12"/>
          </p:nvPr>
        </p:nvSpPr>
        <p:spPr>
          <a:noFill/>
        </p:spPr>
        <p:txBody>
          <a:bodyPr/>
          <a:lstStyle/>
          <a:p>
            <a:fld id="{AD21403B-84DF-4C23-9C57-9DD4EFD0FFDD}" type="slidenum">
              <a:rPr lang="ar-SA" smtClean="0"/>
              <a:pPr/>
              <a:t>39</a:t>
            </a:fld>
            <a:endParaRPr lang="en-US" smtClean="0"/>
          </a:p>
        </p:txBody>
      </p:sp>
      <p:sp>
        <p:nvSpPr>
          <p:cNvPr id="47108" name="Rectangle 2"/>
          <p:cNvSpPr>
            <a:spLocks noGrp="1" noChangeArrowheads="1"/>
          </p:cNvSpPr>
          <p:nvPr>
            <p:ph type="title"/>
          </p:nvPr>
        </p:nvSpPr>
        <p:spPr>
          <a:xfrm>
            <a:off x="0" y="0"/>
            <a:ext cx="9144000" cy="609600"/>
          </a:xfrm>
          <a:solidFill>
            <a:schemeClr val="accent2"/>
          </a:solidFill>
        </p:spPr>
        <p:txBody>
          <a:bodyPr/>
          <a:lstStyle/>
          <a:p>
            <a:pPr algn="ctr" rtl="1" eaLnBrk="1" hangingPunct="1"/>
            <a:r>
              <a:rPr lang="fa-IR" sz="3200" b="1" smtClean="0"/>
              <a:t>تفاوت بین نمونه گیری طبقه بندی و نمونه گیری خوشه ای</a:t>
            </a:r>
            <a:endParaRPr lang="en-AU" sz="3200" b="1" smtClean="0"/>
          </a:p>
        </p:txBody>
      </p:sp>
      <p:grpSp>
        <p:nvGrpSpPr>
          <p:cNvPr id="2" name="Group 3"/>
          <p:cNvGrpSpPr>
            <a:grpSpLocks/>
          </p:cNvGrpSpPr>
          <p:nvPr/>
        </p:nvGrpSpPr>
        <p:grpSpPr bwMode="auto">
          <a:xfrm>
            <a:off x="533400" y="762000"/>
            <a:ext cx="3275013" cy="2286000"/>
            <a:chOff x="336" y="720"/>
            <a:chExt cx="3360" cy="2352"/>
          </a:xfrm>
        </p:grpSpPr>
        <p:grpSp>
          <p:nvGrpSpPr>
            <p:cNvPr id="47667" name="Group 4"/>
            <p:cNvGrpSpPr>
              <a:grpSpLocks/>
            </p:cNvGrpSpPr>
            <p:nvPr/>
          </p:nvGrpSpPr>
          <p:grpSpPr bwMode="auto">
            <a:xfrm>
              <a:off x="336" y="720"/>
              <a:ext cx="960" cy="768"/>
              <a:chOff x="480" y="816"/>
              <a:chExt cx="960" cy="768"/>
            </a:xfrm>
          </p:grpSpPr>
          <p:grpSp>
            <p:nvGrpSpPr>
              <p:cNvPr id="47843" name="Group 5"/>
              <p:cNvGrpSpPr>
                <a:grpSpLocks/>
              </p:cNvGrpSpPr>
              <p:nvPr/>
            </p:nvGrpSpPr>
            <p:grpSpPr bwMode="auto">
              <a:xfrm>
                <a:off x="480" y="816"/>
                <a:ext cx="960" cy="192"/>
                <a:chOff x="480" y="816"/>
                <a:chExt cx="960" cy="192"/>
              </a:xfrm>
            </p:grpSpPr>
            <p:sp>
              <p:nvSpPr>
                <p:cNvPr id="47862" name="Rectangle 6"/>
                <p:cNvSpPr>
                  <a:spLocks noChangeArrowheads="1"/>
                </p:cNvSpPr>
                <p:nvPr/>
              </p:nvSpPr>
              <p:spPr bwMode="auto">
                <a:xfrm>
                  <a:off x="480" y="816"/>
                  <a:ext cx="192" cy="192"/>
                </a:xfrm>
                <a:prstGeom prst="rect">
                  <a:avLst/>
                </a:prstGeom>
                <a:noFill/>
                <a:ln w="28575">
                  <a:solidFill>
                    <a:srgbClr val="000000"/>
                  </a:solidFill>
                  <a:miter lim="800000"/>
                  <a:headEnd/>
                  <a:tailEnd/>
                </a:ln>
              </p:spPr>
              <p:txBody>
                <a:bodyPr wrap="none" anchor="ctr"/>
                <a:lstStyle/>
                <a:p>
                  <a:endParaRPr lang="fa-IR"/>
                </a:p>
              </p:txBody>
            </p:sp>
            <p:sp>
              <p:nvSpPr>
                <p:cNvPr id="47863" name="Rectangle 7"/>
                <p:cNvSpPr>
                  <a:spLocks noChangeArrowheads="1"/>
                </p:cNvSpPr>
                <p:nvPr/>
              </p:nvSpPr>
              <p:spPr bwMode="auto">
                <a:xfrm>
                  <a:off x="672" y="816"/>
                  <a:ext cx="192" cy="192"/>
                </a:xfrm>
                <a:prstGeom prst="rect">
                  <a:avLst/>
                </a:prstGeom>
                <a:noFill/>
                <a:ln w="28575">
                  <a:solidFill>
                    <a:srgbClr val="000000"/>
                  </a:solidFill>
                  <a:miter lim="800000"/>
                  <a:headEnd/>
                  <a:tailEnd/>
                </a:ln>
              </p:spPr>
              <p:txBody>
                <a:bodyPr wrap="none" anchor="ctr"/>
                <a:lstStyle/>
                <a:p>
                  <a:endParaRPr lang="fa-IR"/>
                </a:p>
              </p:txBody>
            </p:sp>
            <p:sp>
              <p:nvSpPr>
                <p:cNvPr id="47864" name="Rectangle 8"/>
                <p:cNvSpPr>
                  <a:spLocks noChangeArrowheads="1"/>
                </p:cNvSpPr>
                <p:nvPr/>
              </p:nvSpPr>
              <p:spPr bwMode="auto">
                <a:xfrm>
                  <a:off x="864" y="816"/>
                  <a:ext cx="192" cy="192"/>
                </a:xfrm>
                <a:prstGeom prst="rect">
                  <a:avLst/>
                </a:prstGeom>
                <a:noFill/>
                <a:ln w="28575">
                  <a:solidFill>
                    <a:srgbClr val="000000"/>
                  </a:solidFill>
                  <a:miter lim="800000"/>
                  <a:headEnd/>
                  <a:tailEnd/>
                </a:ln>
              </p:spPr>
              <p:txBody>
                <a:bodyPr wrap="none" anchor="ctr"/>
                <a:lstStyle/>
                <a:p>
                  <a:endParaRPr lang="fa-IR"/>
                </a:p>
              </p:txBody>
            </p:sp>
            <p:sp>
              <p:nvSpPr>
                <p:cNvPr id="47865" name="Rectangle 9"/>
                <p:cNvSpPr>
                  <a:spLocks noChangeArrowheads="1"/>
                </p:cNvSpPr>
                <p:nvPr/>
              </p:nvSpPr>
              <p:spPr bwMode="auto">
                <a:xfrm>
                  <a:off x="1056" y="816"/>
                  <a:ext cx="192" cy="192"/>
                </a:xfrm>
                <a:prstGeom prst="rect">
                  <a:avLst/>
                </a:prstGeom>
                <a:noFill/>
                <a:ln w="28575">
                  <a:solidFill>
                    <a:srgbClr val="000000"/>
                  </a:solidFill>
                  <a:miter lim="800000"/>
                  <a:headEnd/>
                  <a:tailEnd/>
                </a:ln>
              </p:spPr>
              <p:txBody>
                <a:bodyPr wrap="none" anchor="ctr"/>
                <a:lstStyle/>
                <a:p>
                  <a:endParaRPr lang="fa-IR"/>
                </a:p>
              </p:txBody>
            </p:sp>
            <p:sp>
              <p:nvSpPr>
                <p:cNvPr id="47866" name="Rectangle 10"/>
                <p:cNvSpPr>
                  <a:spLocks noChangeArrowheads="1"/>
                </p:cNvSpPr>
                <p:nvPr/>
              </p:nvSpPr>
              <p:spPr bwMode="auto">
                <a:xfrm>
                  <a:off x="1248" y="816"/>
                  <a:ext cx="192" cy="192"/>
                </a:xfrm>
                <a:prstGeom prst="rect">
                  <a:avLst/>
                </a:prstGeom>
                <a:noFill/>
                <a:ln w="28575">
                  <a:solidFill>
                    <a:srgbClr val="000000"/>
                  </a:solidFill>
                  <a:miter lim="800000"/>
                  <a:headEnd/>
                  <a:tailEnd/>
                </a:ln>
              </p:spPr>
              <p:txBody>
                <a:bodyPr wrap="none" anchor="ctr"/>
                <a:lstStyle/>
                <a:p>
                  <a:endParaRPr lang="fa-IR"/>
                </a:p>
              </p:txBody>
            </p:sp>
          </p:grpSp>
          <p:grpSp>
            <p:nvGrpSpPr>
              <p:cNvPr id="47844" name="Group 11"/>
              <p:cNvGrpSpPr>
                <a:grpSpLocks/>
              </p:cNvGrpSpPr>
              <p:nvPr/>
            </p:nvGrpSpPr>
            <p:grpSpPr bwMode="auto">
              <a:xfrm>
                <a:off x="480" y="1008"/>
                <a:ext cx="960" cy="192"/>
                <a:chOff x="480" y="816"/>
                <a:chExt cx="960" cy="192"/>
              </a:xfrm>
            </p:grpSpPr>
            <p:sp>
              <p:nvSpPr>
                <p:cNvPr id="47857" name="Rectangle 12"/>
                <p:cNvSpPr>
                  <a:spLocks noChangeArrowheads="1"/>
                </p:cNvSpPr>
                <p:nvPr/>
              </p:nvSpPr>
              <p:spPr bwMode="auto">
                <a:xfrm>
                  <a:off x="480" y="816"/>
                  <a:ext cx="192" cy="192"/>
                </a:xfrm>
                <a:prstGeom prst="rect">
                  <a:avLst/>
                </a:prstGeom>
                <a:noFill/>
                <a:ln w="28575">
                  <a:solidFill>
                    <a:srgbClr val="000000"/>
                  </a:solidFill>
                  <a:miter lim="800000"/>
                  <a:headEnd/>
                  <a:tailEnd/>
                </a:ln>
              </p:spPr>
              <p:txBody>
                <a:bodyPr wrap="none" anchor="ctr"/>
                <a:lstStyle/>
                <a:p>
                  <a:endParaRPr lang="fa-IR"/>
                </a:p>
              </p:txBody>
            </p:sp>
            <p:sp>
              <p:nvSpPr>
                <p:cNvPr id="47858" name="Rectangle 13"/>
                <p:cNvSpPr>
                  <a:spLocks noChangeArrowheads="1"/>
                </p:cNvSpPr>
                <p:nvPr/>
              </p:nvSpPr>
              <p:spPr bwMode="auto">
                <a:xfrm>
                  <a:off x="672" y="816"/>
                  <a:ext cx="192" cy="192"/>
                </a:xfrm>
                <a:prstGeom prst="rect">
                  <a:avLst/>
                </a:prstGeom>
                <a:noFill/>
                <a:ln w="28575">
                  <a:solidFill>
                    <a:srgbClr val="000000"/>
                  </a:solidFill>
                  <a:miter lim="800000"/>
                  <a:headEnd/>
                  <a:tailEnd/>
                </a:ln>
              </p:spPr>
              <p:txBody>
                <a:bodyPr wrap="none" anchor="ctr"/>
                <a:lstStyle/>
                <a:p>
                  <a:endParaRPr lang="fa-IR"/>
                </a:p>
              </p:txBody>
            </p:sp>
            <p:sp>
              <p:nvSpPr>
                <p:cNvPr id="47859" name="Rectangle 14"/>
                <p:cNvSpPr>
                  <a:spLocks noChangeArrowheads="1"/>
                </p:cNvSpPr>
                <p:nvPr/>
              </p:nvSpPr>
              <p:spPr bwMode="auto">
                <a:xfrm>
                  <a:off x="864" y="816"/>
                  <a:ext cx="192" cy="192"/>
                </a:xfrm>
                <a:prstGeom prst="rect">
                  <a:avLst/>
                </a:prstGeom>
                <a:noFill/>
                <a:ln w="28575">
                  <a:solidFill>
                    <a:srgbClr val="000000"/>
                  </a:solidFill>
                  <a:miter lim="800000"/>
                  <a:headEnd/>
                  <a:tailEnd/>
                </a:ln>
              </p:spPr>
              <p:txBody>
                <a:bodyPr wrap="none" anchor="ctr"/>
                <a:lstStyle/>
                <a:p>
                  <a:endParaRPr lang="fa-IR"/>
                </a:p>
              </p:txBody>
            </p:sp>
            <p:sp>
              <p:nvSpPr>
                <p:cNvPr id="47860" name="Rectangle 15"/>
                <p:cNvSpPr>
                  <a:spLocks noChangeArrowheads="1"/>
                </p:cNvSpPr>
                <p:nvPr/>
              </p:nvSpPr>
              <p:spPr bwMode="auto">
                <a:xfrm>
                  <a:off x="1056" y="816"/>
                  <a:ext cx="192" cy="192"/>
                </a:xfrm>
                <a:prstGeom prst="rect">
                  <a:avLst/>
                </a:prstGeom>
                <a:noFill/>
                <a:ln w="28575">
                  <a:solidFill>
                    <a:srgbClr val="000000"/>
                  </a:solidFill>
                  <a:miter lim="800000"/>
                  <a:headEnd/>
                  <a:tailEnd/>
                </a:ln>
              </p:spPr>
              <p:txBody>
                <a:bodyPr wrap="none" anchor="ctr"/>
                <a:lstStyle/>
                <a:p>
                  <a:endParaRPr lang="fa-IR"/>
                </a:p>
              </p:txBody>
            </p:sp>
            <p:sp>
              <p:nvSpPr>
                <p:cNvPr id="47861" name="Rectangle 16"/>
                <p:cNvSpPr>
                  <a:spLocks noChangeArrowheads="1"/>
                </p:cNvSpPr>
                <p:nvPr/>
              </p:nvSpPr>
              <p:spPr bwMode="auto">
                <a:xfrm>
                  <a:off x="1248" y="816"/>
                  <a:ext cx="192" cy="192"/>
                </a:xfrm>
                <a:prstGeom prst="rect">
                  <a:avLst/>
                </a:prstGeom>
                <a:noFill/>
                <a:ln w="28575">
                  <a:solidFill>
                    <a:srgbClr val="000000"/>
                  </a:solidFill>
                  <a:miter lim="800000"/>
                  <a:headEnd/>
                  <a:tailEnd/>
                </a:ln>
              </p:spPr>
              <p:txBody>
                <a:bodyPr wrap="none" anchor="ctr"/>
                <a:lstStyle/>
                <a:p>
                  <a:endParaRPr lang="fa-IR"/>
                </a:p>
              </p:txBody>
            </p:sp>
          </p:grpSp>
          <p:grpSp>
            <p:nvGrpSpPr>
              <p:cNvPr id="47845" name="Group 17"/>
              <p:cNvGrpSpPr>
                <a:grpSpLocks/>
              </p:cNvGrpSpPr>
              <p:nvPr/>
            </p:nvGrpSpPr>
            <p:grpSpPr bwMode="auto">
              <a:xfrm>
                <a:off x="480" y="1200"/>
                <a:ext cx="960" cy="192"/>
                <a:chOff x="480" y="816"/>
                <a:chExt cx="960" cy="192"/>
              </a:xfrm>
            </p:grpSpPr>
            <p:sp>
              <p:nvSpPr>
                <p:cNvPr id="47852" name="Rectangle 18"/>
                <p:cNvSpPr>
                  <a:spLocks noChangeArrowheads="1"/>
                </p:cNvSpPr>
                <p:nvPr/>
              </p:nvSpPr>
              <p:spPr bwMode="auto">
                <a:xfrm>
                  <a:off x="480" y="816"/>
                  <a:ext cx="192" cy="192"/>
                </a:xfrm>
                <a:prstGeom prst="rect">
                  <a:avLst/>
                </a:prstGeom>
                <a:noFill/>
                <a:ln w="28575">
                  <a:solidFill>
                    <a:srgbClr val="000000"/>
                  </a:solidFill>
                  <a:miter lim="800000"/>
                  <a:headEnd/>
                  <a:tailEnd/>
                </a:ln>
              </p:spPr>
              <p:txBody>
                <a:bodyPr wrap="none" anchor="ctr"/>
                <a:lstStyle/>
                <a:p>
                  <a:endParaRPr lang="fa-IR"/>
                </a:p>
              </p:txBody>
            </p:sp>
            <p:sp>
              <p:nvSpPr>
                <p:cNvPr id="47853" name="Rectangle 19"/>
                <p:cNvSpPr>
                  <a:spLocks noChangeArrowheads="1"/>
                </p:cNvSpPr>
                <p:nvPr/>
              </p:nvSpPr>
              <p:spPr bwMode="auto">
                <a:xfrm>
                  <a:off x="672" y="816"/>
                  <a:ext cx="192" cy="192"/>
                </a:xfrm>
                <a:prstGeom prst="rect">
                  <a:avLst/>
                </a:prstGeom>
                <a:noFill/>
                <a:ln w="28575">
                  <a:solidFill>
                    <a:srgbClr val="000000"/>
                  </a:solidFill>
                  <a:miter lim="800000"/>
                  <a:headEnd/>
                  <a:tailEnd/>
                </a:ln>
              </p:spPr>
              <p:txBody>
                <a:bodyPr wrap="none" anchor="ctr"/>
                <a:lstStyle/>
                <a:p>
                  <a:endParaRPr lang="fa-IR"/>
                </a:p>
              </p:txBody>
            </p:sp>
            <p:sp>
              <p:nvSpPr>
                <p:cNvPr id="47854" name="Rectangle 20"/>
                <p:cNvSpPr>
                  <a:spLocks noChangeArrowheads="1"/>
                </p:cNvSpPr>
                <p:nvPr/>
              </p:nvSpPr>
              <p:spPr bwMode="auto">
                <a:xfrm>
                  <a:off x="864" y="816"/>
                  <a:ext cx="192" cy="192"/>
                </a:xfrm>
                <a:prstGeom prst="rect">
                  <a:avLst/>
                </a:prstGeom>
                <a:noFill/>
                <a:ln w="28575">
                  <a:solidFill>
                    <a:srgbClr val="000000"/>
                  </a:solidFill>
                  <a:miter lim="800000"/>
                  <a:headEnd/>
                  <a:tailEnd/>
                </a:ln>
              </p:spPr>
              <p:txBody>
                <a:bodyPr wrap="none" anchor="ctr"/>
                <a:lstStyle/>
                <a:p>
                  <a:endParaRPr lang="fa-IR"/>
                </a:p>
              </p:txBody>
            </p:sp>
            <p:sp>
              <p:nvSpPr>
                <p:cNvPr id="47855" name="Rectangle 21"/>
                <p:cNvSpPr>
                  <a:spLocks noChangeArrowheads="1"/>
                </p:cNvSpPr>
                <p:nvPr/>
              </p:nvSpPr>
              <p:spPr bwMode="auto">
                <a:xfrm>
                  <a:off x="1056" y="816"/>
                  <a:ext cx="192" cy="192"/>
                </a:xfrm>
                <a:prstGeom prst="rect">
                  <a:avLst/>
                </a:prstGeom>
                <a:noFill/>
                <a:ln w="28575">
                  <a:solidFill>
                    <a:srgbClr val="000000"/>
                  </a:solidFill>
                  <a:miter lim="800000"/>
                  <a:headEnd/>
                  <a:tailEnd/>
                </a:ln>
              </p:spPr>
              <p:txBody>
                <a:bodyPr wrap="none" anchor="ctr"/>
                <a:lstStyle/>
                <a:p>
                  <a:endParaRPr lang="fa-IR"/>
                </a:p>
              </p:txBody>
            </p:sp>
            <p:sp>
              <p:nvSpPr>
                <p:cNvPr id="47856" name="Rectangle 22"/>
                <p:cNvSpPr>
                  <a:spLocks noChangeArrowheads="1"/>
                </p:cNvSpPr>
                <p:nvPr/>
              </p:nvSpPr>
              <p:spPr bwMode="auto">
                <a:xfrm>
                  <a:off x="1248" y="816"/>
                  <a:ext cx="192" cy="192"/>
                </a:xfrm>
                <a:prstGeom prst="rect">
                  <a:avLst/>
                </a:prstGeom>
                <a:noFill/>
                <a:ln w="28575">
                  <a:solidFill>
                    <a:srgbClr val="000000"/>
                  </a:solidFill>
                  <a:miter lim="800000"/>
                  <a:headEnd/>
                  <a:tailEnd/>
                </a:ln>
              </p:spPr>
              <p:txBody>
                <a:bodyPr wrap="none" anchor="ctr"/>
                <a:lstStyle/>
                <a:p>
                  <a:endParaRPr lang="fa-IR"/>
                </a:p>
              </p:txBody>
            </p:sp>
          </p:grpSp>
          <p:grpSp>
            <p:nvGrpSpPr>
              <p:cNvPr id="47846" name="Group 23"/>
              <p:cNvGrpSpPr>
                <a:grpSpLocks/>
              </p:cNvGrpSpPr>
              <p:nvPr/>
            </p:nvGrpSpPr>
            <p:grpSpPr bwMode="auto">
              <a:xfrm>
                <a:off x="480" y="1392"/>
                <a:ext cx="960" cy="192"/>
                <a:chOff x="480" y="816"/>
                <a:chExt cx="960" cy="192"/>
              </a:xfrm>
            </p:grpSpPr>
            <p:sp>
              <p:nvSpPr>
                <p:cNvPr id="47847" name="Rectangle 24"/>
                <p:cNvSpPr>
                  <a:spLocks noChangeArrowheads="1"/>
                </p:cNvSpPr>
                <p:nvPr/>
              </p:nvSpPr>
              <p:spPr bwMode="auto">
                <a:xfrm>
                  <a:off x="480" y="816"/>
                  <a:ext cx="192" cy="192"/>
                </a:xfrm>
                <a:prstGeom prst="rect">
                  <a:avLst/>
                </a:prstGeom>
                <a:noFill/>
                <a:ln w="28575">
                  <a:solidFill>
                    <a:srgbClr val="000000"/>
                  </a:solidFill>
                  <a:miter lim="800000"/>
                  <a:headEnd/>
                  <a:tailEnd/>
                </a:ln>
              </p:spPr>
              <p:txBody>
                <a:bodyPr wrap="none" anchor="ctr"/>
                <a:lstStyle/>
                <a:p>
                  <a:endParaRPr lang="fa-IR"/>
                </a:p>
              </p:txBody>
            </p:sp>
            <p:sp>
              <p:nvSpPr>
                <p:cNvPr id="47848" name="Rectangle 25"/>
                <p:cNvSpPr>
                  <a:spLocks noChangeArrowheads="1"/>
                </p:cNvSpPr>
                <p:nvPr/>
              </p:nvSpPr>
              <p:spPr bwMode="auto">
                <a:xfrm>
                  <a:off x="672" y="816"/>
                  <a:ext cx="192" cy="192"/>
                </a:xfrm>
                <a:prstGeom prst="rect">
                  <a:avLst/>
                </a:prstGeom>
                <a:noFill/>
                <a:ln w="28575">
                  <a:solidFill>
                    <a:srgbClr val="000000"/>
                  </a:solidFill>
                  <a:miter lim="800000"/>
                  <a:headEnd/>
                  <a:tailEnd/>
                </a:ln>
              </p:spPr>
              <p:txBody>
                <a:bodyPr wrap="none" anchor="ctr"/>
                <a:lstStyle/>
                <a:p>
                  <a:endParaRPr lang="fa-IR"/>
                </a:p>
              </p:txBody>
            </p:sp>
            <p:sp>
              <p:nvSpPr>
                <p:cNvPr id="47849" name="Rectangle 26"/>
                <p:cNvSpPr>
                  <a:spLocks noChangeArrowheads="1"/>
                </p:cNvSpPr>
                <p:nvPr/>
              </p:nvSpPr>
              <p:spPr bwMode="auto">
                <a:xfrm>
                  <a:off x="864" y="816"/>
                  <a:ext cx="192" cy="192"/>
                </a:xfrm>
                <a:prstGeom prst="rect">
                  <a:avLst/>
                </a:prstGeom>
                <a:noFill/>
                <a:ln w="28575">
                  <a:solidFill>
                    <a:srgbClr val="000000"/>
                  </a:solidFill>
                  <a:miter lim="800000"/>
                  <a:headEnd/>
                  <a:tailEnd/>
                </a:ln>
              </p:spPr>
              <p:txBody>
                <a:bodyPr wrap="none" anchor="ctr"/>
                <a:lstStyle/>
                <a:p>
                  <a:endParaRPr lang="fa-IR"/>
                </a:p>
              </p:txBody>
            </p:sp>
            <p:sp>
              <p:nvSpPr>
                <p:cNvPr id="47850" name="Rectangle 27"/>
                <p:cNvSpPr>
                  <a:spLocks noChangeArrowheads="1"/>
                </p:cNvSpPr>
                <p:nvPr/>
              </p:nvSpPr>
              <p:spPr bwMode="auto">
                <a:xfrm>
                  <a:off x="1056" y="816"/>
                  <a:ext cx="192" cy="192"/>
                </a:xfrm>
                <a:prstGeom prst="rect">
                  <a:avLst/>
                </a:prstGeom>
                <a:noFill/>
                <a:ln w="28575">
                  <a:solidFill>
                    <a:srgbClr val="000000"/>
                  </a:solidFill>
                  <a:miter lim="800000"/>
                  <a:headEnd/>
                  <a:tailEnd/>
                </a:ln>
              </p:spPr>
              <p:txBody>
                <a:bodyPr wrap="none" anchor="ctr"/>
                <a:lstStyle/>
                <a:p>
                  <a:endParaRPr lang="fa-IR"/>
                </a:p>
              </p:txBody>
            </p:sp>
            <p:sp>
              <p:nvSpPr>
                <p:cNvPr id="47851" name="Rectangle 28"/>
                <p:cNvSpPr>
                  <a:spLocks noChangeArrowheads="1"/>
                </p:cNvSpPr>
                <p:nvPr/>
              </p:nvSpPr>
              <p:spPr bwMode="auto">
                <a:xfrm>
                  <a:off x="1248" y="816"/>
                  <a:ext cx="192" cy="192"/>
                </a:xfrm>
                <a:prstGeom prst="rect">
                  <a:avLst/>
                </a:prstGeom>
                <a:noFill/>
                <a:ln w="28575">
                  <a:solidFill>
                    <a:srgbClr val="000000"/>
                  </a:solidFill>
                  <a:miter lim="800000"/>
                  <a:headEnd/>
                  <a:tailEnd/>
                </a:ln>
              </p:spPr>
              <p:txBody>
                <a:bodyPr wrap="none" anchor="ctr"/>
                <a:lstStyle/>
                <a:p>
                  <a:endParaRPr lang="fa-IR"/>
                </a:p>
              </p:txBody>
            </p:sp>
          </p:grpSp>
        </p:grpSp>
        <p:grpSp>
          <p:nvGrpSpPr>
            <p:cNvPr id="47668" name="Group 29"/>
            <p:cNvGrpSpPr>
              <a:grpSpLocks/>
            </p:cNvGrpSpPr>
            <p:nvPr/>
          </p:nvGrpSpPr>
          <p:grpSpPr bwMode="auto">
            <a:xfrm>
              <a:off x="1440" y="720"/>
              <a:ext cx="768" cy="576"/>
              <a:chOff x="1968" y="912"/>
              <a:chExt cx="768" cy="576"/>
            </a:xfrm>
          </p:grpSpPr>
          <p:grpSp>
            <p:nvGrpSpPr>
              <p:cNvPr id="47828" name="Group 30"/>
              <p:cNvGrpSpPr>
                <a:grpSpLocks/>
              </p:cNvGrpSpPr>
              <p:nvPr/>
            </p:nvGrpSpPr>
            <p:grpSpPr bwMode="auto">
              <a:xfrm>
                <a:off x="1968" y="912"/>
                <a:ext cx="768" cy="192"/>
                <a:chOff x="1968" y="912"/>
                <a:chExt cx="768" cy="192"/>
              </a:xfrm>
            </p:grpSpPr>
            <p:sp>
              <p:nvSpPr>
                <p:cNvPr id="47839" name="Rectangle 31"/>
                <p:cNvSpPr>
                  <a:spLocks noChangeArrowheads="1"/>
                </p:cNvSpPr>
                <p:nvPr/>
              </p:nvSpPr>
              <p:spPr bwMode="auto">
                <a:xfrm>
                  <a:off x="1968" y="912"/>
                  <a:ext cx="192" cy="192"/>
                </a:xfrm>
                <a:prstGeom prst="rect">
                  <a:avLst/>
                </a:prstGeom>
                <a:noFill/>
                <a:ln w="28575">
                  <a:solidFill>
                    <a:srgbClr val="000000"/>
                  </a:solidFill>
                  <a:miter lim="800000"/>
                  <a:headEnd/>
                  <a:tailEnd/>
                </a:ln>
              </p:spPr>
              <p:txBody>
                <a:bodyPr wrap="none" anchor="ctr"/>
                <a:lstStyle/>
                <a:p>
                  <a:endParaRPr lang="fa-IR"/>
                </a:p>
              </p:txBody>
            </p:sp>
            <p:sp>
              <p:nvSpPr>
                <p:cNvPr id="47840" name="Rectangle 32"/>
                <p:cNvSpPr>
                  <a:spLocks noChangeArrowheads="1"/>
                </p:cNvSpPr>
                <p:nvPr/>
              </p:nvSpPr>
              <p:spPr bwMode="auto">
                <a:xfrm>
                  <a:off x="2160" y="912"/>
                  <a:ext cx="192" cy="192"/>
                </a:xfrm>
                <a:prstGeom prst="rect">
                  <a:avLst/>
                </a:prstGeom>
                <a:noFill/>
                <a:ln w="28575">
                  <a:solidFill>
                    <a:srgbClr val="000000"/>
                  </a:solidFill>
                  <a:miter lim="800000"/>
                  <a:headEnd/>
                  <a:tailEnd/>
                </a:ln>
              </p:spPr>
              <p:txBody>
                <a:bodyPr wrap="none" anchor="ctr"/>
                <a:lstStyle/>
                <a:p>
                  <a:endParaRPr lang="fa-IR"/>
                </a:p>
              </p:txBody>
            </p:sp>
            <p:sp>
              <p:nvSpPr>
                <p:cNvPr id="47841" name="Rectangle 33"/>
                <p:cNvSpPr>
                  <a:spLocks noChangeArrowheads="1"/>
                </p:cNvSpPr>
                <p:nvPr/>
              </p:nvSpPr>
              <p:spPr bwMode="auto">
                <a:xfrm>
                  <a:off x="2352" y="912"/>
                  <a:ext cx="192" cy="192"/>
                </a:xfrm>
                <a:prstGeom prst="rect">
                  <a:avLst/>
                </a:prstGeom>
                <a:noFill/>
                <a:ln w="28575">
                  <a:solidFill>
                    <a:srgbClr val="000000"/>
                  </a:solidFill>
                  <a:miter lim="800000"/>
                  <a:headEnd/>
                  <a:tailEnd/>
                </a:ln>
              </p:spPr>
              <p:txBody>
                <a:bodyPr wrap="none" anchor="ctr"/>
                <a:lstStyle/>
                <a:p>
                  <a:endParaRPr lang="fa-IR"/>
                </a:p>
              </p:txBody>
            </p:sp>
            <p:sp>
              <p:nvSpPr>
                <p:cNvPr id="47842" name="Rectangle 34"/>
                <p:cNvSpPr>
                  <a:spLocks noChangeArrowheads="1"/>
                </p:cNvSpPr>
                <p:nvPr/>
              </p:nvSpPr>
              <p:spPr bwMode="auto">
                <a:xfrm>
                  <a:off x="2544" y="912"/>
                  <a:ext cx="192" cy="192"/>
                </a:xfrm>
                <a:prstGeom prst="rect">
                  <a:avLst/>
                </a:prstGeom>
                <a:noFill/>
                <a:ln w="28575">
                  <a:solidFill>
                    <a:srgbClr val="000000"/>
                  </a:solidFill>
                  <a:miter lim="800000"/>
                  <a:headEnd/>
                  <a:tailEnd/>
                </a:ln>
              </p:spPr>
              <p:txBody>
                <a:bodyPr wrap="none" anchor="ctr"/>
                <a:lstStyle/>
                <a:p>
                  <a:endParaRPr lang="fa-IR"/>
                </a:p>
              </p:txBody>
            </p:sp>
          </p:grpSp>
          <p:grpSp>
            <p:nvGrpSpPr>
              <p:cNvPr id="47829" name="Group 35"/>
              <p:cNvGrpSpPr>
                <a:grpSpLocks/>
              </p:cNvGrpSpPr>
              <p:nvPr/>
            </p:nvGrpSpPr>
            <p:grpSpPr bwMode="auto">
              <a:xfrm>
                <a:off x="1968" y="1104"/>
                <a:ext cx="768" cy="192"/>
                <a:chOff x="1968" y="912"/>
                <a:chExt cx="768" cy="192"/>
              </a:xfrm>
            </p:grpSpPr>
            <p:sp>
              <p:nvSpPr>
                <p:cNvPr id="47835" name="Rectangle 36"/>
                <p:cNvSpPr>
                  <a:spLocks noChangeArrowheads="1"/>
                </p:cNvSpPr>
                <p:nvPr/>
              </p:nvSpPr>
              <p:spPr bwMode="auto">
                <a:xfrm>
                  <a:off x="1968" y="912"/>
                  <a:ext cx="192" cy="192"/>
                </a:xfrm>
                <a:prstGeom prst="rect">
                  <a:avLst/>
                </a:prstGeom>
                <a:noFill/>
                <a:ln w="28575">
                  <a:solidFill>
                    <a:srgbClr val="000000"/>
                  </a:solidFill>
                  <a:miter lim="800000"/>
                  <a:headEnd/>
                  <a:tailEnd/>
                </a:ln>
              </p:spPr>
              <p:txBody>
                <a:bodyPr wrap="none" anchor="ctr"/>
                <a:lstStyle/>
                <a:p>
                  <a:endParaRPr lang="fa-IR"/>
                </a:p>
              </p:txBody>
            </p:sp>
            <p:sp>
              <p:nvSpPr>
                <p:cNvPr id="47836" name="Rectangle 37"/>
                <p:cNvSpPr>
                  <a:spLocks noChangeArrowheads="1"/>
                </p:cNvSpPr>
                <p:nvPr/>
              </p:nvSpPr>
              <p:spPr bwMode="auto">
                <a:xfrm>
                  <a:off x="2160" y="912"/>
                  <a:ext cx="192" cy="192"/>
                </a:xfrm>
                <a:prstGeom prst="rect">
                  <a:avLst/>
                </a:prstGeom>
                <a:noFill/>
                <a:ln w="28575">
                  <a:solidFill>
                    <a:srgbClr val="000000"/>
                  </a:solidFill>
                  <a:miter lim="800000"/>
                  <a:headEnd/>
                  <a:tailEnd/>
                </a:ln>
              </p:spPr>
              <p:txBody>
                <a:bodyPr wrap="none" anchor="ctr"/>
                <a:lstStyle/>
                <a:p>
                  <a:endParaRPr lang="fa-IR"/>
                </a:p>
              </p:txBody>
            </p:sp>
            <p:sp>
              <p:nvSpPr>
                <p:cNvPr id="47837" name="Rectangle 38"/>
                <p:cNvSpPr>
                  <a:spLocks noChangeArrowheads="1"/>
                </p:cNvSpPr>
                <p:nvPr/>
              </p:nvSpPr>
              <p:spPr bwMode="auto">
                <a:xfrm>
                  <a:off x="2352" y="912"/>
                  <a:ext cx="192" cy="192"/>
                </a:xfrm>
                <a:prstGeom prst="rect">
                  <a:avLst/>
                </a:prstGeom>
                <a:noFill/>
                <a:ln w="28575">
                  <a:solidFill>
                    <a:srgbClr val="000000"/>
                  </a:solidFill>
                  <a:miter lim="800000"/>
                  <a:headEnd/>
                  <a:tailEnd/>
                </a:ln>
              </p:spPr>
              <p:txBody>
                <a:bodyPr wrap="none" anchor="ctr"/>
                <a:lstStyle/>
                <a:p>
                  <a:endParaRPr lang="fa-IR"/>
                </a:p>
              </p:txBody>
            </p:sp>
            <p:sp>
              <p:nvSpPr>
                <p:cNvPr id="47838" name="Rectangle 39"/>
                <p:cNvSpPr>
                  <a:spLocks noChangeArrowheads="1"/>
                </p:cNvSpPr>
                <p:nvPr/>
              </p:nvSpPr>
              <p:spPr bwMode="auto">
                <a:xfrm>
                  <a:off x="2544" y="912"/>
                  <a:ext cx="192" cy="192"/>
                </a:xfrm>
                <a:prstGeom prst="rect">
                  <a:avLst/>
                </a:prstGeom>
                <a:noFill/>
                <a:ln w="28575">
                  <a:solidFill>
                    <a:srgbClr val="000000"/>
                  </a:solidFill>
                  <a:miter lim="800000"/>
                  <a:headEnd/>
                  <a:tailEnd/>
                </a:ln>
              </p:spPr>
              <p:txBody>
                <a:bodyPr wrap="none" anchor="ctr"/>
                <a:lstStyle/>
                <a:p>
                  <a:endParaRPr lang="fa-IR"/>
                </a:p>
              </p:txBody>
            </p:sp>
          </p:grpSp>
          <p:grpSp>
            <p:nvGrpSpPr>
              <p:cNvPr id="47830" name="Group 40"/>
              <p:cNvGrpSpPr>
                <a:grpSpLocks/>
              </p:cNvGrpSpPr>
              <p:nvPr/>
            </p:nvGrpSpPr>
            <p:grpSpPr bwMode="auto">
              <a:xfrm>
                <a:off x="1968" y="1296"/>
                <a:ext cx="768" cy="192"/>
                <a:chOff x="1968" y="912"/>
                <a:chExt cx="768" cy="192"/>
              </a:xfrm>
            </p:grpSpPr>
            <p:sp>
              <p:nvSpPr>
                <p:cNvPr id="47831" name="Rectangle 41"/>
                <p:cNvSpPr>
                  <a:spLocks noChangeArrowheads="1"/>
                </p:cNvSpPr>
                <p:nvPr/>
              </p:nvSpPr>
              <p:spPr bwMode="auto">
                <a:xfrm>
                  <a:off x="1968" y="912"/>
                  <a:ext cx="192" cy="192"/>
                </a:xfrm>
                <a:prstGeom prst="rect">
                  <a:avLst/>
                </a:prstGeom>
                <a:noFill/>
                <a:ln w="28575">
                  <a:solidFill>
                    <a:srgbClr val="000000"/>
                  </a:solidFill>
                  <a:miter lim="800000"/>
                  <a:headEnd/>
                  <a:tailEnd/>
                </a:ln>
              </p:spPr>
              <p:txBody>
                <a:bodyPr wrap="none" anchor="ctr"/>
                <a:lstStyle/>
                <a:p>
                  <a:endParaRPr lang="fa-IR"/>
                </a:p>
              </p:txBody>
            </p:sp>
            <p:sp>
              <p:nvSpPr>
                <p:cNvPr id="47832" name="Rectangle 42"/>
                <p:cNvSpPr>
                  <a:spLocks noChangeArrowheads="1"/>
                </p:cNvSpPr>
                <p:nvPr/>
              </p:nvSpPr>
              <p:spPr bwMode="auto">
                <a:xfrm>
                  <a:off x="2160" y="912"/>
                  <a:ext cx="192" cy="192"/>
                </a:xfrm>
                <a:prstGeom prst="rect">
                  <a:avLst/>
                </a:prstGeom>
                <a:noFill/>
                <a:ln w="28575">
                  <a:solidFill>
                    <a:srgbClr val="000000"/>
                  </a:solidFill>
                  <a:miter lim="800000"/>
                  <a:headEnd/>
                  <a:tailEnd/>
                </a:ln>
              </p:spPr>
              <p:txBody>
                <a:bodyPr wrap="none" anchor="ctr"/>
                <a:lstStyle/>
                <a:p>
                  <a:endParaRPr lang="fa-IR"/>
                </a:p>
              </p:txBody>
            </p:sp>
            <p:sp>
              <p:nvSpPr>
                <p:cNvPr id="47833" name="Rectangle 43"/>
                <p:cNvSpPr>
                  <a:spLocks noChangeArrowheads="1"/>
                </p:cNvSpPr>
                <p:nvPr/>
              </p:nvSpPr>
              <p:spPr bwMode="auto">
                <a:xfrm>
                  <a:off x="2352" y="912"/>
                  <a:ext cx="192" cy="192"/>
                </a:xfrm>
                <a:prstGeom prst="rect">
                  <a:avLst/>
                </a:prstGeom>
                <a:noFill/>
                <a:ln w="28575">
                  <a:solidFill>
                    <a:srgbClr val="000000"/>
                  </a:solidFill>
                  <a:miter lim="800000"/>
                  <a:headEnd/>
                  <a:tailEnd/>
                </a:ln>
              </p:spPr>
              <p:txBody>
                <a:bodyPr wrap="none" anchor="ctr"/>
                <a:lstStyle/>
                <a:p>
                  <a:endParaRPr lang="fa-IR"/>
                </a:p>
              </p:txBody>
            </p:sp>
            <p:sp>
              <p:nvSpPr>
                <p:cNvPr id="47834" name="Rectangle 44"/>
                <p:cNvSpPr>
                  <a:spLocks noChangeArrowheads="1"/>
                </p:cNvSpPr>
                <p:nvPr/>
              </p:nvSpPr>
              <p:spPr bwMode="auto">
                <a:xfrm>
                  <a:off x="2544" y="912"/>
                  <a:ext cx="192" cy="192"/>
                </a:xfrm>
                <a:prstGeom prst="rect">
                  <a:avLst/>
                </a:prstGeom>
                <a:noFill/>
                <a:ln w="28575">
                  <a:solidFill>
                    <a:srgbClr val="000000"/>
                  </a:solidFill>
                  <a:miter lim="800000"/>
                  <a:headEnd/>
                  <a:tailEnd/>
                </a:ln>
              </p:spPr>
              <p:txBody>
                <a:bodyPr wrap="none" anchor="ctr"/>
                <a:lstStyle/>
                <a:p>
                  <a:endParaRPr lang="fa-IR"/>
                </a:p>
              </p:txBody>
            </p:sp>
          </p:grpSp>
        </p:grpSp>
        <p:grpSp>
          <p:nvGrpSpPr>
            <p:cNvPr id="47669" name="Group 45"/>
            <p:cNvGrpSpPr>
              <a:grpSpLocks/>
            </p:cNvGrpSpPr>
            <p:nvPr/>
          </p:nvGrpSpPr>
          <p:grpSpPr bwMode="auto">
            <a:xfrm>
              <a:off x="2352" y="720"/>
              <a:ext cx="576" cy="768"/>
              <a:chOff x="3072" y="864"/>
              <a:chExt cx="576" cy="768"/>
            </a:xfrm>
          </p:grpSpPr>
          <p:grpSp>
            <p:nvGrpSpPr>
              <p:cNvPr id="47812" name="Group 46"/>
              <p:cNvGrpSpPr>
                <a:grpSpLocks/>
              </p:cNvGrpSpPr>
              <p:nvPr/>
            </p:nvGrpSpPr>
            <p:grpSpPr bwMode="auto">
              <a:xfrm>
                <a:off x="3072" y="864"/>
                <a:ext cx="576" cy="192"/>
                <a:chOff x="3072" y="864"/>
                <a:chExt cx="576" cy="192"/>
              </a:xfrm>
            </p:grpSpPr>
            <p:sp>
              <p:nvSpPr>
                <p:cNvPr id="47825" name="Rectangle 47"/>
                <p:cNvSpPr>
                  <a:spLocks noChangeArrowheads="1"/>
                </p:cNvSpPr>
                <p:nvPr/>
              </p:nvSpPr>
              <p:spPr bwMode="auto">
                <a:xfrm>
                  <a:off x="3072" y="864"/>
                  <a:ext cx="192" cy="192"/>
                </a:xfrm>
                <a:prstGeom prst="rect">
                  <a:avLst/>
                </a:prstGeom>
                <a:noFill/>
                <a:ln w="28575">
                  <a:solidFill>
                    <a:srgbClr val="000000"/>
                  </a:solidFill>
                  <a:miter lim="800000"/>
                  <a:headEnd/>
                  <a:tailEnd/>
                </a:ln>
              </p:spPr>
              <p:txBody>
                <a:bodyPr wrap="none" anchor="ctr"/>
                <a:lstStyle/>
                <a:p>
                  <a:endParaRPr lang="fa-IR"/>
                </a:p>
              </p:txBody>
            </p:sp>
            <p:sp>
              <p:nvSpPr>
                <p:cNvPr id="47826" name="Rectangle 48"/>
                <p:cNvSpPr>
                  <a:spLocks noChangeArrowheads="1"/>
                </p:cNvSpPr>
                <p:nvPr/>
              </p:nvSpPr>
              <p:spPr bwMode="auto">
                <a:xfrm>
                  <a:off x="3264" y="864"/>
                  <a:ext cx="192" cy="192"/>
                </a:xfrm>
                <a:prstGeom prst="rect">
                  <a:avLst/>
                </a:prstGeom>
                <a:noFill/>
                <a:ln w="28575">
                  <a:solidFill>
                    <a:srgbClr val="000000"/>
                  </a:solidFill>
                  <a:miter lim="800000"/>
                  <a:headEnd/>
                  <a:tailEnd/>
                </a:ln>
              </p:spPr>
              <p:txBody>
                <a:bodyPr wrap="none" anchor="ctr"/>
                <a:lstStyle/>
                <a:p>
                  <a:endParaRPr lang="fa-IR"/>
                </a:p>
              </p:txBody>
            </p:sp>
            <p:sp>
              <p:nvSpPr>
                <p:cNvPr id="47827" name="Rectangle 49"/>
                <p:cNvSpPr>
                  <a:spLocks noChangeArrowheads="1"/>
                </p:cNvSpPr>
                <p:nvPr/>
              </p:nvSpPr>
              <p:spPr bwMode="auto">
                <a:xfrm>
                  <a:off x="3456" y="864"/>
                  <a:ext cx="192" cy="192"/>
                </a:xfrm>
                <a:prstGeom prst="rect">
                  <a:avLst/>
                </a:prstGeom>
                <a:noFill/>
                <a:ln w="28575">
                  <a:solidFill>
                    <a:srgbClr val="000000"/>
                  </a:solidFill>
                  <a:miter lim="800000"/>
                  <a:headEnd/>
                  <a:tailEnd/>
                </a:ln>
              </p:spPr>
              <p:txBody>
                <a:bodyPr wrap="none" anchor="ctr"/>
                <a:lstStyle/>
                <a:p>
                  <a:endParaRPr lang="fa-IR"/>
                </a:p>
              </p:txBody>
            </p:sp>
          </p:grpSp>
          <p:grpSp>
            <p:nvGrpSpPr>
              <p:cNvPr id="47813" name="Group 50"/>
              <p:cNvGrpSpPr>
                <a:grpSpLocks/>
              </p:cNvGrpSpPr>
              <p:nvPr/>
            </p:nvGrpSpPr>
            <p:grpSpPr bwMode="auto">
              <a:xfrm>
                <a:off x="3072" y="1056"/>
                <a:ext cx="576" cy="192"/>
                <a:chOff x="3072" y="864"/>
                <a:chExt cx="576" cy="192"/>
              </a:xfrm>
            </p:grpSpPr>
            <p:sp>
              <p:nvSpPr>
                <p:cNvPr id="47822" name="Rectangle 51"/>
                <p:cNvSpPr>
                  <a:spLocks noChangeArrowheads="1"/>
                </p:cNvSpPr>
                <p:nvPr/>
              </p:nvSpPr>
              <p:spPr bwMode="auto">
                <a:xfrm>
                  <a:off x="3072" y="864"/>
                  <a:ext cx="192" cy="192"/>
                </a:xfrm>
                <a:prstGeom prst="rect">
                  <a:avLst/>
                </a:prstGeom>
                <a:noFill/>
                <a:ln w="28575">
                  <a:solidFill>
                    <a:srgbClr val="000000"/>
                  </a:solidFill>
                  <a:miter lim="800000"/>
                  <a:headEnd/>
                  <a:tailEnd/>
                </a:ln>
              </p:spPr>
              <p:txBody>
                <a:bodyPr wrap="none" anchor="ctr"/>
                <a:lstStyle/>
                <a:p>
                  <a:endParaRPr lang="fa-IR"/>
                </a:p>
              </p:txBody>
            </p:sp>
            <p:sp>
              <p:nvSpPr>
                <p:cNvPr id="47823" name="Rectangle 52"/>
                <p:cNvSpPr>
                  <a:spLocks noChangeArrowheads="1"/>
                </p:cNvSpPr>
                <p:nvPr/>
              </p:nvSpPr>
              <p:spPr bwMode="auto">
                <a:xfrm>
                  <a:off x="3264" y="864"/>
                  <a:ext cx="192" cy="192"/>
                </a:xfrm>
                <a:prstGeom prst="rect">
                  <a:avLst/>
                </a:prstGeom>
                <a:noFill/>
                <a:ln w="28575">
                  <a:solidFill>
                    <a:srgbClr val="000000"/>
                  </a:solidFill>
                  <a:miter lim="800000"/>
                  <a:headEnd/>
                  <a:tailEnd/>
                </a:ln>
              </p:spPr>
              <p:txBody>
                <a:bodyPr wrap="none" anchor="ctr"/>
                <a:lstStyle/>
                <a:p>
                  <a:endParaRPr lang="fa-IR"/>
                </a:p>
              </p:txBody>
            </p:sp>
            <p:sp>
              <p:nvSpPr>
                <p:cNvPr id="47824" name="Rectangle 53"/>
                <p:cNvSpPr>
                  <a:spLocks noChangeArrowheads="1"/>
                </p:cNvSpPr>
                <p:nvPr/>
              </p:nvSpPr>
              <p:spPr bwMode="auto">
                <a:xfrm>
                  <a:off x="3456" y="864"/>
                  <a:ext cx="192" cy="192"/>
                </a:xfrm>
                <a:prstGeom prst="rect">
                  <a:avLst/>
                </a:prstGeom>
                <a:noFill/>
                <a:ln w="28575">
                  <a:solidFill>
                    <a:srgbClr val="000000"/>
                  </a:solidFill>
                  <a:miter lim="800000"/>
                  <a:headEnd/>
                  <a:tailEnd/>
                </a:ln>
              </p:spPr>
              <p:txBody>
                <a:bodyPr wrap="none" anchor="ctr"/>
                <a:lstStyle/>
                <a:p>
                  <a:endParaRPr lang="fa-IR"/>
                </a:p>
              </p:txBody>
            </p:sp>
          </p:grpSp>
          <p:grpSp>
            <p:nvGrpSpPr>
              <p:cNvPr id="47814" name="Group 54"/>
              <p:cNvGrpSpPr>
                <a:grpSpLocks/>
              </p:cNvGrpSpPr>
              <p:nvPr/>
            </p:nvGrpSpPr>
            <p:grpSpPr bwMode="auto">
              <a:xfrm>
                <a:off x="3072" y="1248"/>
                <a:ext cx="576" cy="192"/>
                <a:chOff x="3072" y="864"/>
                <a:chExt cx="576" cy="192"/>
              </a:xfrm>
            </p:grpSpPr>
            <p:sp>
              <p:nvSpPr>
                <p:cNvPr id="47819" name="Rectangle 55"/>
                <p:cNvSpPr>
                  <a:spLocks noChangeArrowheads="1"/>
                </p:cNvSpPr>
                <p:nvPr/>
              </p:nvSpPr>
              <p:spPr bwMode="auto">
                <a:xfrm>
                  <a:off x="3072" y="864"/>
                  <a:ext cx="192" cy="192"/>
                </a:xfrm>
                <a:prstGeom prst="rect">
                  <a:avLst/>
                </a:prstGeom>
                <a:noFill/>
                <a:ln w="28575">
                  <a:solidFill>
                    <a:srgbClr val="000000"/>
                  </a:solidFill>
                  <a:miter lim="800000"/>
                  <a:headEnd/>
                  <a:tailEnd/>
                </a:ln>
              </p:spPr>
              <p:txBody>
                <a:bodyPr wrap="none" anchor="ctr"/>
                <a:lstStyle/>
                <a:p>
                  <a:endParaRPr lang="fa-IR"/>
                </a:p>
              </p:txBody>
            </p:sp>
            <p:sp>
              <p:nvSpPr>
                <p:cNvPr id="47820" name="Rectangle 56"/>
                <p:cNvSpPr>
                  <a:spLocks noChangeArrowheads="1"/>
                </p:cNvSpPr>
                <p:nvPr/>
              </p:nvSpPr>
              <p:spPr bwMode="auto">
                <a:xfrm>
                  <a:off x="3264" y="864"/>
                  <a:ext cx="192" cy="192"/>
                </a:xfrm>
                <a:prstGeom prst="rect">
                  <a:avLst/>
                </a:prstGeom>
                <a:noFill/>
                <a:ln w="28575">
                  <a:solidFill>
                    <a:srgbClr val="000000"/>
                  </a:solidFill>
                  <a:miter lim="800000"/>
                  <a:headEnd/>
                  <a:tailEnd/>
                </a:ln>
              </p:spPr>
              <p:txBody>
                <a:bodyPr wrap="none" anchor="ctr"/>
                <a:lstStyle/>
                <a:p>
                  <a:endParaRPr lang="fa-IR"/>
                </a:p>
              </p:txBody>
            </p:sp>
            <p:sp>
              <p:nvSpPr>
                <p:cNvPr id="47821" name="Rectangle 57"/>
                <p:cNvSpPr>
                  <a:spLocks noChangeArrowheads="1"/>
                </p:cNvSpPr>
                <p:nvPr/>
              </p:nvSpPr>
              <p:spPr bwMode="auto">
                <a:xfrm>
                  <a:off x="3456" y="864"/>
                  <a:ext cx="192" cy="192"/>
                </a:xfrm>
                <a:prstGeom prst="rect">
                  <a:avLst/>
                </a:prstGeom>
                <a:noFill/>
                <a:ln w="28575">
                  <a:solidFill>
                    <a:srgbClr val="000000"/>
                  </a:solidFill>
                  <a:miter lim="800000"/>
                  <a:headEnd/>
                  <a:tailEnd/>
                </a:ln>
              </p:spPr>
              <p:txBody>
                <a:bodyPr wrap="none" anchor="ctr"/>
                <a:lstStyle/>
                <a:p>
                  <a:endParaRPr lang="fa-IR"/>
                </a:p>
              </p:txBody>
            </p:sp>
          </p:grpSp>
          <p:grpSp>
            <p:nvGrpSpPr>
              <p:cNvPr id="47815" name="Group 58"/>
              <p:cNvGrpSpPr>
                <a:grpSpLocks/>
              </p:cNvGrpSpPr>
              <p:nvPr/>
            </p:nvGrpSpPr>
            <p:grpSpPr bwMode="auto">
              <a:xfrm>
                <a:off x="3072" y="1440"/>
                <a:ext cx="576" cy="192"/>
                <a:chOff x="3072" y="864"/>
                <a:chExt cx="576" cy="192"/>
              </a:xfrm>
            </p:grpSpPr>
            <p:sp>
              <p:nvSpPr>
                <p:cNvPr id="47816" name="Rectangle 59"/>
                <p:cNvSpPr>
                  <a:spLocks noChangeArrowheads="1"/>
                </p:cNvSpPr>
                <p:nvPr/>
              </p:nvSpPr>
              <p:spPr bwMode="auto">
                <a:xfrm>
                  <a:off x="3072" y="864"/>
                  <a:ext cx="192" cy="192"/>
                </a:xfrm>
                <a:prstGeom prst="rect">
                  <a:avLst/>
                </a:prstGeom>
                <a:noFill/>
                <a:ln w="28575">
                  <a:solidFill>
                    <a:srgbClr val="000000"/>
                  </a:solidFill>
                  <a:miter lim="800000"/>
                  <a:headEnd/>
                  <a:tailEnd/>
                </a:ln>
              </p:spPr>
              <p:txBody>
                <a:bodyPr wrap="none" anchor="ctr"/>
                <a:lstStyle/>
                <a:p>
                  <a:endParaRPr lang="fa-IR"/>
                </a:p>
              </p:txBody>
            </p:sp>
            <p:sp>
              <p:nvSpPr>
                <p:cNvPr id="47817" name="Rectangle 60"/>
                <p:cNvSpPr>
                  <a:spLocks noChangeArrowheads="1"/>
                </p:cNvSpPr>
                <p:nvPr/>
              </p:nvSpPr>
              <p:spPr bwMode="auto">
                <a:xfrm>
                  <a:off x="3264" y="864"/>
                  <a:ext cx="192" cy="192"/>
                </a:xfrm>
                <a:prstGeom prst="rect">
                  <a:avLst/>
                </a:prstGeom>
                <a:noFill/>
                <a:ln w="28575">
                  <a:solidFill>
                    <a:srgbClr val="000000"/>
                  </a:solidFill>
                  <a:miter lim="800000"/>
                  <a:headEnd/>
                  <a:tailEnd/>
                </a:ln>
              </p:spPr>
              <p:txBody>
                <a:bodyPr wrap="none" anchor="ctr"/>
                <a:lstStyle/>
                <a:p>
                  <a:endParaRPr lang="fa-IR"/>
                </a:p>
              </p:txBody>
            </p:sp>
            <p:sp>
              <p:nvSpPr>
                <p:cNvPr id="47818" name="Rectangle 61"/>
                <p:cNvSpPr>
                  <a:spLocks noChangeArrowheads="1"/>
                </p:cNvSpPr>
                <p:nvPr/>
              </p:nvSpPr>
              <p:spPr bwMode="auto">
                <a:xfrm>
                  <a:off x="3456" y="864"/>
                  <a:ext cx="192" cy="192"/>
                </a:xfrm>
                <a:prstGeom prst="rect">
                  <a:avLst/>
                </a:prstGeom>
                <a:noFill/>
                <a:ln w="28575">
                  <a:solidFill>
                    <a:srgbClr val="000000"/>
                  </a:solidFill>
                  <a:miter lim="800000"/>
                  <a:headEnd/>
                  <a:tailEnd/>
                </a:ln>
              </p:spPr>
              <p:txBody>
                <a:bodyPr wrap="none" anchor="ctr"/>
                <a:lstStyle/>
                <a:p>
                  <a:endParaRPr lang="fa-IR"/>
                </a:p>
              </p:txBody>
            </p:sp>
          </p:grpSp>
        </p:grpSp>
        <p:grpSp>
          <p:nvGrpSpPr>
            <p:cNvPr id="47670" name="Group 62"/>
            <p:cNvGrpSpPr>
              <a:grpSpLocks/>
            </p:cNvGrpSpPr>
            <p:nvPr/>
          </p:nvGrpSpPr>
          <p:grpSpPr bwMode="auto">
            <a:xfrm>
              <a:off x="3024" y="720"/>
              <a:ext cx="576" cy="576"/>
              <a:chOff x="3792" y="864"/>
              <a:chExt cx="576" cy="576"/>
            </a:xfrm>
          </p:grpSpPr>
          <p:grpSp>
            <p:nvGrpSpPr>
              <p:cNvPr id="47800" name="Group 63"/>
              <p:cNvGrpSpPr>
                <a:grpSpLocks/>
              </p:cNvGrpSpPr>
              <p:nvPr/>
            </p:nvGrpSpPr>
            <p:grpSpPr bwMode="auto">
              <a:xfrm>
                <a:off x="3792" y="864"/>
                <a:ext cx="576" cy="192"/>
                <a:chOff x="3792" y="864"/>
                <a:chExt cx="576" cy="192"/>
              </a:xfrm>
            </p:grpSpPr>
            <p:sp>
              <p:nvSpPr>
                <p:cNvPr id="47809" name="Rectangle 64"/>
                <p:cNvSpPr>
                  <a:spLocks noChangeArrowheads="1"/>
                </p:cNvSpPr>
                <p:nvPr/>
              </p:nvSpPr>
              <p:spPr bwMode="auto">
                <a:xfrm>
                  <a:off x="3792" y="864"/>
                  <a:ext cx="192" cy="192"/>
                </a:xfrm>
                <a:prstGeom prst="rect">
                  <a:avLst/>
                </a:prstGeom>
                <a:noFill/>
                <a:ln w="28575">
                  <a:solidFill>
                    <a:srgbClr val="000000"/>
                  </a:solidFill>
                  <a:miter lim="800000"/>
                  <a:headEnd/>
                  <a:tailEnd/>
                </a:ln>
              </p:spPr>
              <p:txBody>
                <a:bodyPr wrap="none" anchor="ctr"/>
                <a:lstStyle/>
                <a:p>
                  <a:endParaRPr lang="fa-IR"/>
                </a:p>
              </p:txBody>
            </p:sp>
            <p:sp>
              <p:nvSpPr>
                <p:cNvPr id="47810" name="Rectangle 65"/>
                <p:cNvSpPr>
                  <a:spLocks noChangeArrowheads="1"/>
                </p:cNvSpPr>
                <p:nvPr/>
              </p:nvSpPr>
              <p:spPr bwMode="auto">
                <a:xfrm>
                  <a:off x="3984" y="864"/>
                  <a:ext cx="192" cy="192"/>
                </a:xfrm>
                <a:prstGeom prst="rect">
                  <a:avLst/>
                </a:prstGeom>
                <a:noFill/>
                <a:ln w="28575">
                  <a:solidFill>
                    <a:srgbClr val="000000"/>
                  </a:solidFill>
                  <a:miter lim="800000"/>
                  <a:headEnd/>
                  <a:tailEnd/>
                </a:ln>
              </p:spPr>
              <p:txBody>
                <a:bodyPr wrap="none" anchor="ctr"/>
                <a:lstStyle/>
                <a:p>
                  <a:endParaRPr lang="fa-IR"/>
                </a:p>
              </p:txBody>
            </p:sp>
            <p:sp>
              <p:nvSpPr>
                <p:cNvPr id="47811" name="Rectangle 66"/>
                <p:cNvSpPr>
                  <a:spLocks noChangeArrowheads="1"/>
                </p:cNvSpPr>
                <p:nvPr/>
              </p:nvSpPr>
              <p:spPr bwMode="auto">
                <a:xfrm>
                  <a:off x="4176" y="864"/>
                  <a:ext cx="192" cy="192"/>
                </a:xfrm>
                <a:prstGeom prst="rect">
                  <a:avLst/>
                </a:prstGeom>
                <a:noFill/>
                <a:ln w="28575">
                  <a:solidFill>
                    <a:srgbClr val="000000"/>
                  </a:solidFill>
                  <a:miter lim="800000"/>
                  <a:headEnd/>
                  <a:tailEnd/>
                </a:ln>
              </p:spPr>
              <p:txBody>
                <a:bodyPr wrap="none" anchor="ctr"/>
                <a:lstStyle/>
                <a:p>
                  <a:endParaRPr lang="fa-IR"/>
                </a:p>
              </p:txBody>
            </p:sp>
          </p:grpSp>
          <p:grpSp>
            <p:nvGrpSpPr>
              <p:cNvPr id="47801" name="Group 67"/>
              <p:cNvGrpSpPr>
                <a:grpSpLocks/>
              </p:cNvGrpSpPr>
              <p:nvPr/>
            </p:nvGrpSpPr>
            <p:grpSpPr bwMode="auto">
              <a:xfrm>
                <a:off x="3792" y="1056"/>
                <a:ext cx="576" cy="192"/>
                <a:chOff x="3792" y="864"/>
                <a:chExt cx="576" cy="192"/>
              </a:xfrm>
            </p:grpSpPr>
            <p:sp>
              <p:nvSpPr>
                <p:cNvPr id="47806" name="Rectangle 68"/>
                <p:cNvSpPr>
                  <a:spLocks noChangeArrowheads="1"/>
                </p:cNvSpPr>
                <p:nvPr/>
              </p:nvSpPr>
              <p:spPr bwMode="auto">
                <a:xfrm>
                  <a:off x="3792" y="864"/>
                  <a:ext cx="192" cy="192"/>
                </a:xfrm>
                <a:prstGeom prst="rect">
                  <a:avLst/>
                </a:prstGeom>
                <a:noFill/>
                <a:ln w="28575">
                  <a:solidFill>
                    <a:srgbClr val="000000"/>
                  </a:solidFill>
                  <a:miter lim="800000"/>
                  <a:headEnd/>
                  <a:tailEnd/>
                </a:ln>
              </p:spPr>
              <p:txBody>
                <a:bodyPr wrap="none" anchor="ctr"/>
                <a:lstStyle/>
                <a:p>
                  <a:endParaRPr lang="fa-IR"/>
                </a:p>
              </p:txBody>
            </p:sp>
            <p:sp>
              <p:nvSpPr>
                <p:cNvPr id="47807" name="Rectangle 69"/>
                <p:cNvSpPr>
                  <a:spLocks noChangeArrowheads="1"/>
                </p:cNvSpPr>
                <p:nvPr/>
              </p:nvSpPr>
              <p:spPr bwMode="auto">
                <a:xfrm>
                  <a:off x="3984" y="864"/>
                  <a:ext cx="192" cy="192"/>
                </a:xfrm>
                <a:prstGeom prst="rect">
                  <a:avLst/>
                </a:prstGeom>
                <a:noFill/>
                <a:ln w="28575">
                  <a:solidFill>
                    <a:srgbClr val="000000"/>
                  </a:solidFill>
                  <a:miter lim="800000"/>
                  <a:headEnd/>
                  <a:tailEnd/>
                </a:ln>
              </p:spPr>
              <p:txBody>
                <a:bodyPr wrap="none" anchor="ctr"/>
                <a:lstStyle/>
                <a:p>
                  <a:endParaRPr lang="fa-IR"/>
                </a:p>
              </p:txBody>
            </p:sp>
            <p:sp>
              <p:nvSpPr>
                <p:cNvPr id="47808" name="Rectangle 70"/>
                <p:cNvSpPr>
                  <a:spLocks noChangeArrowheads="1"/>
                </p:cNvSpPr>
                <p:nvPr/>
              </p:nvSpPr>
              <p:spPr bwMode="auto">
                <a:xfrm>
                  <a:off x="4176" y="864"/>
                  <a:ext cx="192" cy="192"/>
                </a:xfrm>
                <a:prstGeom prst="rect">
                  <a:avLst/>
                </a:prstGeom>
                <a:noFill/>
                <a:ln w="28575">
                  <a:solidFill>
                    <a:srgbClr val="000000"/>
                  </a:solidFill>
                  <a:miter lim="800000"/>
                  <a:headEnd/>
                  <a:tailEnd/>
                </a:ln>
              </p:spPr>
              <p:txBody>
                <a:bodyPr wrap="none" anchor="ctr"/>
                <a:lstStyle/>
                <a:p>
                  <a:endParaRPr lang="fa-IR"/>
                </a:p>
              </p:txBody>
            </p:sp>
          </p:grpSp>
          <p:grpSp>
            <p:nvGrpSpPr>
              <p:cNvPr id="47802" name="Group 71"/>
              <p:cNvGrpSpPr>
                <a:grpSpLocks/>
              </p:cNvGrpSpPr>
              <p:nvPr/>
            </p:nvGrpSpPr>
            <p:grpSpPr bwMode="auto">
              <a:xfrm>
                <a:off x="3792" y="1248"/>
                <a:ext cx="576" cy="192"/>
                <a:chOff x="3792" y="864"/>
                <a:chExt cx="576" cy="192"/>
              </a:xfrm>
            </p:grpSpPr>
            <p:sp>
              <p:nvSpPr>
                <p:cNvPr id="47803" name="Rectangle 72"/>
                <p:cNvSpPr>
                  <a:spLocks noChangeArrowheads="1"/>
                </p:cNvSpPr>
                <p:nvPr/>
              </p:nvSpPr>
              <p:spPr bwMode="auto">
                <a:xfrm>
                  <a:off x="3792" y="864"/>
                  <a:ext cx="192" cy="192"/>
                </a:xfrm>
                <a:prstGeom prst="rect">
                  <a:avLst/>
                </a:prstGeom>
                <a:noFill/>
                <a:ln w="28575">
                  <a:solidFill>
                    <a:srgbClr val="000000"/>
                  </a:solidFill>
                  <a:miter lim="800000"/>
                  <a:headEnd/>
                  <a:tailEnd/>
                </a:ln>
              </p:spPr>
              <p:txBody>
                <a:bodyPr wrap="none" anchor="ctr"/>
                <a:lstStyle/>
                <a:p>
                  <a:endParaRPr lang="fa-IR"/>
                </a:p>
              </p:txBody>
            </p:sp>
            <p:sp>
              <p:nvSpPr>
                <p:cNvPr id="47804" name="Rectangle 73"/>
                <p:cNvSpPr>
                  <a:spLocks noChangeArrowheads="1"/>
                </p:cNvSpPr>
                <p:nvPr/>
              </p:nvSpPr>
              <p:spPr bwMode="auto">
                <a:xfrm>
                  <a:off x="3984" y="864"/>
                  <a:ext cx="192" cy="192"/>
                </a:xfrm>
                <a:prstGeom prst="rect">
                  <a:avLst/>
                </a:prstGeom>
                <a:noFill/>
                <a:ln w="28575">
                  <a:solidFill>
                    <a:srgbClr val="000000"/>
                  </a:solidFill>
                  <a:miter lim="800000"/>
                  <a:headEnd/>
                  <a:tailEnd/>
                </a:ln>
              </p:spPr>
              <p:txBody>
                <a:bodyPr wrap="none" anchor="ctr"/>
                <a:lstStyle/>
                <a:p>
                  <a:endParaRPr lang="fa-IR"/>
                </a:p>
              </p:txBody>
            </p:sp>
            <p:sp>
              <p:nvSpPr>
                <p:cNvPr id="47805" name="Rectangle 74"/>
                <p:cNvSpPr>
                  <a:spLocks noChangeArrowheads="1"/>
                </p:cNvSpPr>
                <p:nvPr/>
              </p:nvSpPr>
              <p:spPr bwMode="auto">
                <a:xfrm>
                  <a:off x="4176" y="864"/>
                  <a:ext cx="192" cy="192"/>
                </a:xfrm>
                <a:prstGeom prst="rect">
                  <a:avLst/>
                </a:prstGeom>
                <a:noFill/>
                <a:ln w="28575">
                  <a:solidFill>
                    <a:srgbClr val="000000"/>
                  </a:solidFill>
                  <a:miter lim="800000"/>
                  <a:headEnd/>
                  <a:tailEnd/>
                </a:ln>
              </p:spPr>
              <p:txBody>
                <a:bodyPr wrap="none" anchor="ctr"/>
                <a:lstStyle/>
                <a:p>
                  <a:endParaRPr lang="fa-IR"/>
                </a:p>
              </p:txBody>
            </p:sp>
          </p:grpSp>
        </p:grpSp>
        <p:grpSp>
          <p:nvGrpSpPr>
            <p:cNvPr id="47671" name="Group 75"/>
            <p:cNvGrpSpPr>
              <a:grpSpLocks/>
            </p:cNvGrpSpPr>
            <p:nvPr/>
          </p:nvGrpSpPr>
          <p:grpSpPr bwMode="auto">
            <a:xfrm>
              <a:off x="1440" y="1584"/>
              <a:ext cx="576" cy="576"/>
              <a:chOff x="336" y="1584"/>
              <a:chExt cx="576" cy="576"/>
            </a:xfrm>
          </p:grpSpPr>
          <p:grpSp>
            <p:nvGrpSpPr>
              <p:cNvPr id="47788" name="Group 76"/>
              <p:cNvGrpSpPr>
                <a:grpSpLocks/>
              </p:cNvGrpSpPr>
              <p:nvPr/>
            </p:nvGrpSpPr>
            <p:grpSpPr bwMode="auto">
              <a:xfrm>
                <a:off x="336" y="1584"/>
                <a:ext cx="192" cy="576"/>
                <a:chOff x="4752" y="864"/>
                <a:chExt cx="192" cy="576"/>
              </a:xfrm>
            </p:grpSpPr>
            <p:sp>
              <p:nvSpPr>
                <p:cNvPr id="47797" name="Rectangle 77"/>
                <p:cNvSpPr>
                  <a:spLocks noChangeArrowheads="1"/>
                </p:cNvSpPr>
                <p:nvPr/>
              </p:nvSpPr>
              <p:spPr bwMode="auto">
                <a:xfrm>
                  <a:off x="4752" y="864"/>
                  <a:ext cx="192" cy="192"/>
                </a:xfrm>
                <a:prstGeom prst="rect">
                  <a:avLst/>
                </a:prstGeom>
                <a:noFill/>
                <a:ln w="28575">
                  <a:solidFill>
                    <a:srgbClr val="000000"/>
                  </a:solidFill>
                  <a:miter lim="800000"/>
                  <a:headEnd/>
                  <a:tailEnd/>
                </a:ln>
              </p:spPr>
              <p:txBody>
                <a:bodyPr wrap="none" anchor="ctr"/>
                <a:lstStyle/>
                <a:p>
                  <a:endParaRPr lang="fa-IR"/>
                </a:p>
              </p:txBody>
            </p:sp>
            <p:sp>
              <p:nvSpPr>
                <p:cNvPr id="47798" name="Rectangle 78"/>
                <p:cNvSpPr>
                  <a:spLocks noChangeArrowheads="1"/>
                </p:cNvSpPr>
                <p:nvPr/>
              </p:nvSpPr>
              <p:spPr bwMode="auto">
                <a:xfrm>
                  <a:off x="4752" y="1056"/>
                  <a:ext cx="192" cy="192"/>
                </a:xfrm>
                <a:prstGeom prst="rect">
                  <a:avLst/>
                </a:prstGeom>
                <a:noFill/>
                <a:ln w="28575">
                  <a:solidFill>
                    <a:srgbClr val="000000"/>
                  </a:solidFill>
                  <a:miter lim="800000"/>
                  <a:headEnd/>
                  <a:tailEnd/>
                </a:ln>
              </p:spPr>
              <p:txBody>
                <a:bodyPr wrap="none" anchor="ctr"/>
                <a:lstStyle/>
                <a:p>
                  <a:endParaRPr lang="fa-IR"/>
                </a:p>
              </p:txBody>
            </p:sp>
            <p:sp>
              <p:nvSpPr>
                <p:cNvPr id="47799" name="Rectangle 79"/>
                <p:cNvSpPr>
                  <a:spLocks noChangeArrowheads="1"/>
                </p:cNvSpPr>
                <p:nvPr/>
              </p:nvSpPr>
              <p:spPr bwMode="auto">
                <a:xfrm>
                  <a:off x="4752" y="1248"/>
                  <a:ext cx="192" cy="192"/>
                </a:xfrm>
                <a:prstGeom prst="rect">
                  <a:avLst/>
                </a:prstGeom>
                <a:noFill/>
                <a:ln w="28575">
                  <a:solidFill>
                    <a:srgbClr val="000000"/>
                  </a:solidFill>
                  <a:miter lim="800000"/>
                  <a:headEnd/>
                  <a:tailEnd/>
                </a:ln>
              </p:spPr>
              <p:txBody>
                <a:bodyPr wrap="none" anchor="ctr"/>
                <a:lstStyle/>
                <a:p>
                  <a:endParaRPr lang="fa-IR"/>
                </a:p>
              </p:txBody>
            </p:sp>
          </p:grpSp>
          <p:grpSp>
            <p:nvGrpSpPr>
              <p:cNvPr id="47789" name="Group 80"/>
              <p:cNvGrpSpPr>
                <a:grpSpLocks/>
              </p:cNvGrpSpPr>
              <p:nvPr/>
            </p:nvGrpSpPr>
            <p:grpSpPr bwMode="auto">
              <a:xfrm>
                <a:off x="528" y="1584"/>
                <a:ext cx="192" cy="576"/>
                <a:chOff x="4752" y="864"/>
                <a:chExt cx="192" cy="576"/>
              </a:xfrm>
            </p:grpSpPr>
            <p:sp>
              <p:nvSpPr>
                <p:cNvPr id="47794" name="Rectangle 81"/>
                <p:cNvSpPr>
                  <a:spLocks noChangeArrowheads="1"/>
                </p:cNvSpPr>
                <p:nvPr/>
              </p:nvSpPr>
              <p:spPr bwMode="auto">
                <a:xfrm>
                  <a:off x="4752" y="864"/>
                  <a:ext cx="192" cy="192"/>
                </a:xfrm>
                <a:prstGeom prst="rect">
                  <a:avLst/>
                </a:prstGeom>
                <a:noFill/>
                <a:ln w="28575">
                  <a:solidFill>
                    <a:srgbClr val="000000"/>
                  </a:solidFill>
                  <a:miter lim="800000"/>
                  <a:headEnd/>
                  <a:tailEnd/>
                </a:ln>
              </p:spPr>
              <p:txBody>
                <a:bodyPr wrap="none" anchor="ctr"/>
                <a:lstStyle/>
                <a:p>
                  <a:endParaRPr lang="fa-IR"/>
                </a:p>
              </p:txBody>
            </p:sp>
            <p:sp>
              <p:nvSpPr>
                <p:cNvPr id="47795" name="Rectangle 82"/>
                <p:cNvSpPr>
                  <a:spLocks noChangeArrowheads="1"/>
                </p:cNvSpPr>
                <p:nvPr/>
              </p:nvSpPr>
              <p:spPr bwMode="auto">
                <a:xfrm>
                  <a:off x="4752" y="1056"/>
                  <a:ext cx="192" cy="192"/>
                </a:xfrm>
                <a:prstGeom prst="rect">
                  <a:avLst/>
                </a:prstGeom>
                <a:noFill/>
                <a:ln w="28575">
                  <a:solidFill>
                    <a:srgbClr val="000000"/>
                  </a:solidFill>
                  <a:miter lim="800000"/>
                  <a:headEnd/>
                  <a:tailEnd/>
                </a:ln>
              </p:spPr>
              <p:txBody>
                <a:bodyPr wrap="none" anchor="ctr"/>
                <a:lstStyle/>
                <a:p>
                  <a:endParaRPr lang="fa-IR"/>
                </a:p>
              </p:txBody>
            </p:sp>
            <p:sp>
              <p:nvSpPr>
                <p:cNvPr id="47796" name="Rectangle 83"/>
                <p:cNvSpPr>
                  <a:spLocks noChangeArrowheads="1"/>
                </p:cNvSpPr>
                <p:nvPr/>
              </p:nvSpPr>
              <p:spPr bwMode="auto">
                <a:xfrm>
                  <a:off x="4752" y="1248"/>
                  <a:ext cx="192" cy="192"/>
                </a:xfrm>
                <a:prstGeom prst="rect">
                  <a:avLst/>
                </a:prstGeom>
                <a:noFill/>
                <a:ln w="28575">
                  <a:solidFill>
                    <a:srgbClr val="000000"/>
                  </a:solidFill>
                  <a:miter lim="800000"/>
                  <a:headEnd/>
                  <a:tailEnd/>
                </a:ln>
              </p:spPr>
              <p:txBody>
                <a:bodyPr wrap="none" anchor="ctr"/>
                <a:lstStyle/>
                <a:p>
                  <a:endParaRPr lang="fa-IR"/>
                </a:p>
              </p:txBody>
            </p:sp>
          </p:grpSp>
          <p:grpSp>
            <p:nvGrpSpPr>
              <p:cNvPr id="47790" name="Group 84"/>
              <p:cNvGrpSpPr>
                <a:grpSpLocks/>
              </p:cNvGrpSpPr>
              <p:nvPr/>
            </p:nvGrpSpPr>
            <p:grpSpPr bwMode="auto">
              <a:xfrm>
                <a:off x="720" y="1584"/>
                <a:ext cx="192" cy="576"/>
                <a:chOff x="4752" y="864"/>
                <a:chExt cx="192" cy="576"/>
              </a:xfrm>
            </p:grpSpPr>
            <p:sp>
              <p:nvSpPr>
                <p:cNvPr id="47791" name="Rectangle 85"/>
                <p:cNvSpPr>
                  <a:spLocks noChangeArrowheads="1"/>
                </p:cNvSpPr>
                <p:nvPr/>
              </p:nvSpPr>
              <p:spPr bwMode="auto">
                <a:xfrm>
                  <a:off x="4752" y="864"/>
                  <a:ext cx="192" cy="192"/>
                </a:xfrm>
                <a:prstGeom prst="rect">
                  <a:avLst/>
                </a:prstGeom>
                <a:noFill/>
                <a:ln w="28575">
                  <a:solidFill>
                    <a:srgbClr val="000000"/>
                  </a:solidFill>
                  <a:miter lim="800000"/>
                  <a:headEnd/>
                  <a:tailEnd/>
                </a:ln>
              </p:spPr>
              <p:txBody>
                <a:bodyPr wrap="none" anchor="ctr"/>
                <a:lstStyle/>
                <a:p>
                  <a:endParaRPr lang="fa-IR"/>
                </a:p>
              </p:txBody>
            </p:sp>
            <p:sp>
              <p:nvSpPr>
                <p:cNvPr id="47792" name="Rectangle 86"/>
                <p:cNvSpPr>
                  <a:spLocks noChangeArrowheads="1"/>
                </p:cNvSpPr>
                <p:nvPr/>
              </p:nvSpPr>
              <p:spPr bwMode="auto">
                <a:xfrm>
                  <a:off x="4752" y="1056"/>
                  <a:ext cx="192" cy="192"/>
                </a:xfrm>
                <a:prstGeom prst="rect">
                  <a:avLst/>
                </a:prstGeom>
                <a:noFill/>
                <a:ln w="28575">
                  <a:solidFill>
                    <a:srgbClr val="000000"/>
                  </a:solidFill>
                  <a:miter lim="800000"/>
                  <a:headEnd/>
                  <a:tailEnd/>
                </a:ln>
              </p:spPr>
              <p:txBody>
                <a:bodyPr wrap="none" anchor="ctr"/>
                <a:lstStyle/>
                <a:p>
                  <a:endParaRPr lang="fa-IR"/>
                </a:p>
              </p:txBody>
            </p:sp>
            <p:sp>
              <p:nvSpPr>
                <p:cNvPr id="47793" name="Rectangle 87"/>
                <p:cNvSpPr>
                  <a:spLocks noChangeArrowheads="1"/>
                </p:cNvSpPr>
                <p:nvPr/>
              </p:nvSpPr>
              <p:spPr bwMode="auto">
                <a:xfrm>
                  <a:off x="4752" y="1248"/>
                  <a:ext cx="192" cy="192"/>
                </a:xfrm>
                <a:prstGeom prst="rect">
                  <a:avLst/>
                </a:prstGeom>
                <a:noFill/>
                <a:ln w="28575">
                  <a:solidFill>
                    <a:srgbClr val="000000"/>
                  </a:solidFill>
                  <a:miter lim="800000"/>
                  <a:headEnd/>
                  <a:tailEnd/>
                </a:ln>
              </p:spPr>
              <p:txBody>
                <a:bodyPr wrap="none" anchor="ctr"/>
                <a:lstStyle/>
                <a:p>
                  <a:endParaRPr lang="fa-IR"/>
                </a:p>
              </p:txBody>
            </p:sp>
          </p:grpSp>
        </p:grpSp>
        <p:grpSp>
          <p:nvGrpSpPr>
            <p:cNvPr id="47672" name="Group 88"/>
            <p:cNvGrpSpPr>
              <a:grpSpLocks/>
            </p:cNvGrpSpPr>
            <p:nvPr/>
          </p:nvGrpSpPr>
          <p:grpSpPr bwMode="auto">
            <a:xfrm>
              <a:off x="336" y="2304"/>
              <a:ext cx="576" cy="576"/>
              <a:chOff x="336" y="1584"/>
              <a:chExt cx="576" cy="576"/>
            </a:xfrm>
          </p:grpSpPr>
          <p:grpSp>
            <p:nvGrpSpPr>
              <p:cNvPr id="47776" name="Group 89"/>
              <p:cNvGrpSpPr>
                <a:grpSpLocks/>
              </p:cNvGrpSpPr>
              <p:nvPr/>
            </p:nvGrpSpPr>
            <p:grpSpPr bwMode="auto">
              <a:xfrm>
                <a:off x="336" y="1584"/>
                <a:ext cx="192" cy="576"/>
                <a:chOff x="4752" y="864"/>
                <a:chExt cx="192" cy="576"/>
              </a:xfrm>
            </p:grpSpPr>
            <p:sp>
              <p:nvSpPr>
                <p:cNvPr id="47785" name="Rectangle 90"/>
                <p:cNvSpPr>
                  <a:spLocks noChangeArrowheads="1"/>
                </p:cNvSpPr>
                <p:nvPr/>
              </p:nvSpPr>
              <p:spPr bwMode="auto">
                <a:xfrm>
                  <a:off x="4752" y="864"/>
                  <a:ext cx="192" cy="192"/>
                </a:xfrm>
                <a:prstGeom prst="rect">
                  <a:avLst/>
                </a:prstGeom>
                <a:noFill/>
                <a:ln w="28575">
                  <a:solidFill>
                    <a:srgbClr val="000000"/>
                  </a:solidFill>
                  <a:miter lim="800000"/>
                  <a:headEnd/>
                  <a:tailEnd/>
                </a:ln>
              </p:spPr>
              <p:txBody>
                <a:bodyPr wrap="none" anchor="ctr"/>
                <a:lstStyle/>
                <a:p>
                  <a:endParaRPr lang="fa-IR"/>
                </a:p>
              </p:txBody>
            </p:sp>
            <p:sp>
              <p:nvSpPr>
                <p:cNvPr id="47786" name="Rectangle 91"/>
                <p:cNvSpPr>
                  <a:spLocks noChangeArrowheads="1"/>
                </p:cNvSpPr>
                <p:nvPr/>
              </p:nvSpPr>
              <p:spPr bwMode="auto">
                <a:xfrm>
                  <a:off x="4752" y="1056"/>
                  <a:ext cx="192" cy="192"/>
                </a:xfrm>
                <a:prstGeom prst="rect">
                  <a:avLst/>
                </a:prstGeom>
                <a:noFill/>
                <a:ln w="28575">
                  <a:solidFill>
                    <a:srgbClr val="000000"/>
                  </a:solidFill>
                  <a:miter lim="800000"/>
                  <a:headEnd/>
                  <a:tailEnd/>
                </a:ln>
              </p:spPr>
              <p:txBody>
                <a:bodyPr wrap="none" anchor="ctr"/>
                <a:lstStyle/>
                <a:p>
                  <a:endParaRPr lang="fa-IR"/>
                </a:p>
              </p:txBody>
            </p:sp>
            <p:sp>
              <p:nvSpPr>
                <p:cNvPr id="47787" name="Rectangle 92"/>
                <p:cNvSpPr>
                  <a:spLocks noChangeArrowheads="1"/>
                </p:cNvSpPr>
                <p:nvPr/>
              </p:nvSpPr>
              <p:spPr bwMode="auto">
                <a:xfrm>
                  <a:off x="4752" y="1248"/>
                  <a:ext cx="192" cy="192"/>
                </a:xfrm>
                <a:prstGeom prst="rect">
                  <a:avLst/>
                </a:prstGeom>
                <a:noFill/>
                <a:ln w="28575">
                  <a:solidFill>
                    <a:srgbClr val="000000"/>
                  </a:solidFill>
                  <a:miter lim="800000"/>
                  <a:headEnd/>
                  <a:tailEnd/>
                </a:ln>
              </p:spPr>
              <p:txBody>
                <a:bodyPr wrap="none" anchor="ctr"/>
                <a:lstStyle/>
                <a:p>
                  <a:endParaRPr lang="fa-IR"/>
                </a:p>
              </p:txBody>
            </p:sp>
          </p:grpSp>
          <p:grpSp>
            <p:nvGrpSpPr>
              <p:cNvPr id="47777" name="Group 93"/>
              <p:cNvGrpSpPr>
                <a:grpSpLocks/>
              </p:cNvGrpSpPr>
              <p:nvPr/>
            </p:nvGrpSpPr>
            <p:grpSpPr bwMode="auto">
              <a:xfrm>
                <a:off x="528" y="1584"/>
                <a:ext cx="192" cy="576"/>
                <a:chOff x="4752" y="864"/>
                <a:chExt cx="192" cy="576"/>
              </a:xfrm>
            </p:grpSpPr>
            <p:sp>
              <p:nvSpPr>
                <p:cNvPr id="47782" name="Rectangle 94"/>
                <p:cNvSpPr>
                  <a:spLocks noChangeArrowheads="1"/>
                </p:cNvSpPr>
                <p:nvPr/>
              </p:nvSpPr>
              <p:spPr bwMode="auto">
                <a:xfrm>
                  <a:off x="4752" y="864"/>
                  <a:ext cx="192" cy="192"/>
                </a:xfrm>
                <a:prstGeom prst="rect">
                  <a:avLst/>
                </a:prstGeom>
                <a:noFill/>
                <a:ln w="28575">
                  <a:solidFill>
                    <a:srgbClr val="000000"/>
                  </a:solidFill>
                  <a:miter lim="800000"/>
                  <a:headEnd/>
                  <a:tailEnd/>
                </a:ln>
              </p:spPr>
              <p:txBody>
                <a:bodyPr wrap="none" anchor="ctr"/>
                <a:lstStyle/>
                <a:p>
                  <a:endParaRPr lang="fa-IR"/>
                </a:p>
              </p:txBody>
            </p:sp>
            <p:sp>
              <p:nvSpPr>
                <p:cNvPr id="47783" name="Rectangle 95"/>
                <p:cNvSpPr>
                  <a:spLocks noChangeArrowheads="1"/>
                </p:cNvSpPr>
                <p:nvPr/>
              </p:nvSpPr>
              <p:spPr bwMode="auto">
                <a:xfrm>
                  <a:off x="4752" y="1056"/>
                  <a:ext cx="192" cy="192"/>
                </a:xfrm>
                <a:prstGeom prst="rect">
                  <a:avLst/>
                </a:prstGeom>
                <a:noFill/>
                <a:ln w="28575">
                  <a:solidFill>
                    <a:srgbClr val="000000"/>
                  </a:solidFill>
                  <a:miter lim="800000"/>
                  <a:headEnd/>
                  <a:tailEnd/>
                </a:ln>
              </p:spPr>
              <p:txBody>
                <a:bodyPr wrap="none" anchor="ctr"/>
                <a:lstStyle/>
                <a:p>
                  <a:endParaRPr lang="fa-IR"/>
                </a:p>
              </p:txBody>
            </p:sp>
            <p:sp>
              <p:nvSpPr>
                <p:cNvPr id="47784" name="Rectangle 96"/>
                <p:cNvSpPr>
                  <a:spLocks noChangeArrowheads="1"/>
                </p:cNvSpPr>
                <p:nvPr/>
              </p:nvSpPr>
              <p:spPr bwMode="auto">
                <a:xfrm>
                  <a:off x="4752" y="1248"/>
                  <a:ext cx="192" cy="192"/>
                </a:xfrm>
                <a:prstGeom prst="rect">
                  <a:avLst/>
                </a:prstGeom>
                <a:noFill/>
                <a:ln w="28575">
                  <a:solidFill>
                    <a:srgbClr val="000000"/>
                  </a:solidFill>
                  <a:miter lim="800000"/>
                  <a:headEnd/>
                  <a:tailEnd/>
                </a:ln>
              </p:spPr>
              <p:txBody>
                <a:bodyPr wrap="none" anchor="ctr"/>
                <a:lstStyle/>
                <a:p>
                  <a:endParaRPr lang="fa-IR"/>
                </a:p>
              </p:txBody>
            </p:sp>
          </p:grpSp>
          <p:grpSp>
            <p:nvGrpSpPr>
              <p:cNvPr id="47778" name="Group 97"/>
              <p:cNvGrpSpPr>
                <a:grpSpLocks/>
              </p:cNvGrpSpPr>
              <p:nvPr/>
            </p:nvGrpSpPr>
            <p:grpSpPr bwMode="auto">
              <a:xfrm>
                <a:off x="720" y="1584"/>
                <a:ext cx="192" cy="576"/>
                <a:chOff x="4752" y="864"/>
                <a:chExt cx="192" cy="576"/>
              </a:xfrm>
            </p:grpSpPr>
            <p:sp>
              <p:nvSpPr>
                <p:cNvPr id="47779" name="Rectangle 98"/>
                <p:cNvSpPr>
                  <a:spLocks noChangeArrowheads="1"/>
                </p:cNvSpPr>
                <p:nvPr/>
              </p:nvSpPr>
              <p:spPr bwMode="auto">
                <a:xfrm>
                  <a:off x="4752" y="864"/>
                  <a:ext cx="192" cy="192"/>
                </a:xfrm>
                <a:prstGeom prst="rect">
                  <a:avLst/>
                </a:prstGeom>
                <a:noFill/>
                <a:ln w="28575">
                  <a:solidFill>
                    <a:srgbClr val="000000"/>
                  </a:solidFill>
                  <a:miter lim="800000"/>
                  <a:headEnd/>
                  <a:tailEnd/>
                </a:ln>
              </p:spPr>
              <p:txBody>
                <a:bodyPr wrap="none" anchor="ctr"/>
                <a:lstStyle/>
                <a:p>
                  <a:endParaRPr lang="fa-IR"/>
                </a:p>
              </p:txBody>
            </p:sp>
            <p:sp>
              <p:nvSpPr>
                <p:cNvPr id="47780" name="Rectangle 99"/>
                <p:cNvSpPr>
                  <a:spLocks noChangeArrowheads="1"/>
                </p:cNvSpPr>
                <p:nvPr/>
              </p:nvSpPr>
              <p:spPr bwMode="auto">
                <a:xfrm>
                  <a:off x="4752" y="1056"/>
                  <a:ext cx="192" cy="192"/>
                </a:xfrm>
                <a:prstGeom prst="rect">
                  <a:avLst/>
                </a:prstGeom>
                <a:noFill/>
                <a:ln w="28575">
                  <a:solidFill>
                    <a:srgbClr val="000000"/>
                  </a:solidFill>
                  <a:miter lim="800000"/>
                  <a:headEnd/>
                  <a:tailEnd/>
                </a:ln>
              </p:spPr>
              <p:txBody>
                <a:bodyPr wrap="none" anchor="ctr"/>
                <a:lstStyle/>
                <a:p>
                  <a:endParaRPr lang="fa-IR"/>
                </a:p>
              </p:txBody>
            </p:sp>
            <p:sp>
              <p:nvSpPr>
                <p:cNvPr id="47781" name="Rectangle 100"/>
                <p:cNvSpPr>
                  <a:spLocks noChangeArrowheads="1"/>
                </p:cNvSpPr>
                <p:nvPr/>
              </p:nvSpPr>
              <p:spPr bwMode="auto">
                <a:xfrm>
                  <a:off x="4752" y="1248"/>
                  <a:ext cx="192" cy="192"/>
                </a:xfrm>
                <a:prstGeom prst="rect">
                  <a:avLst/>
                </a:prstGeom>
                <a:noFill/>
                <a:ln w="28575">
                  <a:solidFill>
                    <a:srgbClr val="000000"/>
                  </a:solidFill>
                  <a:miter lim="800000"/>
                  <a:headEnd/>
                  <a:tailEnd/>
                </a:ln>
              </p:spPr>
              <p:txBody>
                <a:bodyPr wrap="none" anchor="ctr"/>
                <a:lstStyle/>
                <a:p>
                  <a:endParaRPr lang="fa-IR"/>
                </a:p>
              </p:txBody>
            </p:sp>
          </p:grpSp>
        </p:grpSp>
        <p:grpSp>
          <p:nvGrpSpPr>
            <p:cNvPr id="47673" name="Group 101"/>
            <p:cNvGrpSpPr>
              <a:grpSpLocks/>
            </p:cNvGrpSpPr>
            <p:nvPr/>
          </p:nvGrpSpPr>
          <p:grpSpPr bwMode="auto">
            <a:xfrm>
              <a:off x="2304" y="2304"/>
              <a:ext cx="576" cy="576"/>
              <a:chOff x="336" y="1584"/>
              <a:chExt cx="576" cy="576"/>
            </a:xfrm>
          </p:grpSpPr>
          <p:grpSp>
            <p:nvGrpSpPr>
              <p:cNvPr id="47764" name="Group 102"/>
              <p:cNvGrpSpPr>
                <a:grpSpLocks/>
              </p:cNvGrpSpPr>
              <p:nvPr/>
            </p:nvGrpSpPr>
            <p:grpSpPr bwMode="auto">
              <a:xfrm>
                <a:off x="336" y="1584"/>
                <a:ext cx="192" cy="576"/>
                <a:chOff x="4752" y="864"/>
                <a:chExt cx="192" cy="576"/>
              </a:xfrm>
            </p:grpSpPr>
            <p:sp>
              <p:nvSpPr>
                <p:cNvPr id="47773" name="Rectangle 103"/>
                <p:cNvSpPr>
                  <a:spLocks noChangeArrowheads="1"/>
                </p:cNvSpPr>
                <p:nvPr/>
              </p:nvSpPr>
              <p:spPr bwMode="auto">
                <a:xfrm>
                  <a:off x="4752" y="864"/>
                  <a:ext cx="192" cy="192"/>
                </a:xfrm>
                <a:prstGeom prst="rect">
                  <a:avLst/>
                </a:prstGeom>
                <a:noFill/>
                <a:ln w="28575">
                  <a:solidFill>
                    <a:srgbClr val="000000"/>
                  </a:solidFill>
                  <a:miter lim="800000"/>
                  <a:headEnd/>
                  <a:tailEnd/>
                </a:ln>
              </p:spPr>
              <p:txBody>
                <a:bodyPr wrap="none" anchor="ctr"/>
                <a:lstStyle/>
                <a:p>
                  <a:endParaRPr lang="fa-IR"/>
                </a:p>
              </p:txBody>
            </p:sp>
            <p:sp>
              <p:nvSpPr>
                <p:cNvPr id="47774" name="Rectangle 104"/>
                <p:cNvSpPr>
                  <a:spLocks noChangeArrowheads="1"/>
                </p:cNvSpPr>
                <p:nvPr/>
              </p:nvSpPr>
              <p:spPr bwMode="auto">
                <a:xfrm>
                  <a:off x="4752" y="1056"/>
                  <a:ext cx="192" cy="192"/>
                </a:xfrm>
                <a:prstGeom prst="rect">
                  <a:avLst/>
                </a:prstGeom>
                <a:noFill/>
                <a:ln w="28575">
                  <a:solidFill>
                    <a:srgbClr val="000000"/>
                  </a:solidFill>
                  <a:miter lim="800000"/>
                  <a:headEnd/>
                  <a:tailEnd/>
                </a:ln>
              </p:spPr>
              <p:txBody>
                <a:bodyPr wrap="none" anchor="ctr"/>
                <a:lstStyle/>
                <a:p>
                  <a:endParaRPr lang="fa-IR"/>
                </a:p>
              </p:txBody>
            </p:sp>
            <p:sp>
              <p:nvSpPr>
                <p:cNvPr id="47775" name="Rectangle 105"/>
                <p:cNvSpPr>
                  <a:spLocks noChangeArrowheads="1"/>
                </p:cNvSpPr>
                <p:nvPr/>
              </p:nvSpPr>
              <p:spPr bwMode="auto">
                <a:xfrm>
                  <a:off x="4752" y="1248"/>
                  <a:ext cx="192" cy="192"/>
                </a:xfrm>
                <a:prstGeom prst="rect">
                  <a:avLst/>
                </a:prstGeom>
                <a:noFill/>
                <a:ln w="28575">
                  <a:solidFill>
                    <a:srgbClr val="000000"/>
                  </a:solidFill>
                  <a:miter lim="800000"/>
                  <a:headEnd/>
                  <a:tailEnd/>
                </a:ln>
              </p:spPr>
              <p:txBody>
                <a:bodyPr wrap="none" anchor="ctr"/>
                <a:lstStyle/>
                <a:p>
                  <a:endParaRPr lang="fa-IR"/>
                </a:p>
              </p:txBody>
            </p:sp>
          </p:grpSp>
          <p:grpSp>
            <p:nvGrpSpPr>
              <p:cNvPr id="47765" name="Group 106"/>
              <p:cNvGrpSpPr>
                <a:grpSpLocks/>
              </p:cNvGrpSpPr>
              <p:nvPr/>
            </p:nvGrpSpPr>
            <p:grpSpPr bwMode="auto">
              <a:xfrm>
                <a:off x="528" y="1584"/>
                <a:ext cx="192" cy="576"/>
                <a:chOff x="4752" y="864"/>
                <a:chExt cx="192" cy="576"/>
              </a:xfrm>
            </p:grpSpPr>
            <p:sp>
              <p:nvSpPr>
                <p:cNvPr id="47770" name="Rectangle 107"/>
                <p:cNvSpPr>
                  <a:spLocks noChangeArrowheads="1"/>
                </p:cNvSpPr>
                <p:nvPr/>
              </p:nvSpPr>
              <p:spPr bwMode="auto">
                <a:xfrm>
                  <a:off x="4752" y="864"/>
                  <a:ext cx="192" cy="192"/>
                </a:xfrm>
                <a:prstGeom prst="rect">
                  <a:avLst/>
                </a:prstGeom>
                <a:noFill/>
                <a:ln w="28575">
                  <a:solidFill>
                    <a:srgbClr val="000000"/>
                  </a:solidFill>
                  <a:miter lim="800000"/>
                  <a:headEnd/>
                  <a:tailEnd/>
                </a:ln>
              </p:spPr>
              <p:txBody>
                <a:bodyPr wrap="none" anchor="ctr"/>
                <a:lstStyle/>
                <a:p>
                  <a:endParaRPr lang="fa-IR"/>
                </a:p>
              </p:txBody>
            </p:sp>
            <p:sp>
              <p:nvSpPr>
                <p:cNvPr id="47771" name="Rectangle 108"/>
                <p:cNvSpPr>
                  <a:spLocks noChangeArrowheads="1"/>
                </p:cNvSpPr>
                <p:nvPr/>
              </p:nvSpPr>
              <p:spPr bwMode="auto">
                <a:xfrm>
                  <a:off x="4752" y="1056"/>
                  <a:ext cx="192" cy="192"/>
                </a:xfrm>
                <a:prstGeom prst="rect">
                  <a:avLst/>
                </a:prstGeom>
                <a:noFill/>
                <a:ln w="28575">
                  <a:solidFill>
                    <a:srgbClr val="000000"/>
                  </a:solidFill>
                  <a:miter lim="800000"/>
                  <a:headEnd/>
                  <a:tailEnd/>
                </a:ln>
              </p:spPr>
              <p:txBody>
                <a:bodyPr wrap="none" anchor="ctr"/>
                <a:lstStyle/>
                <a:p>
                  <a:endParaRPr lang="fa-IR"/>
                </a:p>
              </p:txBody>
            </p:sp>
            <p:sp>
              <p:nvSpPr>
                <p:cNvPr id="47772" name="Rectangle 109"/>
                <p:cNvSpPr>
                  <a:spLocks noChangeArrowheads="1"/>
                </p:cNvSpPr>
                <p:nvPr/>
              </p:nvSpPr>
              <p:spPr bwMode="auto">
                <a:xfrm>
                  <a:off x="4752" y="1248"/>
                  <a:ext cx="192" cy="192"/>
                </a:xfrm>
                <a:prstGeom prst="rect">
                  <a:avLst/>
                </a:prstGeom>
                <a:noFill/>
                <a:ln w="28575">
                  <a:solidFill>
                    <a:srgbClr val="000000"/>
                  </a:solidFill>
                  <a:miter lim="800000"/>
                  <a:headEnd/>
                  <a:tailEnd/>
                </a:ln>
              </p:spPr>
              <p:txBody>
                <a:bodyPr wrap="none" anchor="ctr"/>
                <a:lstStyle/>
                <a:p>
                  <a:endParaRPr lang="fa-IR"/>
                </a:p>
              </p:txBody>
            </p:sp>
          </p:grpSp>
          <p:grpSp>
            <p:nvGrpSpPr>
              <p:cNvPr id="47766" name="Group 110"/>
              <p:cNvGrpSpPr>
                <a:grpSpLocks/>
              </p:cNvGrpSpPr>
              <p:nvPr/>
            </p:nvGrpSpPr>
            <p:grpSpPr bwMode="auto">
              <a:xfrm>
                <a:off x="720" y="1584"/>
                <a:ext cx="192" cy="576"/>
                <a:chOff x="4752" y="864"/>
                <a:chExt cx="192" cy="576"/>
              </a:xfrm>
            </p:grpSpPr>
            <p:sp>
              <p:nvSpPr>
                <p:cNvPr id="47767" name="Rectangle 111"/>
                <p:cNvSpPr>
                  <a:spLocks noChangeArrowheads="1"/>
                </p:cNvSpPr>
                <p:nvPr/>
              </p:nvSpPr>
              <p:spPr bwMode="auto">
                <a:xfrm>
                  <a:off x="4752" y="864"/>
                  <a:ext cx="192" cy="192"/>
                </a:xfrm>
                <a:prstGeom prst="rect">
                  <a:avLst/>
                </a:prstGeom>
                <a:noFill/>
                <a:ln w="28575">
                  <a:solidFill>
                    <a:srgbClr val="000000"/>
                  </a:solidFill>
                  <a:miter lim="800000"/>
                  <a:headEnd/>
                  <a:tailEnd/>
                </a:ln>
              </p:spPr>
              <p:txBody>
                <a:bodyPr wrap="none" anchor="ctr"/>
                <a:lstStyle/>
                <a:p>
                  <a:endParaRPr lang="fa-IR"/>
                </a:p>
              </p:txBody>
            </p:sp>
            <p:sp>
              <p:nvSpPr>
                <p:cNvPr id="47768" name="Rectangle 112"/>
                <p:cNvSpPr>
                  <a:spLocks noChangeArrowheads="1"/>
                </p:cNvSpPr>
                <p:nvPr/>
              </p:nvSpPr>
              <p:spPr bwMode="auto">
                <a:xfrm>
                  <a:off x="4752" y="1056"/>
                  <a:ext cx="192" cy="192"/>
                </a:xfrm>
                <a:prstGeom prst="rect">
                  <a:avLst/>
                </a:prstGeom>
                <a:noFill/>
                <a:ln w="28575">
                  <a:solidFill>
                    <a:srgbClr val="000000"/>
                  </a:solidFill>
                  <a:miter lim="800000"/>
                  <a:headEnd/>
                  <a:tailEnd/>
                </a:ln>
              </p:spPr>
              <p:txBody>
                <a:bodyPr wrap="none" anchor="ctr"/>
                <a:lstStyle/>
                <a:p>
                  <a:endParaRPr lang="fa-IR"/>
                </a:p>
              </p:txBody>
            </p:sp>
            <p:sp>
              <p:nvSpPr>
                <p:cNvPr id="47769" name="Rectangle 113"/>
                <p:cNvSpPr>
                  <a:spLocks noChangeArrowheads="1"/>
                </p:cNvSpPr>
                <p:nvPr/>
              </p:nvSpPr>
              <p:spPr bwMode="auto">
                <a:xfrm>
                  <a:off x="4752" y="1248"/>
                  <a:ext cx="192" cy="192"/>
                </a:xfrm>
                <a:prstGeom prst="rect">
                  <a:avLst/>
                </a:prstGeom>
                <a:noFill/>
                <a:ln w="28575">
                  <a:solidFill>
                    <a:srgbClr val="000000"/>
                  </a:solidFill>
                  <a:miter lim="800000"/>
                  <a:headEnd/>
                  <a:tailEnd/>
                </a:ln>
              </p:spPr>
              <p:txBody>
                <a:bodyPr wrap="none" anchor="ctr"/>
                <a:lstStyle/>
                <a:p>
                  <a:endParaRPr lang="fa-IR"/>
                </a:p>
              </p:txBody>
            </p:sp>
          </p:grpSp>
        </p:grpSp>
        <p:grpSp>
          <p:nvGrpSpPr>
            <p:cNvPr id="47674" name="Group 114"/>
            <p:cNvGrpSpPr>
              <a:grpSpLocks/>
            </p:cNvGrpSpPr>
            <p:nvPr/>
          </p:nvGrpSpPr>
          <p:grpSpPr bwMode="auto">
            <a:xfrm>
              <a:off x="336" y="1584"/>
              <a:ext cx="960" cy="576"/>
              <a:chOff x="336" y="1584"/>
              <a:chExt cx="960" cy="576"/>
            </a:xfrm>
          </p:grpSpPr>
          <p:grpSp>
            <p:nvGrpSpPr>
              <p:cNvPr id="47744" name="Group 115"/>
              <p:cNvGrpSpPr>
                <a:grpSpLocks/>
              </p:cNvGrpSpPr>
              <p:nvPr/>
            </p:nvGrpSpPr>
            <p:grpSpPr bwMode="auto">
              <a:xfrm>
                <a:off x="336" y="1584"/>
                <a:ext cx="192" cy="576"/>
                <a:chOff x="4752" y="864"/>
                <a:chExt cx="192" cy="576"/>
              </a:xfrm>
            </p:grpSpPr>
            <p:sp>
              <p:nvSpPr>
                <p:cNvPr id="47761" name="Rectangle 116"/>
                <p:cNvSpPr>
                  <a:spLocks noChangeArrowheads="1"/>
                </p:cNvSpPr>
                <p:nvPr/>
              </p:nvSpPr>
              <p:spPr bwMode="auto">
                <a:xfrm>
                  <a:off x="4752" y="864"/>
                  <a:ext cx="192" cy="192"/>
                </a:xfrm>
                <a:prstGeom prst="rect">
                  <a:avLst/>
                </a:prstGeom>
                <a:noFill/>
                <a:ln w="28575">
                  <a:solidFill>
                    <a:srgbClr val="000000"/>
                  </a:solidFill>
                  <a:miter lim="800000"/>
                  <a:headEnd/>
                  <a:tailEnd/>
                </a:ln>
              </p:spPr>
              <p:txBody>
                <a:bodyPr wrap="none" anchor="ctr"/>
                <a:lstStyle/>
                <a:p>
                  <a:endParaRPr lang="fa-IR"/>
                </a:p>
              </p:txBody>
            </p:sp>
            <p:sp>
              <p:nvSpPr>
                <p:cNvPr id="47762" name="Rectangle 117"/>
                <p:cNvSpPr>
                  <a:spLocks noChangeArrowheads="1"/>
                </p:cNvSpPr>
                <p:nvPr/>
              </p:nvSpPr>
              <p:spPr bwMode="auto">
                <a:xfrm>
                  <a:off x="4752" y="1056"/>
                  <a:ext cx="192" cy="192"/>
                </a:xfrm>
                <a:prstGeom prst="rect">
                  <a:avLst/>
                </a:prstGeom>
                <a:noFill/>
                <a:ln w="28575">
                  <a:solidFill>
                    <a:srgbClr val="000000"/>
                  </a:solidFill>
                  <a:miter lim="800000"/>
                  <a:headEnd/>
                  <a:tailEnd/>
                </a:ln>
              </p:spPr>
              <p:txBody>
                <a:bodyPr wrap="none" anchor="ctr"/>
                <a:lstStyle/>
                <a:p>
                  <a:endParaRPr lang="fa-IR"/>
                </a:p>
              </p:txBody>
            </p:sp>
            <p:sp>
              <p:nvSpPr>
                <p:cNvPr id="47763" name="Rectangle 118"/>
                <p:cNvSpPr>
                  <a:spLocks noChangeArrowheads="1"/>
                </p:cNvSpPr>
                <p:nvPr/>
              </p:nvSpPr>
              <p:spPr bwMode="auto">
                <a:xfrm>
                  <a:off x="4752" y="1248"/>
                  <a:ext cx="192" cy="192"/>
                </a:xfrm>
                <a:prstGeom prst="rect">
                  <a:avLst/>
                </a:prstGeom>
                <a:noFill/>
                <a:ln w="28575">
                  <a:solidFill>
                    <a:srgbClr val="000000"/>
                  </a:solidFill>
                  <a:miter lim="800000"/>
                  <a:headEnd/>
                  <a:tailEnd/>
                </a:ln>
              </p:spPr>
              <p:txBody>
                <a:bodyPr wrap="none" anchor="ctr"/>
                <a:lstStyle/>
                <a:p>
                  <a:endParaRPr lang="fa-IR"/>
                </a:p>
              </p:txBody>
            </p:sp>
          </p:grpSp>
          <p:grpSp>
            <p:nvGrpSpPr>
              <p:cNvPr id="47745" name="Group 119"/>
              <p:cNvGrpSpPr>
                <a:grpSpLocks/>
              </p:cNvGrpSpPr>
              <p:nvPr/>
            </p:nvGrpSpPr>
            <p:grpSpPr bwMode="auto">
              <a:xfrm>
                <a:off x="528" y="1584"/>
                <a:ext cx="192" cy="576"/>
                <a:chOff x="4752" y="864"/>
                <a:chExt cx="192" cy="576"/>
              </a:xfrm>
            </p:grpSpPr>
            <p:sp>
              <p:nvSpPr>
                <p:cNvPr id="47758" name="Rectangle 120"/>
                <p:cNvSpPr>
                  <a:spLocks noChangeArrowheads="1"/>
                </p:cNvSpPr>
                <p:nvPr/>
              </p:nvSpPr>
              <p:spPr bwMode="auto">
                <a:xfrm>
                  <a:off x="4752" y="864"/>
                  <a:ext cx="192" cy="192"/>
                </a:xfrm>
                <a:prstGeom prst="rect">
                  <a:avLst/>
                </a:prstGeom>
                <a:noFill/>
                <a:ln w="28575">
                  <a:solidFill>
                    <a:srgbClr val="000000"/>
                  </a:solidFill>
                  <a:miter lim="800000"/>
                  <a:headEnd/>
                  <a:tailEnd/>
                </a:ln>
              </p:spPr>
              <p:txBody>
                <a:bodyPr wrap="none" anchor="ctr"/>
                <a:lstStyle/>
                <a:p>
                  <a:endParaRPr lang="fa-IR"/>
                </a:p>
              </p:txBody>
            </p:sp>
            <p:sp>
              <p:nvSpPr>
                <p:cNvPr id="47759" name="Rectangle 121"/>
                <p:cNvSpPr>
                  <a:spLocks noChangeArrowheads="1"/>
                </p:cNvSpPr>
                <p:nvPr/>
              </p:nvSpPr>
              <p:spPr bwMode="auto">
                <a:xfrm>
                  <a:off x="4752" y="1056"/>
                  <a:ext cx="192" cy="192"/>
                </a:xfrm>
                <a:prstGeom prst="rect">
                  <a:avLst/>
                </a:prstGeom>
                <a:noFill/>
                <a:ln w="28575">
                  <a:solidFill>
                    <a:srgbClr val="000000"/>
                  </a:solidFill>
                  <a:miter lim="800000"/>
                  <a:headEnd/>
                  <a:tailEnd/>
                </a:ln>
              </p:spPr>
              <p:txBody>
                <a:bodyPr wrap="none" anchor="ctr"/>
                <a:lstStyle/>
                <a:p>
                  <a:endParaRPr lang="fa-IR"/>
                </a:p>
              </p:txBody>
            </p:sp>
            <p:sp>
              <p:nvSpPr>
                <p:cNvPr id="47760" name="Rectangle 122"/>
                <p:cNvSpPr>
                  <a:spLocks noChangeArrowheads="1"/>
                </p:cNvSpPr>
                <p:nvPr/>
              </p:nvSpPr>
              <p:spPr bwMode="auto">
                <a:xfrm>
                  <a:off x="4752" y="1248"/>
                  <a:ext cx="192" cy="192"/>
                </a:xfrm>
                <a:prstGeom prst="rect">
                  <a:avLst/>
                </a:prstGeom>
                <a:noFill/>
                <a:ln w="28575">
                  <a:solidFill>
                    <a:srgbClr val="000000"/>
                  </a:solidFill>
                  <a:miter lim="800000"/>
                  <a:headEnd/>
                  <a:tailEnd/>
                </a:ln>
              </p:spPr>
              <p:txBody>
                <a:bodyPr wrap="none" anchor="ctr"/>
                <a:lstStyle/>
                <a:p>
                  <a:endParaRPr lang="fa-IR"/>
                </a:p>
              </p:txBody>
            </p:sp>
          </p:grpSp>
          <p:grpSp>
            <p:nvGrpSpPr>
              <p:cNvPr id="47746" name="Group 123"/>
              <p:cNvGrpSpPr>
                <a:grpSpLocks/>
              </p:cNvGrpSpPr>
              <p:nvPr/>
            </p:nvGrpSpPr>
            <p:grpSpPr bwMode="auto">
              <a:xfrm>
                <a:off x="720" y="1584"/>
                <a:ext cx="192" cy="576"/>
                <a:chOff x="4752" y="864"/>
                <a:chExt cx="192" cy="576"/>
              </a:xfrm>
            </p:grpSpPr>
            <p:sp>
              <p:nvSpPr>
                <p:cNvPr id="47755" name="Rectangle 124"/>
                <p:cNvSpPr>
                  <a:spLocks noChangeArrowheads="1"/>
                </p:cNvSpPr>
                <p:nvPr/>
              </p:nvSpPr>
              <p:spPr bwMode="auto">
                <a:xfrm>
                  <a:off x="4752" y="864"/>
                  <a:ext cx="192" cy="192"/>
                </a:xfrm>
                <a:prstGeom prst="rect">
                  <a:avLst/>
                </a:prstGeom>
                <a:noFill/>
                <a:ln w="28575">
                  <a:solidFill>
                    <a:srgbClr val="000000"/>
                  </a:solidFill>
                  <a:miter lim="800000"/>
                  <a:headEnd/>
                  <a:tailEnd/>
                </a:ln>
              </p:spPr>
              <p:txBody>
                <a:bodyPr wrap="none" anchor="ctr"/>
                <a:lstStyle/>
                <a:p>
                  <a:endParaRPr lang="fa-IR"/>
                </a:p>
              </p:txBody>
            </p:sp>
            <p:sp>
              <p:nvSpPr>
                <p:cNvPr id="47756" name="Rectangle 125"/>
                <p:cNvSpPr>
                  <a:spLocks noChangeArrowheads="1"/>
                </p:cNvSpPr>
                <p:nvPr/>
              </p:nvSpPr>
              <p:spPr bwMode="auto">
                <a:xfrm>
                  <a:off x="4752" y="1056"/>
                  <a:ext cx="192" cy="192"/>
                </a:xfrm>
                <a:prstGeom prst="rect">
                  <a:avLst/>
                </a:prstGeom>
                <a:noFill/>
                <a:ln w="28575">
                  <a:solidFill>
                    <a:srgbClr val="000000"/>
                  </a:solidFill>
                  <a:miter lim="800000"/>
                  <a:headEnd/>
                  <a:tailEnd/>
                </a:ln>
              </p:spPr>
              <p:txBody>
                <a:bodyPr wrap="none" anchor="ctr"/>
                <a:lstStyle/>
                <a:p>
                  <a:endParaRPr lang="fa-IR"/>
                </a:p>
              </p:txBody>
            </p:sp>
            <p:sp>
              <p:nvSpPr>
                <p:cNvPr id="47757" name="Rectangle 126"/>
                <p:cNvSpPr>
                  <a:spLocks noChangeArrowheads="1"/>
                </p:cNvSpPr>
                <p:nvPr/>
              </p:nvSpPr>
              <p:spPr bwMode="auto">
                <a:xfrm>
                  <a:off x="4752" y="1248"/>
                  <a:ext cx="192" cy="192"/>
                </a:xfrm>
                <a:prstGeom prst="rect">
                  <a:avLst/>
                </a:prstGeom>
                <a:noFill/>
                <a:ln w="28575">
                  <a:solidFill>
                    <a:srgbClr val="000000"/>
                  </a:solidFill>
                  <a:miter lim="800000"/>
                  <a:headEnd/>
                  <a:tailEnd/>
                </a:ln>
              </p:spPr>
              <p:txBody>
                <a:bodyPr wrap="none" anchor="ctr"/>
                <a:lstStyle/>
                <a:p>
                  <a:endParaRPr lang="fa-IR"/>
                </a:p>
              </p:txBody>
            </p:sp>
          </p:grpSp>
          <p:grpSp>
            <p:nvGrpSpPr>
              <p:cNvPr id="47747" name="Group 127"/>
              <p:cNvGrpSpPr>
                <a:grpSpLocks/>
              </p:cNvGrpSpPr>
              <p:nvPr/>
            </p:nvGrpSpPr>
            <p:grpSpPr bwMode="auto">
              <a:xfrm>
                <a:off x="912" y="1584"/>
                <a:ext cx="192" cy="576"/>
                <a:chOff x="4752" y="864"/>
                <a:chExt cx="192" cy="576"/>
              </a:xfrm>
            </p:grpSpPr>
            <p:sp>
              <p:nvSpPr>
                <p:cNvPr id="47752" name="Rectangle 128"/>
                <p:cNvSpPr>
                  <a:spLocks noChangeArrowheads="1"/>
                </p:cNvSpPr>
                <p:nvPr/>
              </p:nvSpPr>
              <p:spPr bwMode="auto">
                <a:xfrm>
                  <a:off x="4752" y="864"/>
                  <a:ext cx="192" cy="192"/>
                </a:xfrm>
                <a:prstGeom prst="rect">
                  <a:avLst/>
                </a:prstGeom>
                <a:noFill/>
                <a:ln w="28575">
                  <a:solidFill>
                    <a:srgbClr val="000000"/>
                  </a:solidFill>
                  <a:miter lim="800000"/>
                  <a:headEnd/>
                  <a:tailEnd/>
                </a:ln>
              </p:spPr>
              <p:txBody>
                <a:bodyPr wrap="none" anchor="ctr"/>
                <a:lstStyle/>
                <a:p>
                  <a:endParaRPr lang="fa-IR"/>
                </a:p>
              </p:txBody>
            </p:sp>
            <p:sp>
              <p:nvSpPr>
                <p:cNvPr id="47753" name="Rectangle 129"/>
                <p:cNvSpPr>
                  <a:spLocks noChangeArrowheads="1"/>
                </p:cNvSpPr>
                <p:nvPr/>
              </p:nvSpPr>
              <p:spPr bwMode="auto">
                <a:xfrm>
                  <a:off x="4752" y="1056"/>
                  <a:ext cx="192" cy="192"/>
                </a:xfrm>
                <a:prstGeom prst="rect">
                  <a:avLst/>
                </a:prstGeom>
                <a:noFill/>
                <a:ln w="28575">
                  <a:solidFill>
                    <a:srgbClr val="000000"/>
                  </a:solidFill>
                  <a:miter lim="800000"/>
                  <a:headEnd/>
                  <a:tailEnd/>
                </a:ln>
              </p:spPr>
              <p:txBody>
                <a:bodyPr wrap="none" anchor="ctr"/>
                <a:lstStyle/>
                <a:p>
                  <a:endParaRPr lang="fa-IR"/>
                </a:p>
              </p:txBody>
            </p:sp>
            <p:sp>
              <p:nvSpPr>
                <p:cNvPr id="47754" name="Rectangle 130"/>
                <p:cNvSpPr>
                  <a:spLocks noChangeArrowheads="1"/>
                </p:cNvSpPr>
                <p:nvPr/>
              </p:nvSpPr>
              <p:spPr bwMode="auto">
                <a:xfrm>
                  <a:off x="4752" y="1248"/>
                  <a:ext cx="192" cy="192"/>
                </a:xfrm>
                <a:prstGeom prst="rect">
                  <a:avLst/>
                </a:prstGeom>
                <a:noFill/>
                <a:ln w="28575">
                  <a:solidFill>
                    <a:srgbClr val="000000"/>
                  </a:solidFill>
                  <a:miter lim="800000"/>
                  <a:headEnd/>
                  <a:tailEnd/>
                </a:ln>
              </p:spPr>
              <p:txBody>
                <a:bodyPr wrap="none" anchor="ctr"/>
                <a:lstStyle/>
                <a:p>
                  <a:endParaRPr lang="fa-IR"/>
                </a:p>
              </p:txBody>
            </p:sp>
          </p:grpSp>
          <p:grpSp>
            <p:nvGrpSpPr>
              <p:cNvPr id="47748" name="Group 131"/>
              <p:cNvGrpSpPr>
                <a:grpSpLocks/>
              </p:cNvGrpSpPr>
              <p:nvPr/>
            </p:nvGrpSpPr>
            <p:grpSpPr bwMode="auto">
              <a:xfrm>
                <a:off x="1104" y="1584"/>
                <a:ext cx="192" cy="576"/>
                <a:chOff x="4752" y="864"/>
                <a:chExt cx="192" cy="576"/>
              </a:xfrm>
            </p:grpSpPr>
            <p:sp>
              <p:nvSpPr>
                <p:cNvPr id="47749" name="Rectangle 132"/>
                <p:cNvSpPr>
                  <a:spLocks noChangeArrowheads="1"/>
                </p:cNvSpPr>
                <p:nvPr/>
              </p:nvSpPr>
              <p:spPr bwMode="auto">
                <a:xfrm>
                  <a:off x="4752" y="864"/>
                  <a:ext cx="192" cy="192"/>
                </a:xfrm>
                <a:prstGeom prst="rect">
                  <a:avLst/>
                </a:prstGeom>
                <a:noFill/>
                <a:ln w="28575">
                  <a:solidFill>
                    <a:srgbClr val="000000"/>
                  </a:solidFill>
                  <a:miter lim="800000"/>
                  <a:headEnd/>
                  <a:tailEnd/>
                </a:ln>
              </p:spPr>
              <p:txBody>
                <a:bodyPr wrap="none" anchor="ctr"/>
                <a:lstStyle/>
                <a:p>
                  <a:endParaRPr lang="fa-IR"/>
                </a:p>
              </p:txBody>
            </p:sp>
            <p:sp>
              <p:nvSpPr>
                <p:cNvPr id="47750" name="Rectangle 133"/>
                <p:cNvSpPr>
                  <a:spLocks noChangeArrowheads="1"/>
                </p:cNvSpPr>
                <p:nvPr/>
              </p:nvSpPr>
              <p:spPr bwMode="auto">
                <a:xfrm>
                  <a:off x="4752" y="1056"/>
                  <a:ext cx="192" cy="192"/>
                </a:xfrm>
                <a:prstGeom prst="rect">
                  <a:avLst/>
                </a:prstGeom>
                <a:noFill/>
                <a:ln w="28575">
                  <a:solidFill>
                    <a:srgbClr val="000000"/>
                  </a:solidFill>
                  <a:miter lim="800000"/>
                  <a:headEnd/>
                  <a:tailEnd/>
                </a:ln>
              </p:spPr>
              <p:txBody>
                <a:bodyPr wrap="none" anchor="ctr"/>
                <a:lstStyle/>
                <a:p>
                  <a:endParaRPr lang="fa-IR"/>
                </a:p>
              </p:txBody>
            </p:sp>
            <p:sp>
              <p:nvSpPr>
                <p:cNvPr id="47751" name="Rectangle 134"/>
                <p:cNvSpPr>
                  <a:spLocks noChangeArrowheads="1"/>
                </p:cNvSpPr>
                <p:nvPr/>
              </p:nvSpPr>
              <p:spPr bwMode="auto">
                <a:xfrm>
                  <a:off x="4752" y="1248"/>
                  <a:ext cx="192" cy="192"/>
                </a:xfrm>
                <a:prstGeom prst="rect">
                  <a:avLst/>
                </a:prstGeom>
                <a:noFill/>
                <a:ln w="28575">
                  <a:solidFill>
                    <a:srgbClr val="000000"/>
                  </a:solidFill>
                  <a:miter lim="800000"/>
                  <a:headEnd/>
                  <a:tailEnd/>
                </a:ln>
              </p:spPr>
              <p:txBody>
                <a:bodyPr wrap="none" anchor="ctr"/>
                <a:lstStyle/>
                <a:p>
                  <a:endParaRPr lang="fa-IR"/>
                </a:p>
              </p:txBody>
            </p:sp>
          </p:grpSp>
        </p:grpSp>
        <p:grpSp>
          <p:nvGrpSpPr>
            <p:cNvPr id="47675" name="Group 135"/>
            <p:cNvGrpSpPr>
              <a:grpSpLocks/>
            </p:cNvGrpSpPr>
            <p:nvPr/>
          </p:nvGrpSpPr>
          <p:grpSpPr bwMode="auto">
            <a:xfrm>
              <a:off x="2208" y="1584"/>
              <a:ext cx="960" cy="576"/>
              <a:chOff x="336" y="1584"/>
              <a:chExt cx="960" cy="576"/>
            </a:xfrm>
          </p:grpSpPr>
          <p:grpSp>
            <p:nvGrpSpPr>
              <p:cNvPr id="47724" name="Group 136"/>
              <p:cNvGrpSpPr>
                <a:grpSpLocks/>
              </p:cNvGrpSpPr>
              <p:nvPr/>
            </p:nvGrpSpPr>
            <p:grpSpPr bwMode="auto">
              <a:xfrm>
                <a:off x="336" y="1584"/>
                <a:ext cx="192" cy="576"/>
                <a:chOff x="4752" y="864"/>
                <a:chExt cx="192" cy="576"/>
              </a:xfrm>
            </p:grpSpPr>
            <p:sp>
              <p:nvSpPr>
                <p:cNvPr id="47741" name="Rectangle 137"/>
                <p:cNvSpPr>
                  <a:spLocks noChangeArrowheads="1"/>
                </p:cNvSpPr>
                <p:nvPr/>
              </p:nvSpPr>
              <p:spPr bwMode="auto">
                <a:xfrm>
                  <a:off x="4752" y="864"/>
                  <a:ext cx="192" cy="192"/>
                </a:xfrm>
                <a:prstGeom prst="rect">
                  <a:avLst/>
                </a:prstGeom>
                <a:noFill/>
                <a:ln w="28575">
                  <a:solidFill>
                    <a:srgbClr val="000000"/>
                  </a:solidFill>
                  <a:miter lim="800000"/>
                  <a:headEnd/>
                  <a:tailEnd/>
                </a:ln>
              </p:spPr>
              <p:txBody>
                <a:bodyPr wrap="none" anchor="ctr"/>
                <a:lstStyle/>
                <a:p>
                  <a:endParaRPr lang="fa-IR"/>
                </a:p>
              </p:txBody>
            </p:sp>
            <p:sp>
              <p:nvSpPr>
                <p:cNvPr id="47742" name="Rectangle 138"/>
                <p:cNvSpPr>
                  <a:spLocks noChangeArrowheads="1"/>
                </p:cNvSpPr>
                <p:nvPr/>
              </p:nvSpPr>
              <p:spPr bwMode="auto">
                <a:xfrm>
                  <a:off x="4752" y="1056"/>
                  <a:ext cx="192" cy="192"/>
                </a:xfrm>
                <a:prstGeom prst="rect">
                  <a:avLst/>
                </a:prstGeom>
                <a:noFill/>
                <a:ln w="28575">
                  <a:solidFill>
                    <a:srgbClr val="000000"/>
                  </a:solidFill>
                  <a:miter lim="800000"/>
                  <a:headEnd/>
                  <a:tailEnd/>
                </a:ln>
              </p:spPr>
              <p:txBody>
                <a:bodyPr wrap="none" anchor="ctr"/>
                <a:lstStyle/>
                <a:p>
                  <a:endParaRPr lang="fa-IR"/>
                </a:p>
              </p:txBody>
            </p:sp>
            <p:sp>
              <p:nvSpPr>
                <p:cNvPr id="47743" name="Rectangle 139"/>
                <p:cNvSpPr>
                  <a:spLocks noChangeArrowheads="1"/>
                </p:cNvSpPr>
                <p:nvPr/>
              </p:nvSpPr>
              <p:spPr bwMode="auto">
                <a:xfrm>
                  <a:off x="4752" y="1248"/>
                  <a:ext cx="192" cy="192"/>
                </a:xfrm>
                <a:prstGeom prst="rect">
                  <a:avLst/>
                </a:prstGeom>
                <a:noFill/>
                <a:ln w="28575">
                  <a:solidFill>
                    <a:srgbClr val="000000"/>
                  </a:solidFill>
                  <a:miter lim="800000"/>
                  <a:headEnd/>
                  <a:tailEnd/>
                </a:ln>
              </p:spPr>
              <p:txBody>
                <a:bodyPr wrap="none" anchor="ctr"/>
                <a:lstStyle/>
                <a:p>
                  <a:endParaRPr lang="fa-IR"/>
                </a:p>
              </p:txBody>
            </p:sp>
          </p:grpSp>
          <p:grpSp>
            <p:nvGrpSpPr>
              <p:cNvPr id="47725" name="Group 140"/>
              <p:cNvGrpSpPr>
                <a:grpSpLocks/>
              </p:cNvGrpSpPr>
              <p:nvPr/>
            </p:nvGrpSpPr>
            <p:grpSpPr bwMode="auto">
              <a:xfrm>
                <a:off x="528" y="1584"/>
                <a:ext cx="192" cy="576"/>
                <a:chOff x="4752" y="864"/>
                <a:chExt cx="192" cy="576"/>
              </a:xfrm>
            </p:grpSpPr>
            <p:sp>
              <p:nvSpPr>
                <p:cNvPr id="47738" name="Rectangle 141"/>
                <p:cNvSpPr>
                  <a:spLocks noChangeArrowheads="1"/>
                </p:cNvSpPr>
                <p:nvPr/>
              </p:nvSpPr>
              <p:spPr bwMode="auto">
                <a:xfrm>
                  <a:off x="4752" y="864"/>
                  <a:ext cx="192" cy="192"/>
                </a:xfrm>
                <a:prstGeom prst="rect">
                  <a:avLst/>
                </a:prstGeom>
                <a:noFill/>
                <a:ln w="28575">
                  <a:solidFill>
                    <a:srgbClr val="000000"/>
                  </a:solidFill>
                  <a:miter lim="800000"/>
                  <a:headEnd/>
                  <a:tailEnd/>
                </a:ln>
              </p:spPr>
              <p:txBody>
                <a:bodyPr wrap="none" anchor="ctr"/>
                <a:lstStyle/>
                <a:p>
                  <a:endParaRPr lang="fa-IR"/>
                </a:p>
              </p:txBody>
            </p:sp>
            <p:sp>
              <p:nvSpPr>
                <p:cNvPr id="47739" name="Rectangle 142"/>
                <p:cNvSpPr>
                  <a:spLocks noChangeArrowheads="1"/>
                </p:cNvSpPr>
                <p:nvPr/>
              </p:nvSpPr>
              <p:spPr bwMode="auto">
                <a:xfrm>
                  <a:off x="4752" y="1056"/>
                  <a:ext cx="192" cy="192"/>
                </a:xfrm>
                <a:prstGeom prst="rect">
                  <a:avLst/>
                </a:prstGeom>
                <a:noFill/>
                <a:ln w="28575">
                  <a:solidFill>
                    <a:srgbClr val="000000"/>
                  </a:solidFill>
                  <a:miter lim="800000"/>
                  <a:headEnd/>
                  <a:tailEnd/>
                </a:ln>
              </p:spPr>
              <p:txBody>
                <a:bodyPr wrap="none" anchor="ctr"/>
                <a:lstStyle/>
                <a:p>
                  <a:endParaRPr lang="fa-IR"/>
                </a:p>
              </p:txBody>
            </p:sp>
            <p:sp>
              <p:nvSpPr>
                <p:cNvPr id="47740" name="Rectangle 143"/>
                <p:cNvSpPr>
                  <a:spLocks noChangeArrowheads="1"/>
                </p:cNvSpPr>
                <p:nvPr/>
              </p:nvSpPr>
              <p:spPr bwMode="auto">
                <a:xfrm>
                  <a:off x="4752" y="1248"/>
                  <a:ext cx="192" cy="192"/>
                </a:xfrm>
                <a:prstGeom prst="rect">
                  <a:avLst/>
                </a:prstGeom>
                <a:noFill/>
                <a:ln w="28575">
                  <a:solidFill>
                    <a:srgbClr val="000000"/>
                  </a:solidFill>
                  <a:miter lim="800000"/>
                  <a:headEnd/>
                  <a:tailEnd/>
                </a:ln>
              </p:spPr>
              <p:txBody>
                <a:bodyPr wrap="none" anchor="ctr"/>
                <a:lstStyle/>
                <a:p>
                  <a:endParaRPr lang="fa-IR"/>
                </a:p>
              </p:txBody>
            </p:sp>
          </p:grpSp>
          <p:grpSp>
            <p:nvGrpSpPr>
              <p:cNvPr id="47726" name="Group 144"/>
              <p:cNvGrpSpPr>
                <a:grpSpLocks/>
              </p:cNvGrpSpPr>
              <p:nvPr/>
            </p:nvGrpSpPr>
            <p:grpSpPr bwMode="auto">
              <a:xfrm>
                <a:off x="720" y="1584"/>
                <a:ext cx="192" cy="576"/>
                <a:chOff x="4752" y="864"/>
                <a:chExt cx="192" cy="576"/>
              </a:xfrm>
            </p:grpSpPr>
            <p:sp>
              <p:nvSpPr>
                <p:cNvPr id="47735" name="Rectangle 145"/>
                <p:cNvSpPr>
                  <a:spLocks noChangeArrowheads="1"/>
                </p:cNvSpPr>
                <p:nvPr/>
              </p:nvSpPr>
              <p:spPr bwMode="auto">
                <a:xfrm>
                  <a:off x="4752" y="864"/>
                  <a:ext cx="192" cy="192"/>
                </a:xfrm>
                <a:prstGeom prst="rect">
                  <a:avLst/>
                </a:prstGeom>
                <a:noFill/>
                <a:ln w="28575">
                  <a:solidFill>
                    <a:srgbClr val="000000"/>
                  </a:solidFill>
                  <a:miter lim="800000"/>
                  <a:headEnd/>
                  <a:tailEnd/>
                </a:ln>
              </p:spPr>
              <p:txBody>
                <a:bodyPr wrap="none" anchor="ctr"/>
                <a:lstStyle/>
                <a:p>
                  <a:endParaRPr lang="fa-IR"/>
                </a:p>
              </p:txBody>
            </p:sp>
            <p:sp>
              <p:nvSpPr>
                <p:cNvPr id="47736" name="Rectangle 146"/>
                <p:cNvSpPr>
                  <a:spLocks noChangeArrowheads="1"/>
                </p:cNvSpPr>
                <p:nvPr/>
              </p:nvSpPr>
              <p:spPr bwMode="auto">
                <a:xfrm>
                  <a:off x="4752" y="1056"/>
                  <a:ext cx="192" cy="192"/>
                </a:xfrm>
                <a:prstGeom prst="rect">
                  <a:avLst/>
                </a:prstGeom>
                <a:noFill/>
                <a:ln w="28575">
                  <a:solidFill>
                    <a:srgbClr val="000000"/>
                  </a:solidFill>
                  <a:miter lim="800000"/>
                  <a:headEnd/>
                  <a:tailEnd/>
                </a:ln>
              </p:spPr>
              <p:txBody>
                <a:bodyPr wrap="none" anchor="ctr"/>
                <a:lstStyle/>
                <a:p>
                  <a:endParaRPr lang="fa-IR"/>
                </a:p>
              </p:txBody>
            </p:sp>
            <p:sp>
              <p:nvSpPr>
                <p:cNvPr id="47737" name="Rectangle 147"/>
                <p:cNvSpPr>
                  <a:spLocks noChangeArrowheads="1"/>
                </p:cNvSpPr>
                <p:nvPr/>
              </p:nvSpPr>
              <p:spPr bwMode="auto">
                <a:xfrm>
                  <a:off x="4752" y="1248"/>
                  <a:ext cx="192" cy="192"/>
                </a:xfrm>
                <a:prstGeom prst="rect">
                  <a:avLst/>
                </a:prstGeom>
                <a:noFill/>
                <a:ln w="28575">
                  <a:solidFill>
                    <a:srgbClr val="000000"/>
                  </a:solidFill>
                  <a:miter lim="800000"/>
                  <a:headEnd/>
                  <a:tailEnd/>
                </a:ln>
              </p:spPr>
              <p:txBody>
                <a:bodyPr wrap="none" anchor="ctr"/>
                <a:lstStyle/>
                <a:p>
                  <a:endParaRPr lang="fa-IR"/>
                </a:p>
              </p:txBody>
            </p:sp>
          </p:grpSp>
          <p:grpSp>
            <p:nvGrpSpPr>
              <p:cNvPr id="47727" name="Group 148"/>
              <p:cNvGrpSpPr>
                <a:grpSpLocks/>
              </p:cNvGrpSpPr>
              <p:nvPr/>
            </p:nvGrpSpPr>
            <p:grpSpPr bwMode="auto">
              <a:xfrm>
                <a:off x="912" y="1584"/>
                <a:ext cx="192" cy="576"/>
                <a:chOff x="4752" y="864"/>
                <a:chExt cx="192" cy="576"/>
              </a:xfrm>
            </p:grpSpPr>
            <p:sp>
              <p:nvSpPr>
                <p:cNvPr id="47732" name="Rectangle 149"/>
                <p:cNvSpPr>
                  <a:spLocks noChangeArrowheads="1"/>
                </p:cNvSpPr>
                <p:nvPr/>
              </p:nvSpPr>
              <p:spPr bwMode="auto">
                <a:xfrm>
                  <a:off x="4752" y="864"/>
                  <a:ext cx="192" cy="192"/>
                </a:xfrm>
                <a:prstGeom prst="rect">
                  <a:avLst/>
                </a:prstGeom>
                <a:noFill/>
                <a:ln w="28575">
                  <a:solidFill>
                    <a:srgbClr val="000000"/>
                  </a:solidFill>
                  <a:miter lim="800000"/>
                  <a:headEnd/>
                  <a:tailEnd/>
                </a:ln>
              </p:spPr>
              <p:txBody>
                <a:bodyPr wrap="none" anchor="ctr"/>
                <a:lstStyle/>
                <a:p>
                  <a:endParaRPr lang="fa-IR"/>
                </a:p>
              </p:txBody>
            </p:sp>
            <p:sp>
              <p:nvSpPr>
                <p:cNvPr id="47733" name="Rectangle 150"/>
                <p:cNvSpPr>
                  <a:spLocks noChangeArrowheads="1"/>
                </p:cNvSpPr>
                <p:nvPr/>
              </p:nvSpPr>
              <p:spPr bwMode="auto">
                <a:xfrm>
                  <a:off x="4752" y="1056"/>
                  <a:ext cx="192" cy="192"/>
                </a:xfrm>
                <a:prstGeom prst="rect">
                  <a:avLst/>
                </a:prstGeom>
                <a:noFill/>
                <a:ln w="28575">
                  <a:solidFill>
                    <a:srgbClr val="000000"/>
                  </a:solidFill>
                  <a:miter lim="800000"/>
                  <a:headEnd/>
                  <a:tailEnd/>
                </a:ln>
              </p:spPr>
              <p:txBody>
                <a:bodyPr wrap="none" anchor="ctr"/>
                <a:lstStyle/>
                <a:p>
                  <a:endParaRPr lang="fa-IR"/>
                </a:p>
              </p:txBody>
            </p:sp>
            <p:sp>
              <p:nvSpPr>
                <p:cNvPr id="47734" name="Rectangle 151"/>
                <p:cNvSpPr>
                  <a:spLocks noChangeArrowheads="1"/>
                </p:cNvSpPr>
                <p:nvPr/>
              </p:nvSpPr>
              <p:spPr bwMode="auto">
                <a:xfrm>
                  <a:off x="4752" y="1248"/>
                  <a:ext cx="192" cy="192"/>
                </a:xfrm>
                <a:prstGeom prst="rect">
                  <a:avLst/>
                </a:prstGeom>
                <a:noFill/>
                <a:ln w="28575">
                  <a:solidFill>
                    <a:srgbClr val="000000"/>
                  </a:solidFill>
                  <a:miter lim="800000"/>
                  <a:headEnd/>
                  <a:tailEnd/>
                </a:ln>
              </p:spPr>
              <p:txBody>
                <a:bodyPr wrap="none" anchor="ctr"/>
                <a:lstStyle/>
                <a:p>
                  <a:endParaRPr lang="fa-IR"/>
                </a:p>
              </p:txBody>
            </p:sp>
          </p:grpSp>
          <p:grpSp>
            <p:nvGrpSpPr>
              <p:cNvPr id="47728" name="Group 152"/>
              <p:cNvGrpSpPr>
                <a:grpSpLocks/>
              </p:cNvGrpSpPr>
              <p:nvPr/>
            </p:nvGrpSpPr>
            <p:grpSpPr bwMode="auto">
              <a:xfrm>
                <a:off x="1104" y="1584"/>
                <a:ext cx="192" cy="576"/>
                <a:chOff x="4752" y="864"/>
                <a:chExt cx="192" cy="576"/>
              </a:xfrm>
            </p:grpSpPr>
            <p:sp>
              <p:nvSpPr>
                <p:cNvPr id="47729" name="Rectangle 153"/>
                <p:cNvSpPr>
                  <a:spLocks noChangeArrowheads="1"/>
                </p:cNvSpPr>
                <p:nvPr/>
              </p:nvSpPr>
              <p:spPr bwMode="auto">
                <a:xfrm>
                  <a:off x="4752" y="864"/>
                  <a:ext cx="192" cy="192"/>
                </a:xfrm>
                <a:prstGeom prst="rect">
                  <a:avLst/>
                </a:prstGeom>
                <a:noFill/>
                <a:ln w="28575">
                  <a:solidFill>
                    <a:srgbClr val="000000"/>
                  </a:solidFill>
                  <a:miter lim="800000"/>
                  <a:headEnd/>
                  <a:tailEnd/>
                </a:ln>
              </p:spPr>
              <p:txBody>
                <a:bodyPr wrap="none" anchor="ctr"/>
                <a:lstStyle/>
                <a:p>
                  <a:endParaRPr lang="fa-IR"/>
                </a:p>
              </p:txBody>
            </p:sp>
            <p:sp>
              <p:nvSpPr>
                <p:cNvPr id="47730" name="Rectangle 154"/>
                <p:cNvSpPr>
                  <a:spLocks noChangeArrowheads="1"/>
                </p:cNvSpPr>
                <p:nvPr/>
              </p:nvSpPr>
              <p:spPr bwMode="auto">
                <a:xfrm>
                  <a:off x="4752" y="1056"/>
                  <a:ext cx="192" cy="192"/>
                </a:xfrm>
                <a:prstGeom prst="rect">
                  <a:avLst/>
                </a:prstGeom>
                <a:noFill/>
                <a:ln w="28575">
                  <a:solidFill>
                    <a:srgbClr val="000000"/>
                  </a:solidFill>
                  <a:miter lim="800000"/>
                  <a:headEnd/>
                  <a:tailEnd/>
                </a:ln>
              </p:spPr>
              <p:txBody>
                <a:bodyPr wrap="none" anchor="ctr"/>
                <a:lstStyle/>
                <a:p>
                  <a:endParaRPr lang="fa-IR"/>
                </a:p>
              </p:txBody>
            </p:sp>
            <p:sp>
              <p:nvSpPr>
                <p:cNvPr id="47731" name="Rectangle 155"/>
                <p:cNvSpPr>
                  <a:spLocks noChangeArrowheads="1"/>
                </p:cNvSpPr>
                <p:nvPr/>
              </p:nvSpPr>
              <p:spPr bwMode="auto">
                <a:xfrm>
                  <a:off x="4752" y="1248"/>
                  <a:ext cx="192" cy="192"/>
                </a:xfrm>
                <a:prstGeom prst="rect">
                  <a:avLst/>
                </a:prstGeom>
                <a:noFill/>
                <a:ln w="28575">
                  <a:solidFill>
                    <a:srgbClr val="000000"/>
                  </a:solidFill>
                  <a:miter lim="800000"/>
                  <a:headEnd/>
                  <a:tailEnd/>
                </a:ln>
              </p:spPr>
              <p:txBody>
                <a:bodyPr wrap="none" anchor="ctr"/>
                <a:lstStyle/>
                <a:p>
                  <a:endParaRPr lang="fa-IR"/>
                </a:p>
              </p:txBody>
            </p:sp>
          </p:grpSp>
        </p:grpSp>
        <p:grpSp>
          <p:nvGrpSpPr>
            <p:cNvPr id="47676" name="Group 156"/>
            <p:cNvGrpSpPr>
              <a:grpSpLocks/>
            </p:cNvGrpSpPr>
            <p:nvPr/>
          </p:nvGrpSpPr>
          <p:grpSpPr bwMode="auto">
            <a:xfrm>
              <a:off x="1104" y="2304"/>
              <a:ext cx="960" cy="768"/>
              <a:chOff x="1104" y="2304"/>
              <a:chExt cx="960" cy="768"/>
            </a:xfrm>
          </p:grpSpPr>
          <p:grpSp>
            <p:nvGrpSpPr>
              <p:cNvPr id="47699" name="Group 157"/>
              <p:cNvGrpSpPr>
                <a:grpSpLocks/>
              </p:cNvGrpSpPr>
              <p:nvPr/>
            </p:nvGrpSpPr>
            <p:grpSpPr bwMode="auto">
              <a:xfrm>
                <a:off x="1104" y="2304"/>
                <a:ext cx="192" cy="576"/>
                <a:chOff x="4752" y="864"/>
                <a:chExt cx="192" cy="576"/>
              </a:xfrm>
            </p:grpSpPr>
            <p:sp>
              <p:nvSpPr>
                <p:cNvPr id="47721" name="Rectangle 158"/>
                <p:cNvSpPr>
                  <a:spLocks noChangeArrowheads="1"/>
                </p:cNvSpPr>
                <p:nvPr/>
              </p:nvSpPr>
              <p:spPr bwMode="auto">
                <a:xfrm>
                  <a:off x="4752" y="864"/>
                  <a:ext cx="192" cy="192"/>
                </a:xfrm>
                <a:prstGeom prst="rect">
                  <a:avLst/>
                </a:prstGeom>
                <a:noFill/>
                <a:ln w="28575">
                  <a:solidFill>
                    <a:srgbClr val="000000"/>
                  </a:solidFill>
                  <a:miter lim="800000"/>
                  <a:headEnd/>
                  <a:tailEnd/>
                </a:ln>
              </p:spPr>
              <p:txBody>
                <a:bodyPr wrap="none" anchor="ctr"/>
                <a:lstStyle/>
                <a:p>
                  <a:endParaRPr lang="fa-IR"/>
                </a:p>
              </p:txBody>
            </p:sp>
            <p:sp>
              <p:nvSpPr>
                <p:cNvPr id="47722" name="Rectangle 159"/>
                <p:cNvSpPr>
                  <a:spLocks noChangeArrowheads="1"/>
                </p:cNvSpPr>
                <p:nvPr/>
              </p:nvSpPr>
              <p:spPr bwMode="auto">
                <a:xfrm>
                  <a:off x="4752" y="1056"/>
                  <a:ext cx="192" cy="192"/>
                </a:xfrm>
                <a:prstGeom prst="rect">
                  <a:avLst/>
                </a:prstGeom>
                <a:noFill/>
                <a:ln w="28575">
                  <a:solidFill>
                    <a:srgbClr val="000000"/>
                  </a:solidFill>
                  <a:miter lim="800000"/>
                  <a:headEnd/>
                  <a:tailEnd/>
                </a:ln>
              </p:spPr>
              <p:txBody>
                <a:bodyPr wrap="none" anchor="ctr"/>
                <a:lstStyle/>
                <a:p>
                  <a:endParaRPr lang="fa-IR"/>
                </a:p>
              </p:txBody>
            </p:sp>
            <p:sp>
              <p:nvSpPr>
                <p:cNvPr id="47723" name="Rectangle 160"/>
                <p:cNvSpPr>
                  <a:spLocks noChangeArrowheads="1"/>
                </p:cNvSpPr>
                <p:nvPr/>
              </p:nvSpPr>
              <p:spPr bwMode="auto">
                <a:xfrm>
                  <a:off x="4752" y="1248"/>
                  <a:ext cx="192" cy="192"/>
                </a:xfrm>
                <a:prstGeom prst="rect">
                  <a:avLst/>
                </a:prstGeom>
                <a:noFill/>
                <a:ln w="28575">
                  <a:solidFill>
                    <a:srgbClr val="000000"/>
                  </a:solidFill>
                  <a:miter lim="800000"/>
                  <a:headEnd/>
                  <a:tailEnd/>
                </a:ln>
              </p:spPr>
              <p:txBody>
                <a:bodyPr wrap="none" anchor="ctr"/>
                <a:lstStyle/>
                <a:p>
                  <a:endParaRPr lang="fa-IR"/>
                </a:p>
              </p:txBody>
            </p:sp>
          </p:grpSp>
          <p:grpSp>
            <p:nvGrpSpPr>
              <p:cNvPr id="47700" name="Group 161"/>
              <p:cNvGrpSpPr>
                <a:grpSpLocks/>
              </p:cNvGrpSpPr>
              <p:nvPr/>
            </p:nvGrpSpPr>
            <p:grpSpPr bwMode="auto">
              <a:xfrm>
                <a:off x="1296" y="2304"/>
                <a:ext cx="192" cy="576"/>
                <a:chOff x="4752" y="864"/>
                <a:chExt cx="192" cy="576"/>
              </a:xfrm>
            </p:grpSpPr>
            <p:sp>
              <p:nvSpPr>
                <p:cNvPr id="47718" name="Rectangle 162"/>
                <p:cNvSpPr>
                  <a:spLocks noChangeArrowheads="1"/>
                </p:cNvSpPr>
                <p:nvPr/>
              </p:nvSpPr>
              <p:spPr bwMode="auto">
                <a:xfrm>
                  <a:off x="4752" y="864"/>
                  <a:ext cx="192" cy="192"/>
                </a:xfrm>
                <a:prstGeom prst="rect">
                  <a:avLst/>
                </a:prstGeom>
                <a:noFill/>
                <a:ln w="28575">
                  <a:solidFill>
                    <a:srgbClr val="000000"/>
                  </a:solidFill>
                  <a:miter lim="800000"/>
                  <a:headEnd/>
                  <a:tailEnd/>
                </a:ln>
              </p:spPr>
              <p:txBody>
                <a:bodyPr wrap="none" anchor="ctr"/>
                <a:lstStyle/>
                <a:p>
                  <a:endParaRPr lang="fa-IR"/>
                </a:p>
              </p:txBody>
            </p:sp>
            <p:sp>
              <p:nvSpPr>
                <p:cNvPr id="47719" name="Rectangle 163"/>
                <p:cNvSpPr>
                  <a:spLocks noChangeArrowheads="1"/>
                </p:cNvSpPr>
                <p:nvPr/>
              </p:nvSpPr>
              <p:spPr bwMode="auto">
                <a:xfrm>
                  <a:off x="4752" y="1056"/>
                  <a:ext cx="192" cy="192"/>
                </a:xfrm>
                <a:prstGeom prst="rect">
                  <a:avLst/>
                </a:prstGeom>
                <a:noFill/>
                <a:ln w="28575">
                  <a:solidFill>
                    <a:srgbClr val="000000"/>
                  </a:solidFill>
                  <a:miter lim="800000"/>
                  <a:headEnd/>
                  <a:tailEnd/>
                </a:ln>
              </p:spPr>
              <p:txBody>
                <a:bodyPr wrap="none" anchor="ctr"/>
                <a:lstStyle/>
                <a:p>
                  <a:endParaRPr lang="fa-IR"/>
                </a:p>
              </p:txBody>
            </p:sp>
            <p:sp>
              <p:nvSpPr>
                <p:cNvPr id="47720" name="Rectangle 164"/>
                <p:cNvSpPr>
                  <a:spLocks noChangeArrowheads="1"/>
                </p:cNvSpPr>
                <p:nvPr/>
              </p:nvSpPr>
              <p:spPr bwMode="auto">
                <a:xfrm>
                  <a:off x="4752" y="1248"/>
                  <a:ext cx="192" cy="192"/>
                </a:xfrm>
                <a:prstGeom prst="rect">
                  <a:avLst/>
                </a:prstGeom>
                <a:noFill/>
                <a:ln w="28575">
                  <a:solidFill>
                    <a:srgbClr val="000000"/>
                  </a:solidFill>
                  <a:miter lim="800000"/>
                  <a:headEnd/>
                  <a:tailEnd/>
                </a:ln>
              </p:spPr>
              <p:txBody>
                <a:bodyPr wrap="none" anchor="ctr"/>
                <a:lstStyle/>
                <a:p>
                  <a:endParaRPr lang="fa-IR"/>
                </a:p>
              </p:txBody>
            </p:sp>
          </p:grpSp>
          <p:grpSp>
            <p:nvGrpSpPr>
              <p:cNvPr id="47701" name="Group 165"/>
              <p:cNvGrpSpPr>
                <a:grpSpLocks/>
              </p:cNvGrpSpPr>
              <p:nvPr/>
            </p:nvGrpSpPr>
            <p:grpSpPr bwMode="auto">
              <a:xfrm>
                <a:off x="1488" y="2304"/>
                <a:ext cx="192" cy="576"/>
                <a:chOff x="4752" y="864"/>
                <a:chExt cx="192" cy="576"/>
              </a:xfrm>
            </p:grpSpPr>
            <p:sp>
              <p:nvSpPr>
                <p:cNvPr id="47715" name="Rectangle 166"/>
                <p:cNvSpPr>
                  <a:spLocks noChangeArrowheads="1"/>
                </p:cNvSpPr>
                <p:nvPr/>
              </p:nvSpPr>
              <p:spPr bwMode="auto">
                <a:xfrm>
                  <a:off x="4752" y="864"/>
                  <a:ext cx="192" cy="192"/>
                </a:xfrm>
                <a:prstGeom prst="rect">
                  <a:avLst/>
                </a:prstGeom>
                <a:noFill/>
                <a:ln w="28575">
                  <a:solidFill>
                    <a:srgbClr val="000000"/>
                  </a:solidFill>
                  <a:miter lim="800000"/>
                  <a:headEnd/>
                  <a:tailEnd/>
                </a:ln>
              </p:spPr>
              <p:txBody>
                <a:bodyPr wrap="none" anchor="ctr"/>
                <a:lstStyle/>
                <a:p>
                  <a:endParaRPr lang="fa-IR"/>
                </a:p>
              </p:txBody>
            </p:sp>
            <p:sp>
              <p:nvSpPr>
                <p:cNvPr id="47716" name="Rectangle 167"/>
                <p:cNvSpPr>
                  <a:spLocks noChangeArrowheads="1"/>
                </p:cNvSpPr>
                <p:nvPr/>
              </p:nvSpPr>
              <p:spPr bwMode="auto">
                <a:xfrm>
                  <a:off x="4752" y="1056"/>
                  <a:ext cx="192" cy="192"/>
                </a:xfrm>
                <a:prstGeom prst="rect">
                  <a:avLst/>
                </a:prstGeom>
                <a:noFill/>
                <a:ln w="28575">
                  <a:solidFill>
                    <a:srgbClr val="000000"/>
                  </a:solidFill>
                  <a:miter lim="800000"/>
                  <a:headEnd/>
                  <a:tailEnd/>
                </a:ln>
              </p:spPr>
              <p:txBody>
                <a:bodyPr wrap="none" anchor="ctr"/>
                <a:lstStyle/>
                <a:p>
                  <a:endParaRPr lang="fa-IR"/>
                </a:p>
              </p:txBody>
            </p:sp>
            <p:sp>
              <p:nvSpPr>
                <p:cNvPr id="47717" name="Rectangle 168"/>
                <p:cNvSpPr>
                  <a:spLocks noChangeArrowheads="1"/>
                </p:cNvSpPr>
                <p:nvPr/>
              </p:nvSpPr>
              <p:spPr bwMode="auto">
                <a:xfrm>
                  <a:off x="4752" y="1248"/>
                  <a:ext cx="192" cy="192"/>
                </a:xfrm>
                <a:prstGeom prst="rect">
                  <a:avLst/>
                </a:prstGeom>
                <a:noFill/>
                <a:ln w="28575">
                  <a:solidFill>
                    <a:srgbClr val="000000"/>
                  </a:solidFill>
                  <a:miter lim="800000"/>
                  <a:headEnd/>
                  <a:tailEnd/>
                </a:ln>
              </p:spPr>
              <p:txBody>
                <a:bodyPr wrap="none" anchor="ctr"/>
                <a:lstStyle/>
                <a:p>
                  <a:endParaRPr lang="fa-IR"/>
                </a:p>
              </p:txBody>
            </p:sp>
          </p:grpSp>
          <p:grpSp>
            <p:nvGrpSpPr>
              <p:cNvPr id="47702" name="Group 169"/>
              <p:cNvGrpSpPr>
                <a:grpSpLocks/>
              </p:cNvGrpSpPr>
              <p:nvPr/>
            </p:nvGrpSpPr>
            <p:grpSpPr bwMode="auto">
              <a:xfrm>
                <a:off x="1680" y="2304"/>
                <a:ext cx="192" cy="576"/>
                <a:chOff x="4752" y="864"/>
                <a:chExt cx="192" cy="576"/>
              </a:xfrm>
            </p:grpSpPr>
            <p:sp>
              <p:nvSpPr>
                <p:cNvPr id="47712" name="Rectangle 170"/>
                <p:cNvSpPr>
                  <a:spLocks noChangeArrowheads="1"/>
                </p:cNvSpPr>
                <p:nvPr/>
              </p:nvSpPr>
              <p:spPr bwMode="auto">
                <a:xfrm>
                  <a:off x="4752" y="864"/>
                  <a:ext cx="192" cy="192"/>
                </a:xfrm>
                <a:prstGeom prst="rect">
                  <a:avLst/>
                </a:prstGeom>
                <a:noFill/>
                <a:ln w="28575">
                  <a:solidFill>
                    <a:srgbClr val="000000"/>
                  </a:solidFill>
                  <a:miter lim="800000"/>
                  <a:headEnd/>
                  <a:tailEnd/>
                </a:ln>
              </p:spPr>
              <p:txBody>
                <a:bodyPr wrap="none" anchor="ctr"/>
                <a:lstStyle/>
                <a:p>
                  <a:endParaRPr lang="fa-IR"/>
                </a:p>
              </p:txBody>
            </p:sp>
            <p:sp>
              <p:nvSpPr>
                <p:cNvPr id="47713" name="Rectangle 171"/>
                <p:cNvSpPr>
                  <a:spLocks noChangeArrowheads="1"/>
                </p:cNvSpPr>
                <p:nvPr/>
              </p:nvSpPr>
              <p:spPr bwMode="auto">
                <a:xfrm>
                  <a:off x="4752" y="1056"/>
                  <a:ext cx="192" cy="192"/>
                </a:xfrm>
                <a:prstGeom prst="rect">
                  <a:avLst/>
                </a:prstGeom>
                <a:noFill/>
                <a:ln w="28575">
                  <a:solidFill>
                    <a:srgbClr val="000000"/>
                  </a:solidFill>
                  <a:miter lim="800000"/>
                  <a:headEnd/>
                  <a:tailEnd/>
                </a:ln>
              </p:spPr>
              <p:txBody>
                <a:bodyPr wrap="none" anchor="ctr"/>
                <a:lstStyle/>
                <a:p>
                  <a:endParaRPr lang="fa-IR"/>
                </a:p>
              </p:txBody>
            </p:sp>
            <p:sp>
              <p:nvSpPr>
                <p:cNvPr id="47714" name="Rectangle 172"/>
                <p:cNvSpPr>
                  <a:spLocks noChangeArrowheads="1"/>
                </p:cNvSpPr>
                <p:nvPr/>
              </p:nvSpPr>
              <p:spPr bwMode="auto">
                <a:xfrm>
                  <a:off x="4752" y="1248"/>
                  <a:ext cx="192" cy="192"/>
                </a:xfrm>
                <a:prstGeom prst="rect">
                  <a:avLst/>
                </a:prstGeom>
                <a:noFill/>
                <a:ln w="28575">
                  <a:solidFill>
                    <a:srgbClr val="000000"/>
                  </a:solidFill>
                  <a:miter lim="800000"/>
                  <a:headEnd/>
                  <a:tailEnd/>
                </a:ln>
              </p:spPr>
              <p:txBody>
                <a:bodyPr wrap="none" anchor="ctr"/>
                <a:lstStyle/>
                <a:p>
                  <a:endParaRPr lang="fa-IR"/>
                </a:p>
              </p:txBody>
            </p:sp>
          </p:grpSp>
          <p:grpSp>
            <p:nvGrpSpPr>
              <p:cNvPr id="47703" name="Group 173"/>
              <p:cNvGrpSpPr>
                <a:grpSpLocks/>
              </p:cNvGrpSpPr>
              <p:nvPr/>
            </p:nvGrpSpPr>
            <p:grpSpPr bwMode="auto">
              <a:xfrm>
                <a:off x="1872" y="2304"/>
                <a:ext cx="192" cy="576"/>
                <a:chOff x="4752" y="864"/>
                <a:chExt cx="192" cy="576"/>
              </a:xfrm>
            </p:grpSpPr>
            <p:sp>
              <p:nvSpPr>
                <p:cNvPr id="47709" name="Rectangle 174"/>
                <p:cNvSpPr>
                  <a:spLocks noChangeArrowheads="1"/>
                </p:cNvSpPr>
                <p:nvPr/>
              </p:nvSpPr>
              <p:spPr bwMode="auto">
                <a:xfrm>
                  <a:off x="4752" y="864"/>
                  <a:ext cx="192" cy="192"/>
                </a:xfrm>
                <a:prstGeom prst="rect">
                  <a:avLst/>
                </a:prstGeom>
                <a:noFill/>
                <a:ln w="28575">
                  <a:solidFill>
                    <a:srgbClr val="000000"/>
                  </a:solidFill>
                  <a:miter lim="800000"/>
                  <a:headEnd/>
                  <a:tailEnd/>
                </a:ln>
              </p:spPr>
              <p:txBody>
                <a:bodyPr wrap="none" anchor="ctr"/>
                <a:lstStyle/>
                <a:p>
                  <a:endParaRPr lang="fa-IR"/>
                </a:p>
              </p:txBody>
            </p:sp>
            <p:sp>
              <p:nvSpPr>
                <p:cNvPr id="47710" name="Rectangle 175"/>
                <p:cNvSpPr>
                  <a:spLocks noChangeArrowheads="1"/>
                </p:cNvSpPr>
                <p:nvPr/>
              </p:nvSpPr>
              <p:spPr bwMode="auto">
                <a:xfrm>
                  <a:off x="4752" y="1056"/>
                  <a:ext cx="192" cy="192"/>
                </a:xfrm>
                <a:prstGeom prst="rect">
                  <a:avLst/>
                </a:prstGeom>
                <a:noFill/>
                <a:ln w="28575">
                  <a:solidFill>
                    <a:srgbClr val="000000"/>
                  </a:solidFill>
                  <a:miter lim="800000"/>
                  <a:headEnd/>
                  <a:tailEnd/>
                </a:ln>
              </p:spPr>
              <p:txBody>
                <a:bodyPr wrap="none" anchor="ctr"/>
                <a:lstStyle/>
                <a:p>
                  <a:endParaRPr lang="fa-IR"/>
                </a:p>
              </p:txBody>
            </p:sp>
            <p:sp>
              <p:nvSpPr>
                <p:cNvPr id="47711" name="Rectangle 176"/>
                <p:cNvSpPr>
                  <a:spLocks noChangeArrowheads="1"/>
                </p:cNvSpPr>
                <p:nvPr/>
              </p:nvSpPr>
              <p:spPr bwMode="auto">
                <a:xfrm>
                  <a:off x="4752" y="1248"/>
                  <a:ext cx="192" cy="192"/>
                </a:xfrm>
                <a:prstGeom prst="rect">
                  <a:avLst/>
                </a:prstGeom>
                <a:noFill/>
                <a:ln w="28575">
                  <a:solidFill>
                    <a:srgbClr val="000000"/>
                  </a:solidFill>
                  <a:miter lim="800000"/>
                  <a:headEnd/>
                  <a:tailEnd/>
                </a:ln>
              </p:spPr>
              <p:txBody>
                <a:bodyPr wrap="none" anchor="ctr"/>
                <a:lstStyle/>
                <a:p>
                  <a:endParaRPr lang="fa-IR"/>
                </a:p>
              </p:txBody>
            </p:sp>
          </p:grpSp>
          <p:sp>
            <p:nvSpPr>
              <p:cNvPr id="47704" name="Rectangle 177"/>
              <p:cNvSpPr>
                <a:spLocks noChangeArrowheads="1"/>
              </p:cNvSpPr>
              <p:nvPr/>
            </p:nvSpPr>
            <p:spPr bwMode="auto">
              <a:xfrm>
                <a:off x="1104" y="2880"/>
                <a:ext cx="192" cy="192"/>
              </a:xfrm>
              <a:prstGeom prst="rect">
                <a:avLst/>
              </a:prstGeom>
              <a:noFill/>
              <a:ln w="28575">
                <a:solidFill>
                  <a:srgbClr val="000000"/>
                </a:solidFill>
                <a:miter lim="800000"/>
                <a:headEnd/>
                <a:tailEnd/>
              </a:ln>
            </p:spPr>
            <p:txBody>
              <a:bodyPr wrap="none" anchor="ctr"/>
              <a:lstStyle/>
              <a:p>
                <a:endParaRPr lang="fa-IR"/>
              </a:p>
            </p:txBody>
          </p:sp>
          <p:sp>
            <p:nvSpPr>
              <p:cNvPr id="47705" name="Rectangle 178"/>
              <p:cNvSpPr>
                <a:spLocks noChangeArrowheads="1"/>
              </p:cNvSpPr>
              <p:nvPr/>
            </p:nvSpPr>
            <p:spPr bwMode="auto">
              <a:xfrm>
                <a:off x="1296" y="2880"/>
                <a:ext cx="192" cy="192"/>
              </a:xfrm>
              <a:prstGeom prst="rect">
                <a:avLst/>
              </a:prstGeom>
              <a:noFill/>
              <a:ln w="28575">
                <a:solidFill>
                  <a:srgbClr val="000000"/>
                </a:solidFill>
                <a:miter lim="800000"/>
                <a:headEnd/>
                <a:tailEnd/>
              </a:ln>
            </p:spPr>
            <p:txBody>
              <a:bodyPr wrap="none" anchor="ctr"/>
              <a:lstStyle/>
              <a:p>
                <a:endParaRPr lang="fa-IR"/>
              </a:p>
            </p:txBody>
          </p:sp>
          <p:sp>
            <p:nvSpPr>
              <p:cNvPr id="47706" name="Rectangle 179"/>
              <p:cNvSpPr>
                <a:spLocks noChangeArrowheads="1"/>
              </p:cNvSpPr>
              <p:nvPr/>
            </p:nvSpPr>
            <p:spPr bwMode="auto">
              <a:xfrm>
                <a:off x="1488" y="2880"/>
                <a:ext cx="192" cy="192"/>
              </a:xfrm>
              <a:prstGeom prst="rect">
                <a:avLst/>
              </a:prstGeom>
              <a:noFill/>
              <a:ln w="28575">
                <a:solidFill>
                  <a:srgbClr val="000000"/>
                </a:solidFill>
                <a:miter lim="800000"/>
                <a:headEnd/>
                <a:tailEnd/>
              </a:ln>
            </p:spPr>
            <p:txBody>
              <a:bodyPr wrap="none" anchor="ctr"/>
              <a:lstStyle/>
              <a:p>
                <a:endParaRPr lang="fa-IR"/>
              </a:p>
            </p:txBody>
          </p:sp>
          <p:sp>
            <p:nvSpPr>
              <p:cNvPr id="47707" name="Rectangle 180"/>
              <p:cNvSpPr>
                <a:spLocks noChangeArrowheads="1"/>
              </p:cNvSpPr>
              <p:nvPr/>
            </p:nvSpPr>
            <p:spPr bwMode="auto">
              <a:xfrm>
                <a:off x="1680" y="2880"/>
                <a:ext cx="192" cy="192"/>
              </a:xfrm>
              <a:prstGeom prst="rect">
                <a:avLst/>
              </a:prstGeom>
              <a:noFill/>
              <a:ln w="28575">
                <a:solidFill>
                  <a:srgbClr val="000000"/>
                </a:solidFill>
                <a:miter lim="800000"/>
                <a:headEnd/>
                <a:tailEnd/>
              </a:ln>
            </p:spPr>
            <p:txBody>
              <a:bodyPr wrap="none" anchor="ctr"/>
              <a:lstStyle/>
              <a:p>
                <a:endParaRPr lang="fa-IR"/>
              </a:p>
            </p:txBody>
          </p:sp>
          <p:sp>
            <p:nvSpPr>
              <p:cNvPr id="47708" name="Rectangle 181"/>
              <p:cNvSpPr>
                <a:spLocks noChangeArrowheads="1"/>
              </p:cNvSpPr>
              <p:nvPr/>
            </p:nvSpPr>
            <p:spPr bwMode="auto">
              <a:xfrm>
                <a:off x="1872" y="2880"/>
                <a:ext cx="192" cy="192"/>
              </a:xfrm>
              <a:prstGeom prst="rect">
                <a:avLst/>
              </a:prstGeom>
              <a:noFill/>
              <a:ln w="28575">
                <a:solidFill>
                  <a:srgbClr val="000000"/>
                </a:solidFill>
                <a:miter lim="800000"/>
                <a:headEnd/>
                <a:tailEnd/>
              </a:ln>
            </p:spPr>
            <p:txBody>
              <a:bodyPr wrap="none" anchor="ctr"/>
              <a:lstStyle/>
              <a:p>
                <a:endParaRPr lang="fa-IR"/>
              </a:p>
            </p:txBody>
          </p:sp>
        </p:grpSp>
        <p:grpSp>
          <p:nvGrpSpPr>
            <p:cNvPr id="47677" name="Group 182"/>
            <p:cNvGrpSpPr>
              <a:grpSpLocks/>
            </p:cNvGrpSpPr>
            <p:nvPr/>
          </p:nvGrpSpPr>
          <p:grpSpPr bwMode="auto">
            <a:xfrm>
              <a:off x="3312" y="1584"/>
              <a:ext cx="384" cy="384"/>
              <a:chOff x="3312" y="1584"/>
              <a:chExt cx="384" cy="384"/>
            </a:xfrm>
          </p:grpSpPr>
          <p:sp>
            <p:nvSpPr>
              <p:cNvPr id="47695" name="Rectangle 183"/>
              <p:cNvSpPr>
                <a:spLocks noChangeArrowheads="1"/>
              </p:cNvSpPr>
              <p:nvPr/>
            </p:nvSpPr>
            <p:spPr bwMode="auto">
              <a:xfrm>
                <a:off x="3312" y="1584"/>
                <a:ext cx="192" cy="192"/>
              </a:xfrm>
              <a:prstGeom prst="rect">
                <a:avLst/>
              </a:prstGeom>
              <a:noFill/>
              <a:ln w="28575">
                <a:solidFill>
                  <a:srgbClr val="000000"/>
                </a:solidFill>
                <a:miter lim="800000"/>
                <a:headEnd/>
                <a:tailEnd/>
              </a:ln>
            </p:spPr>
            <p:txBody>
              <a:bodyPr wrap="none" anchor="ctr"/>
              <a:lstStyle/>
              <a:p>
                <a:endParaRPr lang="fa-IR"/>
              </a:p>
            </p:txBody>
          </p:sp>
          <p:sp>
            <p:nvSpPr>
              <p:cNvPr id="47696" name="Rectangle 184"/>
              <p:cNvSpPr>
                <a:spLocks noChangeArrowheads="1"/>
              </p:cNvSpPr>
              <p:nvPr/>
            </p:nvSpPr>
            <p:spPr bwMode="auto">
              <a:xfrm>
                <a:off x="3504" y="1584"/>
                <a:ext cx="192" cy="192"/>
              </a:xfrm>
              <a:prstGeom prst="rect">
                <a:avLst/>
              </a:prstGeom>
              <a:noFill/>
              <a:ln w="28575">
                <a:solidFill>
                  <a:srgbClr val="000000"/>
                </a:solidFill>
                <a:miter lim="800000"/>
                <a:headEnd/>
                <a:tailEnd/>
              </a:ln>
            </p:spPr>
            <p:txBody>
              <a:bodyPr wrap="none" anchor="ctr"/>
              <a:lstStyle/>
              <a:p>
                <a:endParaRPr lang="fa-IR"/>
              </a:p>
            </p:txBody>
          </p:sp>
          <p:sp>
            <p:nvSpPr>
              <p:cNvPr id="47697" name="Rectangle 185"/>
              <p:cNvSpPr>
                <a:spLocks noChangeArrowheads="1"/>
              </p:cNvSpPr>
              <p:nvPr/>
            </p:nvSpPr>
            <p:spPr bwMode="auto">
              <a:xfrm>
                <a:off x="3312" y="1776"/>
                <a:ext cx="192" cy="192"/>
              </a:xfrm>
              <a:prstGeom prst="rect">
                <a:avLst/>
              </a:prstGeom>
              <a:noFill/>
              <a:ln w="28575">
                <a:solidFill>
                  <a:srgbClr val="000000"/>
                </a:solidFill>
                <a:miter lim="800000"/>
                <a:headEnd/>
                <a:tailEnd/>
              </a:ln>
            </p:spPr>
            <p:txBody>
              <a:bodyPr wrap="none" anchor="ctr"/>
              <a:lstStyle/>
              <a:p>
                <a:endParaRPr lang="fa-IR"/>
              </a:p>
            </p:txBody>
          </p:sp>
          <p:sp>
            <p:nvSpPr>
              <p:cNvPr id="47698" name="Rectangle 186"/>
              <p:cNvSpPr>
                <a:spLocks noChangeArrowheads="1"/>
              </p:cNvSpPr>
              <p:nvPr/>
            </p:nvSpPr>
            <p:spPr bwMode="auto">
              <a:xfrm>
                <a:off x="3504" y="1776"/>
                <a:ext cx="192" cy="192"/>
              </a:xfrm>
              <a:prstGeom prst="rect">
                <a:avLst/>
              </a:prstGeom>
              <a:noFill/>
              <a:ln w="28575">
                <a:solidFill>
                  <a:srgbClr val="000000"/>
                </a:solidFill>
                <a:miter lim="800000"/>
                <a:headEnd/>
                <a:tailEnd/>
              </a:ln>
            </p:spPr>
            <p:txBody>
              <a:bodyPr wrap="none" anchor="ctr"/>
              <a:lstStyle/>
              <a:p>
                <a:endParaRPr lang="fa-IR"/>
              </a:p>
            </p:txBody>
          </p:sp>
        </p:grpSp>
        <p:grpSp>
          <p:nvGrpSpPr>
            <p:cNvPr id="47678" name="Group 187"/>
            <p:cNvGrpSpPr>
              <a:grpSpLocks/>
            </p:cNvGrpSpPr>
            <p:nvPr/>
          </p:nvGrpSpPr>
          <p:grpSpPr bwMode="auto">
            <a:xfrm>
              <a:off x="3024" y="2304"/>
              <a:ext cx="576" cy="768"/>
              <a:chOff x="3024" y="2304"/>
              <a:chExt cx="576" cy="768"/>
            </a:xfrm>
          </p:grpSpPr>
          <p:sp>
            <p:nvSpPr>
              <p:cNvPr id="47679" name="Rectangle 188"/>
              <p:cNvSpPr>
                <a:spLocks noChangeArrowheads="1"/>
              </p:cNvSpPr>
              <p:nvPr/>
            </p:nvSpPr>
            <p:spPr bwMode="auto">
              <a:xfrm>
                <a:off x="3024" y="2880"/>
                <a:ext cx="192" cy="192"/>
              </a:xfrm>
              <a:prstGeom prst="rect">
                <a:avLst/>
              </a:prstGeom>
              <a:noFill/>
              <a:ln w="28575">
                <a:solidFill>
                  <a:srgbClr val="000000"/>
                </a:solidFill>
                <a:miter lim="800000"/>
                <a:headEnd/>
                <a:tailEnd/>
              </a:ln>
            </p:spPr>
            <p:txBody>
              <a:bodyPr wrap="none" anchor="ctr"/>
              <a:lstStyle/>
              <a:p>
                <a:endParaRPr lang="fa-IR"/>
              </a:p>
            </p:txBody>
          </p:sp>
          <p:grpSp>
            <p:nvGrpSpPr>
              <p:cNvPr id="47680" name="Group 189"/>
              <p:cNvGrpSpPr>
                <a:grpSpLocks/>
              </p:cNvGrpSpPr>
              <p:nvPr/>
            </p:nvGrpSpPr>
            <p:grpSpPr bwMode="auto">
              <a:xfrm>
                <a:off x="3024" y="2304"/>
                <a:ext cx="576" cy="576"/>
                <a:chOff x="336" y="1584"/>
                <a:chExt cx="576" cy="576"/>
              </a:xfrm>
            </p:grpSpPr>
            <p:grpSp>
              <p:nvGrpSpPr>
                <p:cNvPr id="47683" name="Group 190"/>
                <p:cNvGrpSpPr>
                  <a:grpSpLocks/>
                </p:cNvGrpSpPr>
                <p:nvPr/>
              </p:nvGrpSpPr>
              <p:grpSpPr bwMode="auto">
                <a:xfrm>
                  <a:off x="336" y="1584"/>
                  <a:ext cx="192" cy="576"/>
                  <a:chOff x="4752" y="864"/>
                  <a:chExt cx="192" cy="576"/>
                </a:xfrm>
              </p:grpSpPr>
              <p:sp>
                <p:nvSpPr>
                  <p:cNvPr id="47692" name="Rectangle 191"/>
                  <p:cNvSpPr>
                    <a:spLocks noChangeArrowheads="1"/>
                  </p:cNvSpPr>
                  <p:nvPr/>
                </p:nvSpPr>
                <p:spPr bwMode="auto">
                  <a:xfrm>
                    <a:off x="4752" y="864"/>
                    <a:ext cx="192" cy="192"/>
                  </a:xfrm>
                  <a:prstGeom prst="rect">
                    <a:avLst/>
                  </a:prstGeom>
                  <a:noFill/>
                  <a:ln w="28575">
                    <a:solidFill>
                      <a:srgbClr val="000000"/>
                    </a:solidFill>
                    <a:miter lim="800000"/>
                    <a:headEnd/>
                    <a:tailEnd/>
                  </a:ln>
                </p:spPr>
                <p:txBody>
                  <a:bodyPr wrap="none" anchor="ctr"/>
                  <a:lstStyle/>
                  <a:p>
                    <a:endParaRPr lang="fa-IR"/>
                  </a:p>
                </p:txBody>
              </p:sp>
              <p:sp>
                <p:nvSpPr>
                  <p:cNvPr id="47693" name="Rectangle 192"/>
                  <p:cNvSpPr>
                    <a:spLocks noChangeArrowheads="1"/>
                  </p:cNvSpPr>
                  <p:nvPr/>
                </p:nvSpPr>
                <p:spPr bwMode="auto">
                  <a:xfrm>
                    <a:off x="4752" y="1056"/>
                    <a:ext cx="192" cy="192"/>
                  </a:xfrm>
                  <a:prstGeom prst="rect">
                    <a:avLst/>
                  </a:prstGeom>
                  <a:noFill/>
                  <a:ln w="28575">
                    <a:solidFill>
                      <a:srgbClr val="000000"/>
                    </a:solidFill>
                    <a:miter lim="800000"/>
                    <a:headEnd/>
                    <a:tailEnd/>
                  </a:ln>
                </p:spPr>
                <p:txBody>
                  <a:bodyPr wrap="none" anchor="ctr"/>
                  <a:lstStyle/>
                  <a:p>
                    <a:endParaRPr lang="fa-IR"/>
                  </a:p>
                </p:txBody>
              </p:sp>
              <p:sp>
                <p:nvSpPr>
                  <p:cNvPr id="47694" name="Rectangle 193"/>
                  <p:cNvSpPr>
                    <a:spLocks noChangeArrowheads="1"/>
                  </p:cNvSpPr>
                  <p:nvPr/>
                </p:nvSpPr>
                <p:spPr bwMode="auto">
                  <a:xfrm>
                    <a:off x="4752" y="1248"/>
                    <a:ext cx="192" cy="192"/>
                  </a:xfrm>
                  <a:prstGeom prst="rect">
                    <a:avLst/>
                  </a:prstGeom>
                  <a:noFill/>
                  <a:ln w="28575">
                    <a:solidFill>
                      <a:srgbClr val="000000"/>
                    </a:solidFill>
                    <a:miter lim="800000"/>
                    <a:headEnd/>
                    <a:tailEnd/>
                  </a:ln>
                </p:spPr>
                <p:txBody>
                  <a:bodyPr wrap="none" anchor="ctr"/>
                  <a:lstStyle/>
                  <a:p>
                    <a:endParaRPr lang="fa-IR"/>
                  </a:p>
                </p:txBody>
              </p:sp>
            </p:grpSp>
            <p:grpSp>
              <p:nvGrpSpPr>
                <p:cNvPr id="47684" name="Group 194"/>
                <p:cNvGrpSpPr>
                  <a:grpSpLocks/>
                </p:cNvGrpSpPr>
                <p:nvPr/>
              </p:nvGrpSpPr>
              <p:grpSpPr bwMode="auto">
                <a:xfrm>
                  <a:off x="528" y="1584"/>
                  <a:ext cx="192" cy="576"/>
                  <a:chOff x="4752" y="864"/>
                  <a:chExt cx="192" cy="576"/>
                </a:xfrm>
              </p:grpSpPr>
              <p:sp>
                <p:nvSpPr>
                  <p:cNvPr id="47689" name="Rectangle 195"/>
                  <p:cNvSpPr>
                    <a:spLocks noChangeArrowheads="1"/>
                  </p:cNvSpPr>
                  <p:nvPr/>
                </p:nvSpPr>
                <p:spPr bwMode="auto">
                  <a:xfrm>
                    <a:off x="4752" y="864"/>
                    <a:ext cx="192" cy="192"/>
                  </a:xfrm>
                  <a:prstGeom prst="rect">
                    <a:avLst/>
                  </a:prstGeom>
                  <a:noFill/>
                  <a:ln w="28575">
                    <a:solidFill>
                      <a:srgbClr val="000000"/>
                    </a:solidFill>
                    <a:miter lim="800000"/>
                    <a:headEnd/>
                    <a:tailEnd/>
                  </a:ln>
                </p:spPr>
                <p:txBody>
                  <a:bodyPr wrap="none" anchor="ctr"/>
                  <a:lstStyle/>
                  <a:p>
                    <a:endParaRPr lang="fa-IR"/>
                  </a:p>
                </p:txBody>
              </p:sp>
              <p:sp>
                <p:nvSpPr>
                  <p:cNvPr id="47690" name="Rectangle 196"/>
                  <p:cNvSpPr>
                    <a:spLocks noChangeArrowheads="1"/>
                  </p:cNvSpPr>
                  <p:nvPr/>
                </p:nvSpPr>
                <p:spPr bwMode="auto">
                  <a:xfrm>
                    <a:off x="4752" y="1056"/>
                    <a:ext cx="192" cy="192"/>
                  </a:xfrm>
                  <a:prstGeom prst="rect">
                    <a:avLst/>
                  </a:prstGeom>
                  <a:noFill/>
                  <a:ln w="28575">
                    <a:solidFill>
                      <a:srgbClr val="000000"/>
                    </a:solidFill>
                    <a:miter lim="800000"/>
                    <a:headEnd/>
                    <a:tailEnd/>
                  </a:ln>
                </p:spPr>
                <p:txBody>
                  <a:bodyPr wrap="none" anchor="ctr"/>
                  <a:lstStyle/>
                  <a:p>
                    <a:endParaRPr lang="fa-IR"/>
                  </a:p>
                </p:txBody>
              </p:sp>
              <p:sp>
                <p:nvSpPr>
                  <p:cNvPr id="47691" name="Rectangle 197"/>
                  <p:cNvSpPr>
                    <a:spLocks noChangeArrowheads="1"/>
                  </p:cNvSpPr>
                  <p:nvPr/>
                </p:nvSpPr>
                <p:spPr bwMode="auto">
                  <a:xfrm>
                    <a:off x="4752" y="1248"/>
                    <a:ext cx="192" cy="192"/>
                  </a:xfrm>
                  <a:prstGeom prst="rect">
                    <a:avLst/>
                  </a:prstGeom>
                  <a:noFill/>
                  <a:ln w="28575">
                    <a:solidFill>
                      <a:srgbClr val="000000"/>
                    </a:solidFill>
                    <a:miter lim="800000"/>
                    <a:headEnd/>
                    <a:tailEnd/>
                  </a:ln>
                </p:spPr>
                <p:txBody>
                  <a:bodyPr wrap="none" anchor="ctr"/>
                  <a:lstStyle/>
                  <a:p>
                    <a:endParaRPr lang="fa-IR"/>
                  </a:p>
                </p:txBody>
              </p:sp>
            </p:grpSp>
            <p:grpSp>
              <p:nvGrpSpPr>
                <p:cNvPr id="47685" name="Group 198"/>
                <p:cNvGrpSpPr>
                  <a:grpSpLocks/>
                </p:cNvGrpSpPr>
                <p:nvPr/>
              </p:nvGrpSpPr>
              <p:grpSpPr bwMode="auto">
                <a:xfrm>
                  <a:off x="720" y="1584"/>
                  <a:ext cx="192" cy="576"/>
                  <a:chOff x="4752" y="864"/>
                  <a:chExt cx="192" cy="576"/>
                </a:xfrm>
              </p:grpSpPr>
              <p:sp>
                <p:nvSpPr>
                  <p:cNvPr id="47686" name="Rectangle 199"/>
                  <p:cNvSpPr>
                    <a:spLocks noChangeArrowheads="1"/>
                  </p:cNvSpPr>
                  <p:nvPr/>
                </p:nvSpPr>
                <p:spPr bwMode="auto">
                  <a:xfrm>
                    <a:off x="4752" y="864"/>
                    <a:ext cx="192" cy="192"/>
                  </a:xfrm>
                  <a:prstGeom prst="rect">
                    <a:avLst/>
                  </a:prstGeom>
                  <a:noFill/>
                  <a:ln w="28575">
                    <a:solidFill>
                      <a:srgbClr val="000000"/>
                    </a:solidFill>
                    <a:miter lim="800000"/>
                    <a:headEnd/>
                    <a:tailEnd/>
                  </a:ln>
                </p:spPr>
                <p:txBody>
                  <a:bodyPr wrap="none" anchor="ctr"/>
                  <a:lstStyle/>
                  <a:p>
                    <a:endParaRPr lang="fa-IR"/>
                  </a:p>
                </p:txBody>
              </p:sp>
              <p:sp>
                <p:nvSpPr>
                  <p:cNvPr id="47687" name="Rectangle 200"/>
                  <p:cNvSpPr>
                    <a:spLocks noChangeArrowheads="1"/>
                  </p:cNvSpPr>
                  <p:nvPr/>
                </p:nvSpPr>
                <p:spPr bwMode="auto">
                  <a:xfrm>
                    <a:off x="4752" y="1056"/>
                    <a:ext cx="192" cy="192"/>
                  </a:xfrm>
                  <a:prstGeom prst="rect">
                    <a:avLst/>
                  </a:prstGeom>
                  <a:noFill/>
                  <a:ln w="28575">
                    <a:solidFill>
                      <a:srgbClr val="000000"/>
                    </a:solidFill>
                    <a:miter lim="800000"/>
                    <a:headEnd/>
                    <a:tailEnd/>
                  </a:ln>
                </p:spPr>
                <p:txBody>
                  <a:bodyPr wrap="none" anchor="ctr"/>
                  <a:lstStyle/>
                  <a:p>
                    <a:endParaRPr lang="fa-IR"/>
                  </a:p>
                </p:txBody>
              </p:sp>
              <p:sp>
                <p:nvSpPr>
                  <p:cNvPr id="47688" name="Rectangle 201"/>
                  <p:cNvSpPr>
                    <a:spLocks noChangeArrowheads="1"/>
                  </p:cNvSpPr>
                  <p:nvPr/>
                </p:nvSpPr>
                <p:spPr bwMode="auto">
                  <a:xfrm>
                    <a:off x="4752" y="1248"/>
                    <a:ext cx="192" cy="192"/>
                  </a:xfrm>
                  <a:prstGeom prst="rect">
                    <a:avLst/>
                  </a:prstGeom>
                  <a:noFill/>
                  <a:ln w="28575">
                    <a:solidFill>
                      <a:srgbClr val="000000"/>
                    </a:solidFill>
                    <a:miter lim="800000"/>
                    <a:headEnd/>
                    <a:tailEnd/>
                  </a:ln>
                </p:spPr>
                <p:txBody>
                  <a:bodyPr wrap="none" anchor="ctr"/>
                  <a:lstStyle/>
                  <a:p>
                    <a:endParaRPr lang="fa-IR"/>
                  </a:p>
                </p:txBody>
              </p:sp>
            </p:grpSp>
          </p:grpSp>
          <p:sp>
            <p:nvSpPr>
              <p:cNvPr id="47681" name="Rectangle 202"/>
              <p:cNvSpPr>
                <a:spLocks noChangeArrowheads="1"/>
              </p:cNvSpPr>
              <p:nvPr/>
            </p:nvSpPr>
            <p:spPr bwMode="auto">
              <a:xfrm>
                <a:off x="3216" y="2880"/>
                <a:ext cx="192" cy="192"/>
              </a:xfrm>
              <a:prstGeom prst="rect">
                <a:avLst/>
              </a:prstGeom>
              <a:noFill/>
              <a:ln w="28575">
                <a:solidFill>
                  <a:srgbClr val="000000"/>
                </a:solidFill>
                <a:miter lim="800000"/>
                <a:headEnd/>
                <a:tailEnd/>
              </a:ln>
            </p:spPr>
            <p:txBody>
              <a:bodyPr wrap="none" anchor="ctr"/>
              <a:lstStyle/>
              <a:p>
                <a:endParaRPr lang="fa-IR"/>
              </a:p>
            </p:txBody>
          </p:sp>
          <p:sp>
            <p:nvSpPr>
              <p:cNvPr id="47682" name="Rectangle 203"/>
              <p:cNvSpPr>
                <a:spLocks noChangeArrowheads="1"/>
              </p:cNvSpPr>
              <p:nvPr/>
            </p:nvSpPr>
            <p:spPr bwMode="auto">
              <a:xfrm>
                <a:off x="3408" y="2880"/>
                <a:ext cx="192" cy="192"/>
              </a:xfrm>
              <a:prstGeom prst="rect">
                <a:avLst/>
              </a:prstGeom>
              <a:noFill/>
              <a:ln w="28575">
                <a:solidFill>
                  <a:srgbClr val="000000"/>
                </a:solidFill>
                <a:miter lim="800000"/>
                <a:headEnd/>
                <a:tailEnd/>
              </a:ln>
            </p:spPr>
            <p:txBody>
              <a:bodyPr wrap="none" anchor="ctr"/>
              <a:lstStyle/>
              <a:p>
                <a:endParaRPr lang="fa-IR"/>
              </a:p>
            </p:txBody>
          </p:sp>
        </p:grpSp>
      </p:grpSp>
      <p:grpSp>
        <p:nvGrpSpPr>
          <p:cNvPr id="48693" name="Group 204"/>
          <p:cNvGrpSpPr>
            <a:grpSpLocks/>
          </p:cNvGrpSpPr>
          <p:nvPr/>
        </p:nvGrpSpPr>
        <p:grpSpPr bwMode="auto">
          <a:xfrm>
            <a:off x="5259388" y="762000"/>
            <a:ext cx="3275012" cy="2286000"/>
            <a:chOff x="336" y="720"/>
            <a:chExt cx="3360" cy="2352"/>
          </a:xfrm>
        </p:grpSpPr>
        <p:grpSp>
          <p:nvGrpSpPr>
            <p:cNvPr id="47467" name="Group 205"/>
            <p:cNvGrpSpPr>
              <a:grpSpLocks/>
            </p:cNvGrpSpPr>
            <p:nvPr/>
          </p:nvGrpSpPr>
          <p:grpSpPr bwMode="auto">
            <a:xfrm>
              <a:off x="336" y="720"/>
              <a:ext cx="960" cy="768"/>
              <a:chOff x="480" y="816"/>
              <a:chExt cx="960" cy="768"/>
            </a:xfrm>
          </p:grpSpPr>
          <p:grpSp>
            <p:nvGrpSpPr>
              <p:cNvPr id="47643" name="Group 206"/>
              <p:cNvGrpSpPr>
                <a:grpSpLocks/>
              </p:cNvGrpSpPr>
              <p:nvPr/>
            </p:nvGrpSpPr>
            <p:grpSpPr bwMode="auto">
              <a:xfrm>
                <a:off x="480" y="816"/>
                <a:ext cx="960" cy="192"/>
                <a:chOff x="480" y="816"/>
                <a:chExt cx="960" cy="192"/>
              </a:xfrm>
            </p:grpSpPr>
            <p:sp>
              <p:nvSpPr>
                <p:cNvPr id="47662" name="Rectangle 207"/>
                <p:cNvSpPr>
                  <a:spLocks noChangeArrowheads="1"/>
                </p:cNvSpPr>
                <p:nvPr/>
              </p:nvSpPr>
              <p:spPr bwMode="auto">
                <a:xfrm>
                  <a:off x="480" y="816"/>
                  <a:ext cx="192" cy="192"/>
                </a:xfrm>
                <a:prstGeom prst="rect">
                  <a:avLst/>
                </a:prstGeom>
                <a:noFill/>
                <a:ln w="28575">
                  <a:solidFill>
                    <a:srgbClr val="000000"/>
                  </a:solidFill>
                  <a:miter lim="800000"/>
                  <a:headEnd/>
                  <a:tailEnd/>
                </a:ln>
              </p:spPr>
              <p:txBody>
                <a:bodyPr wrap="none" anchor="ctr"/>
                <a:lstStyle/>
                <a:p>
                  <a:endParaRPr lang="fa-IR"/>
                </a:p>
              </p:txBody>
            </p:sp>
            <p:sp>
              <p:nvSpPr>
                <p:cNvPr id="47663" name="Rectangle 208"/>
                <p:cNvSpPr>
                  <a:spLocks noChangeArrowheads="1"/>
                </p:cNvSpPr>
                <p:nvPr/>
              </p:nvSpPr>
              <p:spPr bwMode="auto">
                <a:xfrm>
                  <a:off x="672" y="816"/>
                  <a:ext cx="192" cy="192"/>
                </a:xfrm>
                <a:prstGeom prst="rect">
                  <a:avLst/>
                </a:prstGeom>
                <a:noFill/>
                <a:ln w="28575">
                  <a:solidFill>
                    <a:srgbClr val="000000"/>
                  </a:solidFill>
                  <a:miter lim="800000"/>
                  <a:headEnd/>
                  <a:tailEnd/>
                </a:ln>
              </p:spPr>
              <p:txBody>
                <a:bodyPr wrap="none" anchor="ctr"/>
                <a:lstStyle/>
                <a:p>
                  <a:endParaRPr lang="fa-IR"/>
                </a:p>
              </p:txBody>
            </p:sp>
            <p:sp>
              <p:nvSpPr>
                <p:cNvPr id="47664" name="Rectangle 209"/>
                <p:cNvSpPr>
                  <a:spLocks noChangeArrowheads="1"/>
                </p:cNvSpPr>
                <p:nvPr/>
              </p:nvSpPr>
              <p:spPr bwMode="auto">
                <a:xfrm>
                  <a:off x="864" y="816"/>
                  <a:ext cx="192" cy="192"/>
                </a:xfrm>
                <a:prstGeom prst="rect">
                  <a:avLst/>
                </a:prstGeom>
                <a:noFill/>
                <a:ln w="28575">
                  <a:solidFill>
                    <a:srgbClr val="000000"/>
                  </a:solidFill>
                  <a:miter lim="800000"/>
                  <a:headEnd/>
                  <a:tailEnd/>
                </a:ln>
              </p:spPr>
              <p:txBody>
                <a:bodyPr wrap="none" anchor="ctr"/>
                <a:lstStyle/>
                <a:p>
                  <a:endParaRPr lang="fa-IR"/>
                </a:p>
              </p:txBody>
            </p:sp>
            <p:sp>
              <p:nvSpPr>
                <p:cNvPr id="47665" name="Rectangle 210"/>
                <p:cNvSpPr>
                  <a:spLocks noChangeArrowheads="1"/>
                </p:cNvSpPr>
                <p:nvPr/>
              </p:nvSpPr>
              <p:spPr bwMode="auto">
                <a:xfrm>
                  <a:off x="1056" y="816"/>
                  <a:ext cx="192" cy="192"/>
                </a:xfrm>
                <a:prstGeom prst="rect">
                  <a:avLst/>
                </a:prstGeom>
                <a:noFill/>
                <a:ln w="28575">
                  <a:solidFill>
                    <a:srgbClr val="000000"/>
                  </a:solidFill>
                  <a:miter lim="800000"/>
                  <a:headEnd/>
                  <a:tailEnd/>
                </a:ln>
              </p:spPr>
              <p:txBody>
                <a:bodyPr wrap="none" anchor="ctr"/>
                <a:lstStyle/>
                <a:p>
                  <a:endParaRPr lang="fa-IR"/>
                </a:p>
              </p:txBody>
            </p:sp>
            <p:sp>
              <p:nvSpPr>
                <p:cNvPr id="47666" name="Rectangle 211"/>
                <p:cNvSpPr>
                  <a:spLocks noChangeArrowheads="1"/>
                </p:cNvSpPr>
                <p:nvPr/>
              </p:nvSpPr>
              <p:spPr bwMode="auto">
                <a:xfrm>
                  <a:off x="1248" y="816"/>
                  <a:ext cx="192" cy="192"/>
                </a:xfrm>
                <a:prstGeom prst="rect">
                  <a:avLst/>
                </a:prstGeom>
                <a:noFill/>
                <a:ln w="28575">
                  <a:solidFill>
                    <a:srgbClr val="000000"/>
                  </a:solidFill>
                  <a:miter lim="800000"/>
                  <a:headEnd/>
                  <a:tailEnd/>
                </a:ln>
              </p:spPr>
              <p:txBody>
                <a:bodyPr wrap="none" anchor="ctr"/>
                <a:lstStyle/>
                <a:p>
                  <a:endParaRPr lang="fa-IR"/>
                </a:p>
              </p:txBody>
            </p:sp>
          </p:grpSp>
          <p:grpSp>
            <p:nvGrpSpPr>
              <p:cNvPr id="47644" name="Group 212"/>
              <p:cNvGrpSpPr>
                <a:grpSpLocks/>
              </p:cNvGrpSpPr>
              <p:nvPr/>
            </p:nvGrpSpPr>
            <p:grpSpPr bwMode="auto">
              <a:xfrm>
                <a:off x="480" y="1008"/>
                <a:ext cx="960" cy="192"/>
                <a:chOff x="480" y="816"/>
                <a:chExt cx="960" cy="192"/>
              </a:xfrm>
            </p:grpSpPr>
            <p:sp>
              <p:nvSpPr>
                <p:cNvPr id="47657" name="Rectangle 213"/>
                <p:cNvSpPr>
                  <a:spLocks noChangeArrowheads="1"/>
                </p:cNvSpPr>
                <p:nvPr/>
              </p:nvSpPr>
              <p:spPr bwMode="auto">
                <a:xfrm>
                  <a:off x="480" y="816"/>
                  <a:ext cx="192" cy="192"/>
                </a:xfrm>
                <a:prstGeom prst="rect">
                  <a:avLst/>
                </a:prstGeom>
                <a:noFill/>
                <a:ln w="28575">
                  <a:solidFill>
                    <a:srgbClr val="000000"/>
                  </a:solidFill>
                  <a:miter lim="800000"/>
                  <a:headEnd/>
                  <a:tailEnd/>
                </a:ln>
              </p:spPr>
              <p:txBody>
                <a:bodyPr wrap="none" anchor="ctr"/>
                <a:lstStyle/>
                <a:p>
                  <a:endParaRPr lang="fa-IR"/>
                </a:p>
              </p:txBody>
            </p:sp>
            <p:sp>
              <p:nvSpPr>
                <p:cNvPr id="47658" name="Rectangle 214"/>
                <p:cNvSpPr>
                  <a:spLocks noChangeArrowheads="1"/>
                </p:cNvSpPr>
                <p:nvPr/>
              </p:nvSpPr>
              <p:spPr bwMode="auto">
                <a:xfrm>
                  <a:off x="672" y="816"/>
                  <a:ext cx="192" cy="192"/>
                </a:xfrm>
                <a:prstGeom prst="rect">
                  <a:avLst/>
                </a:prstGeom>
                <a:noFill/>
                <a:ln w="28575">
                  <a:solidFill>
                    <a:srgbClr val="000000"/>
                  </a:solidFill>
                  <a:miter lim="800000"/>
                  <a:headEnd/>
                  <a:tailEnd/>
                </a:ln>
              </p:spPr>
              <p:txBody>
                <a:bodyPr wrap="none" anchor="ctr"/>
                <a:lstStyle/>
                <a:p>
                  <a:endParaRPr lang="fa-IR"/>
                </a:p>
              </p:txBody>
            </p:sp>
            <p:sp>
              <p:nvSpPr>
                <p:cNvPr id="47659" name="Rectangle 215"/>
                <p:cNvSpPr>
                  <a:spLocks noChangeArrowheads="1"/>
                </p:cNvSpPr>
                <p:nvPr/>
              </p:nvSpPr>
              <p:spPr bwMode="auto">
                <a:xfrm>
                  <a:off x="864" y="816"/>
                  <a:ext cx="192" cy="192"/>
                </a:xfrm>
                <a:prstGeom prst="rect">
                  <a:avLst/>
                </a:prstGeom>
                <a:noFill/>
                <a:ln w="28575">
                  <a:solidFill>
                    <a:srgbClr val="000000"/>
                  </a:solidFill>
                  <a:miter lim="800000"/>
                  <a:headEnd/>
                  <a:tailEnd/>
                </a:ln>
              </p:spPr>
              <p:txBody>
                <a:bodyPr wrap="none" anchor="ctr"/>
                <a:lstStyle/>
                <a:p>
                  <a:endParaRPr lang="fa-IR"/>
                </a:p>
              </p:txBody>
            </p:sp>
            <p:sp>
              <p:nvSpPr>
                <p:cNvPr id="47660" name="Rectangle 216"/>
                <p:cNvSpPr>
                  <a:spLocks noChangeArrowheads="1"/>
                </p:cNvSpPr>
                <p:nvPr/>
              </p:nvSpPr>
              <p:spPr bwMode="auto">
                <a:xfrm>
                  <a:off x="1056" y="816"/>
                  <a:ext cx="192" cy="192"/>
                </a:xfrm>
                <a:prstGeom prst="rect">
                  <a:avLst/>
                </a:prstGeom>
                <a:noFill/>
                <a:ln w="28575">
                  <a:solidFill>
                    <a:srgbClr val="000000"/>
                  </a:solidFill>
                  <a:miter lim="800000"/>
                  <a:headEnd/>
                  <a:tailEnd/>
                </a:ln>
              </p:spPr>
              <p:txBody>
                <a:bodyPr wrap="none" anchor="ctr"/>
                <a:lstStyle/>
                <a:p>
                  <a:endParaRPr lang="fa-IR"/>
                </a:p>
              </p:txBody>
            </p:sp>
            <p:sp>
              <p:nvSpPr>
                <p:cNvPr id="47661" name="Rectangle 217"/>
                <p:cNvSpPr>
                  <a:spLocks noChangeArrowheads="1"/>
                </p:cNvSpPr>
                <p:nvPr/>
              </p:nvSpPr>
              <p:spPr bwMode="auto">
                <a:xfrm>
                  <a:off x="1248" y="816"/>
                  <a:ext cx="192" cy="192"/>
                </a:xfrm>
                <a:prstGeom prst="rect">
                  <a:avLst/>
                </a:prstGeom>
                <a:noFill/>
                <a:ln w="28575">
                  <a:solidFill>
                    <a:srgbClr val="000000"/>
                  </a:solidFill>
                  <a:miter lim="800000"/>
                  <a:headEnd/>
                  <a:tailEnd/>
                </a:ln>
              </p:spPr>
              <p:txBody>
                <a:bodyPr wrap="none" anchor="ctr"/>
                <a:lstStyle/>
                <a:p>
                  <a:endParaRPr lang="fa-IR"/>
                </a:p>
              </p:txBody>
            </p:sp>
          </p:grpSp>
          <p:grpSp>
            <p:nvGrpSpPr>
              <p:cNvPr id="47645" name="Group 218"/>
              <p:cNvGrpSpPr>
                <a:grpSpLocks/>
              </p:cNvGrpSpPr>
              <p:nvPr/>
            </p:nvGrpSpPr>
            <p:grpSpPr bwMode="auto">
              <a:xfrm>
                <a:off x="480" y="1200"/>
                <a:ext cx="960" cy="192"/>
                <a:chOff x="480" y="816"/>
                <a:chExt cx="960" cy="192"/>
              </a:xfrm>
            </p:grpSpPr>
            <p:sp>
              <p:nvSpPr>
                <p:cNvPr id="47652" name="Rectangle 219"/>
                <p:cNvSpPr>
                  <a:spLocks noChangeArrowheads="1"/>
                </p:cNvSpPr>
                <p:nvPr/>
              </p:nvSpPr>
              <p:spPr bwMode="auto">
                <a:xfrm>
                  <a:off x="480" y="816"/>
                  <a:ext cx="192" cy="192"/>
                </a:xfrm>
                <a:prstGeom prst="rect">
                  <a:avLst/>
                </a:prstGeom>
                <a:noFill/>
                <a:ln w="28575">
                  <a:solidFill>
                    <a:srgbClr val="000000"/>
                  </a:solidFill>
                  <a:miter lim="800000"/>
                  <a:headEnd/>
                  <a:tailEnd/>
                </a:ln>
              </p:spPr>
              <p:txBody>
                <a:bodyPr wrap="none" anchor="ctr"/>
                <a:lstStyle/>
                <a:p>
                  <a:endParaRPr lang="fa-IR"/>
                </a:p>
              </p:txBody>
            </p:sp>
            <p:sp>
              <p:nvSpPr>
                <p:cNvPr id="47653" name="Rectangle 220"/>
                <p:cNvSpPr>
                  <a:spLocks noChangeArrowheads="1"/>
                </p:cNvSpPr>
                <p:nvPr/>
              </p:nvSpPr>
              <p:spPr bwMode="auto">
                <a:xfrm>
                  <a:off x="672" y="816"/>
                  <a:ext cx="192" cy="192"/>
                </a:xfrm>
                <a:prstGeom prst="rect">
                  <a:avLst/>
                </a:prstGeom>
                <a:noFill/>
                <a:ln w="28575">
                  <a:solidFill>
                    <a:srgbClr val="000000"/>
                  </a:solidFill>
                  <a:miter lim="800000"/>
                  <a:headEnd/>
                  <a:tailEnd/>
                </a:ln>
              </p:spPr>
              <p:txBody>
                <a:bodyPr wrap="none" anchor="ctr"/>
                <a:lstStyle/>
                <a:p>
                  <a:endParaRPr lang="fa-IR"/>
                </a:p>
              </p:txBody>
            </p:sp>
            <p:sp>
              <p:nvSpPr>
                <p:cNvPr id="47654" name="Rectangle 221"/>
                <p:cNvSpPr>
                  <a:spLocks noChangeArrowheads="1"/>
                </p:cNvSpPr>
                <p:nvPr/>
              </p:nvSpPr>
              <p:spPr bwMode="auto">
                <a:xfrm>
                  <a:off x="864" y="816"/>
                  <a:ext cx="192" cy="192"/>
                </a:xfrm>
                <a:prstGeom prst="rect">
                  <a:avLst/>
                </a:prstGeom>
                <a:noFill/>
                <a:ln w="28575">
                  <a:solidFill>
                    <a:srgbClr val="000000"/>
                  </a:solidFill>
                  <a:miter lim="800000"/>
                  <a:headEnd/>
                  <a:tailEnd/>
                </a:ln>
              </p:spPr>
              <p:txBody>
                <a:bodyPr wrap="none" anchor="ctr"/>
                <a:lstStyle/>
                <a:p>
                  <a:endParaRPr lang="fa-IR"/>
                </a:p>
              </p:txBody>
            </p:sp>
            <p:sp>
              <p:nvSpPr>
                <p:cNvPr id="47655" name="Rectangle 222"/>
                <p:cNvSpPr>
                  <a:spLocks noChangeArrowheads="1"/>
                </p:cNvSpPr>
                <p:nvPr/>
              </p:nvSpPr>
              <p:spPr bwMode="auto">
                <a:xfrm>
                  <a:off x="1056" y="816"/>
                  <a:ext cx="192" cy="192"/>
                </a:xfrm>
                <a:prstGeom prst="rect">
                  <a:avLst/>
                </a:prstGeom>
                <a:noFill/>
                <a:ln w="28575">
                  <a:solidFill>
                    <a:srgbClr val="000000"/>
                  </a:solidFill>
                  <a:miter lim="800000"/>
                  <a:headEnd/>
                  <a:tailEnd/>
                </a:ln>
              </p:spPr>
              <p:txBody>
                <a:bodyPr wrap="none" anchor="ctr"/>
                <a:lstStyle/>
                <a:p>
                  <a:endParaRPr lang="fa-IR"/>
                </a:p>
              </p:txBody>
            </p:sp>
            <p:sp>
              <p:nvSpPr>
                <p:cNvPr id="47656" name="Rectangle 223"/>
                <p:cNvSpPr>
                  <a:spLocks noChangeArrowheads="1"/>
                </p:cNvSpPr>
                <p:nvPr/>
              </p:nvSpPr>
              <p:spPr bwMode="auto">
                <a:xfrm>
                  <a:off x="1248" y="816"/>
                  <a:ext cx="192" cy="192"/>
                </a:xfrm>
                <a:prstGeom prst="rect">
                  <a:avLst/>
                </a:prstGeom>
                <a:noFill/>
                <a:ln w="28575">
                  <a:solidFill>
                    <a:srgbClr val="000000"/>
                  </a:solidFill>
                  <a:miter lim="800000"/>
                  <a:headEnd/>
                  <a:tailEnd/>
                </a:ln>
              </p:spPr>
              <p:txBody>
                <a:bodyPr wrap="none" anchor="ctr"/>
                <a:lstStyle/>
                <a:p>
                  <a:endParaRPr lang="fa-IR"/>
                </a:p>
              </p:txBody>
            </p:sp>
          </p:grpSp>
          <p:grpSp>
            <p:nvGrpSpPr>
              <p:cNvPr id="47646" name="Group 224"/>
              <p:cNvGrpSpPr>
                <a:grpSpLocks/>
              </p:cNvGrpSpPr>
              <p:nvPr/>
            </p:nvGrpSpPr>
            <p:grpSpPr bwMode="auto">
              <a:xfrm>
                <a:off x="480" y="1392"/>
                <a:ext cx="960" cy="192"/>
                <a:chOff x="480" y="816"/>
                <a:chExt cx="960" cy="192"/>
              </a:xfrm>
            </p:grpSpPr>
            <p:sp>
              <p:nvSpPr>
                <p:cNvPr id="47647" name="Rectangle 225"/>
                <p:cNvSpPr>
                  <a:spLocks noChangeArrowheads="1"/>
                </p:cNvSpPr>
                <p:nvPr/>
              </p:nvSpPr>
              <p:spPr bwMode="auto">
                <a:xfrm>
                  <a:off x="480" y="816"/>
                  <a:ext cx="192" cy="192"/>
                </a:xfrm>
                <a:prstGeom prst="rect">
                  <a:avLst/>
                </a:prstGeom>
                <a:noFill/>
                <a:ln w="28575">
                  <a:solidFill>
                    <a:srgbClr val="000000"/>
                  </a:solidFill>
                  <a:miter lim="800000"/>
                  <a:headEnd/>
                  <a:tailEnd/>
                </a:ln>
              </p:spPr>
              <p:txBody>
                <a:bodyPr wrap="none" anchor="ctr"/>
                <a:lstStyle/>
                <a:p>
                  <a:endParaRPr lang="fa-IR"/>
                </a:p>
              </p:txBody>
            </p:sp>
            <p:sp>
              <p:nvSpPr>
                <p:cNvPr id="47648" name="Rectangle 226"/>
                <p:cNvSpPr>
                  <a:spLocks noChangeArrowheads="1"/>
                </p:cNvSpPr>
                <p:nvPr/>
              </p:nvSpPr>
              <p:spPr bwMode="auto">
                <a:xfrm>
                  <a:off x="672" y="816"/>
                  <a:ext cx="192" cy="192"/>
                </a:xfrm>
                <a:prstGeom prst="rect">
                  <a:avLst/>
                </a:prstGeom>
                <a:noFill/>
                <a:ln w="28575">
                  <a:solidFill>
                    <a:srgbClr val="000000"/>
                  </a:solidFill>
                  <a:miter lim="800000"/>
                  <a:headEnd/>
                  <a:tailEnd/>
                </a:ln>
              </p:spPr>
              <p:txBody>
                <a:bodyPr wrap="none" anchor="ctr"/>
                <a:lstStyle/>
                <a:p>
                  <a:endParaRPr lang="fa-IR"/>
                </a:p>
              </p:txBody>
            </p:sp>
            <p:sp>
              <p:nvSpPr>
                <p:cNvPr id="47649" name="Rectangle 227"/>
                <p:cNvSpPr>
                  <a:spLocks noChangeArrowheads="1"/>
                </p:cNvSpPr>
                <p:nvPr/>
              </p:nvSpPr>
              <p:spPr bwMode="auto">
                <a:xfrm>
                  <a:off x="864" y="816"/>
                  <a:ext cx="192" cy="192"/>
                </a:xfrm>
                <a:prstGeom prst="rect">
                  <a:avLst/>
                </a:prstGeom>
                <a:noFill/>
                <a:ln w="28575">
                  <a:solidFill>
                    <a:srgbClr val="000000"/>
                  </a:solidFill>
                  <a:miter lim="800000"/>
                  <a:headEnd/>
                  <a:tailEnd/>
                </a:ln>
              </p:spPr>
              <p:txBody>
                <a:bodyPr wrap="none" anchor="ctr"/>
                <a:lstStyle/>
                <a:p>
                  <a:endParaRPr lang="fa-IR"/>
                </a:p>
              </p:txBody>
            </p:sp>
            <p:sp>
              <p:nvSpPr>
                <p:cNvPr id="47650" name="Rectangle 228"/>
                <p:cNvSpPr>
                  <a:spLocks noChangeArrowheads="1"/>
                </p:cNvSpPr>
                <p:nvPr/>
              </p:nvSpPr>
              <p:spPr bwMode="auto">
                <a:xfrm>
                  <a:off x="1056" y="816"/>
                  <a:ext cx="192" cy="192"/>
                </a:xfrm>
                <a:prstGeom prst="rect">
                  <a:avLst/>
                </a:prstGeom>
                <a:noFill/>
                <a:ln w="28575">
                  <a:solidFill>
                    <a:srgbClr val="000000"/>
                  </a:solidFill>
                  <a:miter lim="800000"/>
                  <a:headEnd/>
                  <a:tailEnd/>
                </a:ln>
              </p:spPr>
              <p:txBody>
                <a:bodyPr wrap="none" anchor="ctr"/>
                <a:lstStyle/>
                <a:p>
                  <a:endParaRPr lang="fa-IR"/>
                </a:p>
              </p:txBody>
            </p:sp>
            <p:sp>
              <p:nvSpPr>
                <p:cNvPr id="47651" name="Rectangle 229"/>
                <p:cNvSpPr>
                  <a:spLocks noChangeArrowheads="1"/>
                </p:cNvSpPr>
                <p:nvPr/>
              </p:nvSpPr>
              <p:spPr bwMode="auto">
                <a:xfrm>
                  <a:off x="1248" y="816"/>
                  <a:ext cx="192" cy="192"/>
                </a:xfrm>
                <a:prstGeom prst="rect">
                  <a:avLst/>
                </a:prstGeom>
                <a:noFill/>
                <a:ln w="28575">
                  <a:solidFill>
                    <a:srgbClr val="000000"/>
                  </a:solidFill>
                  <a:miter lim="800000"/>
                  <a:headEnd/>
                  <a:tailEnd/>
                </a:ln>
              </p:spPr>
              <p:txBody>
                <a:bodyPr wrap="none" anchor="ctr"/>
                <a:lstStyle/>
                <a:p>
                  <a:endParaRPr lang="fa-IR"/>
                </a:p>
              </p:txBody>
            </p:sp>
          </p:grpSp>
        </p:grpSp>
        <p:grpSp>
          <p:nvGrpSpPr>
            <p:cNvPr id="47468" name="Group 230"/>
            <p:cNvGrpSpPr>
              <a:grpSpLocks/>
            </p:cNvGrpSpPr>
            <p:nvPr/>
          </p:nvGrpSpPr>
          <p:grpSpPr bwMode="auto">
            <a:xfrm>
              <a:off x="1440" y="720"/>
              <a:ext cx="768" cy="576"/>
              <a:chOff x="1968" y="912"/>
              <a:chExt cx="768" cy="576"/>
            </a:xfrm>
          </p:grpSpPr>
          <p:grpSp>
            <p:nvGrpSpPr>
              <p:cNvPr id="47628" name="Group 231"/>
              <p:cNvGrpSpPr>
                <a:grpSpLocks/>
              </p:cNvGrpSpPr>
              <p:nvPr/>
            </p:nvGrpSpPr>
            <p:grpSpPr bwMode="auto">
              <a:xfrm>
                <a:off x="1968" y="912"/>
                <a:ext cx="768" cy="192"/>
                <a:chOff x="1968" y="912"/>
                <a:chExt cx="768" cy="192"/>
              </a:xfrm>
            </p:grpSpPr>
            <p:sp>
              <p:nvSpPr>
                <p:cNvPr id="47639" name="Rectangle 232"/>
                <p:cNvSpPr>
                  <a:spLocks noChangeArrowheads="1"/>
                </p:cNvSpPr>
                <p:nvPr/>
              </p:nvSpPr>
              <p:spPr bwMode="auto">
                <a:xfrm>
                  <a:off x="1968" y="912"/>
                  <a:ext cx="192" cy="192"/>
                </a:xfrm>
                <a:prstGeom prst="rect">
                  <a:avLst/>
                </a:prstGeom>
                <a:noFill/>
                <a:ln w="28575">
                  <a:solidFill>
                    <a:srgbClr val="000000"/>
                  </a:solidFill>
                  <a:miter lim="800000"/>
                  <a:headEnd/>
                  <a:tailEnd/>
                </a:ln>
              </p:spPr>
              <p:txBody>
                <a:bodyPr wrap="none" anchor="ctr"/>
                <a:lstStyle/>
                <a:p>
                  <a:endParaRPr lang="fa-IR"/>
                </a:p>
              </p:txBody>
            </p:sp>
            <p:sp>
              <p:nvSpPr>
                <p:cNvPr id="47640" name="Rectangle 233"/>
                <p:cNvSpPr>
                  <a:spLocks noChangeArrowheads="1"/>
                </p:cNvSpPr>
                <p:nvPr/>
              </p:nvSpPr>
              <p:spPr bwMode="auto">
                <a:xfrm>
                  <a:off x="2160" y="912"/>
                  <a:ext cx="192" cy="192"/>
                </a:xfrm>
                <a:prstGeom prst="rect">
                  <a:avLst/>
                </a:prstGeom>
                <a:noFill/>
                <a:ln w="28575">
                  <a:solidFill>
                    <a:srgbClr val="000000"/>
                  </a:solidFill>
                  <a:miter lim="800000"/>
                  <a:headEnd/>
                  <a:tailEnd/>
                </a:ln>
              </p:spPr>
              <p:txBody>
                <a:bodyPr wrap="none" anchor="ctr"/>
                <a:lstStyle/>
                <a:p>
                  <a:endParaRPr lang="fa-IR"/>
                </a:p>
              </p:txBody>
            </p:sp>
            <p:sp>
              <p:nvSpPr>
                <p:cNvPr id="47641" name="Rectangle 234"/>
                <p:cNvSpPr>
                  <a:spLocks noChangeArrowheads="1"/>
                </p:cNvSpPr>
                <p:nvPr/>
              </p:nvSpPr>
              <p:spPr bwMode="auto">
                <a:xfrm>
                  <a:off x="2352" y="912"/>
                  <a:ext cx="192" cy="192"/>
                </a:xfrm>
                <a:prstGeom prst="rect">
                  <a:avLst/>
                </a:prstGeom>
                <a:noFill/>
                <a:ln w="28575">
                  <a:solidFill>
                    <a:srgbClr val="000000"/>
                  </a:solidFill>
                  <a:miter lim="800000"/>
                  <a:headEnd/>
                  <a:tailEnd/>
                </a:ln>
              </p:spPr>
              <p:txBody>
                <a:bodyPr wrap="none" anchor="ctr"/>
                <a:lstStyle/>
                <a:p>
                  <a:endParaRPr lang="fa-IR"/>
                </a:p>
              </p:txBody>
            </p:sp>
            <p:sp>
              <p:nvSpPr>
                <p:cNvPr id="47642" name="Rectangle 235"/>
                <p:cNvSpPr>
                  <a:spLocks noChangeArrowheads="1"/>
                </p:cNvSpPr>
                <p:nvPr/>
              </p:nvSpPr>
              <p:spPr bwMode="auto">
                <a:xfrm>
                  <a:off x="2544" y="912"/>
                  <a:ext cx="192" cy="192"/>
                </a:xfrm>
                <a:prstGeom prst="rect">
                  <a:avLst/>
                </a:prstGeom>
                <a:noFill/>
                <a:ln w="28575">
                  <a:solidFill>
                    <a:srgbClr val="000000"/>
                  </a:solidFill>
                  <a:miter lim="800000"/>
                  <a:headEnd/>
                  <a:tailEnd/>
                </a:ln>
              </p:spPr>
              <p:txBody>
                <a:bodyPr wrap="none" anchor="ctr"/>
                <a:lstStyle/>
                <a:p>
                  <a:endParaRPr lang="fa-IR"/>
                </a:p>
              </p:txBody>
            </p:sp>
          </p:grpSp>
          <p:grpSp>
            <p:nvGrpSpPr>
              <p:cNvPr id="47629" name="Group 236"/>
              <p:cNvGrpSpPr>
                <a:grpSpLocks/>
              </p:cNvGrpSpPr>
              <p:nvPr/>
            </p:nvGrpSpPr>
            <p:grpSpPr bwMode="auto">
              <a:xfrm>
                <a:off x="1968" y="1104"/>
                <a:ext cx="768" cy="192"/>
                <a:chOff x="1968" y="912"/>
                <a:chExt cx="768" cy="192"/>
              </a:xfrm>
            </p:grpSpPr>
            <p:sp>
              <p:nvSpPr>
                <p:cNvPr id="47635" name="Rectangle 237"/>
                <p:cNvSpPr>
                  <a:spLocks noChangeArrowheads="1"/>
                </p:cNvSpPr>
                <p:nvPr/>
              </p:nvSpPr>
              <p:spPr bwMode="auto">
                <a:xfrm>
                  <a:off x="1968" y="912"/>
                  <a:ext cx="192" cy="192"/>
                </a:xfrm>
                <a:prstGeom prst="rect">
                  <a:avLst/>
                </a:prstGeom>
                <a:noFill/>
                <a:ln w="28575">
                  <a:solidFill>
                    <a:srgbClr val="000000"/>
                  </a:solidFill>
                  <a:miter lim="800000"/>
                  <a:headEnd/>
                  <a:tailEnd/>
                </a:ln>
              </p:spPr>
              <p:txBody>
                <a:bodyPr wrap="none" anchor="ctr"/>
                <a:lstStyle/>
                <a:p>
                  <a:endParaRPr lang="fa-IR"/>
                </a:p>
              </p:txBody>
            </p:sp>
            <p:sp>
              <p:nvSpPr>
                <p:cNvPr id="47636" name="Rectangle 238"/>
                <p:cNvSpPr>
                  <a:spLocks noChangeArrowheads="1"/>
                </p:cNvSpPr>
                <p:nvPr/>
              </p:nvSpPr>
              <p:spPr bwMode="auto">
                <a:xfrm>
                  <a:off x="2160" y="912"/>
                  <a:ext cx="192" cy="192"/>
                </a:xfrm>
                <a:prstGeom prst="rect">
                  <a:avLst/>
                </a:prstGeom>
                <a:noFill/>
                <a:ln w="28575">
                  <a:solidFill>
                    <a:srgbClr val="000000"/>
                  </a:solidFill>
                  <a:miter lim="800000"/>
                  <a:headEnd/>
                  <a:tailEnd/>
                </a:ln>
              </p:spPr>
              <p:txBody>
                <a:bodyPr wrap="none" anchor="ctr"/>
                <a:lstStyle/>
                <a:p>
                  <a:endParaRPr lang="fa-IR"/>
                </a:p>
              </p:txBody>
            </p:sp>
            <p:sp>
              <p:nvSpPr>
                <p:cNvPr id="47637" name="Rectangle 239"/>
                <p:cNvSpPr>
                  <a:spLocks noChangeArrowheads="1"/>
                </p:cNvSpPr>
                <p:nvPr/>
              </p:nvSpPr>
              <p:spPr bwMode="auto">
                <a:xfrm>
                  <a:off x="2352" y="912"/>
                  <a:ext cx="192" cy="192"/>
                </a:xfrm>
                <a:prstGeom prst="rect">
                  <a:avLst/>
                </a:prstGeom>
                <a:noFill/>
                <a:ln w="28575">
                  <a:solidFill>
                    <a:srgbClr val="000000"/>
                  </a:solidFill>
                  <a:miter lim="800000"/>
                  <a:headEnd/>
                  <a:tailEnd/>
                </a:ln>
              </p:spPr>
              <p:txBody>
                <a:bodyPr wrap="none" anchor="ctr"/>
                <a:lstStyle/>
                <a:p>
                  <a:endParaRPr lang="fa-IR"/>
                </a:p>
              </p:txBody>
            </p:sp>
            <p:sp>
              <p:nvSpPr>
                <p:cNvPr id="47638" name="Rectangle 240"/>
                <p:cNvSpPr>
                  <a:spLocks noChangeArrowheads="1"/>
                </p:cNvSpPr>
                <p:nvPr/>
              </p:nvSpPr>
              <p:spPr bwMode="auto">
                <a:xfrm>
                  <a:off x="2544" y="912"/>
                  <a:ext cx="192" cy="192"/>
                </a:xfrm>
                <a:prstGeom prst="rect">
                  <a:avLst/>
                </a:prstGeom>
                <a:noFill/>
                <a:ln w="28575">
                  <a:solidFill>
                    <a:srgbClr val="000000"/>
                  </a:solidFill>
                  <a:miter lim="800000"/>
                  <a:headEnd/>
                  <a:tailEnd/>
                </a:ln>
              </p:spPr>
              <p:txBody>
                <a:bodyPr wrap="none" anchor="ctr"/>
                <a:lstStyle/>
                <a:p>
                  <a:endParaRPr lang="fa-IR"/>
                </a:p>
              </p:txBody>
            </p:sp>
          </p:grpSp>
          <p:grpSp>
            <p:nvGrpSpPr>
              <p:cNvPr id="47630" name="Group 241"/>
              <p:cNvGrpSpPr>
                <a:grpSpLocks/>
              </p:cNvGrpSpPr>
              <p:nvPr/>
            </p:nvGrpSpPr>
            <p:grpSpPr bwMode="auto">
              <a:xfrm>
                <a:off x="1968" y="1296"/>
                <a:ext cx="768" cy="192"/>
                <a:chOff x="1968" y="912"/>
                <a:chExt cx="768" cy="192"/>
              </a:xfrm>
            </p:grpSpPr>
            <p:sp>
              <p:nvSpPr>
                <p:cNvPr id="47631" name="Rectangle 242"/>
                <p:cNvSpPr>
                  <a:spLocks noChangeArrowheads="1"/>
                </p:cNvSpPr>
                <p:nvPr/>
              </p:nvSpPr>
              <p:spPr bwMode="auto">
                <a:xfrm>
                  <a:off x="1968" y="912"/>
                  <a:ext cx="192" cy="192"/>
                </a:xfrm>
                <a:prstGeom prst="rect">
                  <a:avLst/>
                </a:prstGeom>
                <a:noFill/>
                <a:ln w="28575">
                  <a:solidFill>
                    <a:srgbClr val="000000"/>
                  </a:solidFill>
                  <a:miter lim="800000"/>
                  <a:headEnd/>
                  <a:tailEnd/>
                </a:ln>
              </p:spPr>
              <p:txBody>
                <a:bodyPr wrap="none" anchor="ctr"/>
                <a:lstStyle/>
                <a:p>
                  <a:endParaRPr lang="fa-IR"/>
                </a:p>
              </p:txBody>
            </p:sp>
            <p:sp>
              <p:nvSpPr>
                <p:cNvPr id="47632" name="Rectangle 243"/>
                <p:cNvSpPr>
                  <a:spLocks noChangeArrowheads="1"/>
                </p:cNvSpPr>
                <p:nvPr/>
              </p:nvSpPr>
              <p:spPr bwMode="auto">
                <a:xfrm>
                  <a:off x="2160" y="912"/>
                  <a:ext cx="192" cy="192"/>
                </a:xfrm>
                <a:prstGeom prst="rect">
                  <a:avLst/>
                </a:prstGeom>
                <a:noFill/>
                <a:ln w="28575">
                  <a:solidFill>
                    <a:srgbClr val="000000"/>
                  </a:solidFill>
                  <a:miter lim="800000"/>
                  <a:headEnd/>
                  <a:tailEnd/>
                </a:ln>
              </p:spPr>
              <p:txBody>
                <a:bodyPr wrap="none" anchor="ctr"/>
                <a:lstStyle/>
                <a:p>
                  <a:endParaRPr lang="fa-IR"/>
                </a:p>
              </p:txBody>
            </p:sp>
            <p:sp>
              <p:nvSpPr>
                <p:cNvPr id="47633" name="Rectangle 244"/>
                <p:cNvSpPr>
                  <a:spLocks noChangeArrowheads="1"/>
                </p:cNvSpPr>
                <p:nvPr/>
              </p:nvSpPr>
              <p:spPr bwMode="auto">
                <a:xfrm>
                  <a:off x="2352" y="912"/>
                  <a:ext cx="192" cy="192"/>
                </a:xfrm>
                <a:prstGeom prst="rect">
                  <a:avLst/>
                </a:prstGeom>
                <a:noFill/>
                <a:ln w="28575">
                  <a:solidFill>
                    <a:srgbClr val="000000"/>
                  </a:solidFill>
                  <a:miter lim="800000"/>
                  <a:headEnd/>
                  <a:tailEnd/>
                </a:ln>
              </p:spPr>
              <p:txBody>
                <a:bodyPr wrap="none" anchor="ctr"/>
                <a:lstStyle/>
                <a:p>
                  <a:endParaRPr lang="fa-IR"/>
                </a:p>
              </p:txBody>
            </p:sp>
            <p:sp>
              <p:nvSpPr>
                <p:cNvPr id="47634" name="Rectangle 245"/>
                <p:cNvSpPr>
                  <a:spLocks noChangeArrowheads="1"/>
                </p:cNvSpPr>
                <p:nvPr/>
              </p:nvSpPr>
              <p:spPr bwMode="auto">
                <a:xfrm>
                  <a:off x="2544" y="912"/>
                  <a:ext cx="192" cy="192"/>
                </a:xfrm>
                <a:prstGeom prst="rect">
                  <a:avLst/>
                </a:prstGeom>
                <a:noFill/>
                <a:ln w="28575">
                  <a:solidFill>
                    <a:srgbClr val="000000"/>
                  </a:solidFill>
                  <a:miter lim="800000"/>
                  <a:headEnd/>
                  <a:tailEnd/>
                </a:ln>
              </p:spPr>
              <p:txBody>
                <a:bodyPr wrap="none" anchor="ctr"/>
                <a:lstStyle/>
                <a:p>
                  <a:endParaRPr lang="fa-IR"/>
                </a:p>
              </p:txBody>
            </p:sp>
          </p:grpSp>
        </p:grpSp>
        <p:grpSp>
          <p:nvGrpSpPr>
            <p:cNvPr id="47469" name="Group 246"/>
            <p:cNvGrpSpPr>
              <a:grpSpLocks/>
            </p:cNvGrpSpPr>
            <p:nvPr/>
          </p:nvGrpSpPr>
          <p:grpSpPr bwMode="auto">
            <a:xfrm>
              <a:off x="2352" y="720"/>
              <a:ext cx="576" cy="768"/>
              <a:chOff x="3072" y="864"/>
              <a:chExt cx="576" cy="768"/>
            </a:xfrm>
          </p:grpSpPr>
          <p:grpSp>
            <p:nvGrpSpPr>
              <p:cNvPr id="47612" name="Group 247"/>
              <p:cNvGrpSpPr>
                <a:grpSpLocks/>
              </p:cNvGrpSpPr>
              <p:nvPr/>
            </p:nvGrpSpPr>
            <p:grpSpPr bwMode="auto">
              <a:xfrm>
                <a:off x="3072" y="864"/>
                <a:ext cx="576" cy="192"/>
                <a:chOff x="3072" y="864"/>
                <a:chExt cx="576" cy="192"/>
              </a:xfrm>
            </p:grpSpPr>
            <p:sp>
              <p:nvSpPr>
                <p:cNvPr id="47625" name="Rectangle 248"/>
                <p:cNvSpPr>
                  <a:spLocks noChangeArrowheads="1"/>
                </p:cNvSpPr>
                <p:nvPr/>
              </p:nvSpPr>
              <p:spPr bwMode="auto">
                <a:xfrm>
                  <a:off x="3072" y="864"/>
                  <a:ext cx="192" cy="192"/>
                </a:xfrm>
                <a:prstGeom prst="rect">
                  <a:avLst/>
                </a:prstGeom>
                <a:noFill/>
                <a:ln w="28575">
                  <a:solidFill>
                    <a:srgbClr val="000000"/>
                  </a:solidFill>
                  <a:miter lim="800000"/>
                  <a:headEnd/>
                  <a:tailEnd/>
                </a:ln>
              </p:spPr>
              <p:txBody>
                <a:bodyPr wrap="none" anchor="ctr"/>
                <a:lstStyle/>
                <a:p>
                  <a:endParaRPr lang="fa-IR"/>
                </a:p>
              </p:txBody>
            </p:sp>
            <p:sp>
              <p:nvSpPr>
                <p:cNvPr id="47626" name="Rectangle 249"/>
                <p:cNvSpPr>
                  <a:spLocks noChangeArrowheads="1"/>
                </p:cNvSpPr>
                <p:nvPr/>
              </p:nvSpPr>
              <p:spPr bwMode="auto">
                <a:xfrm>
                  <a:off x="3264" y="864"/>
                  <a:ext cx="192" cy="192"/>
                </a:xfrm>
                <a:prstGeom prst="rect">
                  <a:avLst/>
                </a:prstGeom>
                <a:noFill/>
                <a:ln w="28575">
                  <a:solidFill>
                    <a:srgbClr val="000000"/>
                  </a:solidFill>
                  <a:miter lim="800000"/>
                  <a:headEnd/>
                  <a:tailEnd/>
                </a:ln>
              </p:spPr>
              <p:txBody>
                <a:bodyPr wrap="none" anchor="ctr"/>
                <a:lstStyle/>
                <a:p>
                  <a:endParaRPr lang="fa-IR"/>
                </a:p>
              </p:txBody>
            </p:sp>
            <p:sp>
              <p:nvSpPr>
                <p:cNvPr id="47627" name="Rectangle 250"/>
                <p:cNvSpPr>
                  <a:spLocks noChangeArrowheads="1"/>
                </p:cNvSpPr>
                <p:nvPr/>
              </p:nvSpPr>
              <p:spPr bwMode="auto">
                <a:xfrm>
                  <a:off x="3456" y="864"/>
                  <a:ext cx="192" cy="192"/>
                </a:xfrm>
                <a:prstGeom prst="rect">
                  <a:avLst/>
                </a:prstGeom>
                <a:noFill/>
                <a:ln w="28575">
                  <a:solidFill>
                    <a:srgbClr val="000000"/>
                  </a:solidFill>
                  <a:miter lim="800000"/>
                  <a:headEnd/>
                  <a:tailEnd/>
                </a:ln>
              </p:spPr>
              <p:txBody>
                <a:bodyPr wrap="none" anchor="ctr"/>
                <a:lstStyle/>
                <a:p>
                  <a:endParaRPr lang="fa-IR"/>
                </a:p>
              </p:txBody>
            </p:sp>
          </p:grpSp>
          <p:grpSp>
            <p:nvGrpSpPr>
              <p:cNvPr id="47613" name="Group 251"/>
              <p:cNvGrpSpPr>
                <a:grpSpLocks/>
              </p:cNvGrpSpPr>
              <p:nvPr/>
            </p:nvGrpSpPr>
            <p:grpSpPr bwMode="auto">
              <a:xfrm>
                <a:off x="3072" y="1056"/>
                <a:ext cx="576" cy="192"/>
                <a:chOff x="3072" y="864"/>
                <a:chExt cx="576" cy="192"/>
              </a:xfrm>
            </p:grpSpPr>
            <p:sp>
              <p:nvSpPr>
                <p:cNvPr id="47622" name="Rectangle 252"/>
                <p:cNvSpPr>
                  <a:spLocks noChangeArrowheads="1"/>
                </p:cNvSpPr>
                <p:nvPr/>
              </p:nvSpPr>
              <p:spPr bwMode="auto">
                <a:xfrm>
                  <a:off x="3072" y="864"/>
                  <a:ext cx="192" cy="192"/>
                </a:xfrm>
                <a:prstGeom prst="rect">
                  <a:avLst/>
                </a:prstGeom>
                <a:noFill/>
                <a:ln w="28575">
                  <a:solidFill>
                    <a:srgbClr val="000000"/>
                  </a:solidFill>
                  <a:miter lim="800000"/>
                  <a:headEnd/>
                  <a:tailEnd/>
                </a:ln>
              </p:spPr>
              <p:txBody>
                <a:bodyPr wrap="none" anchor="ctr"/>
                <a:lstStyle/>
                <a:p>
                  <a:endParaRPr lang="fa-IR"/>
                </a:p>
              </p:txBody>
            </p:sp>
            <p:sp>
              <p:nvSpPr>
                <p:cNvPr id="47623" name="Rectangle 253"/>
                <p:cNvSpPr>
                  <a:spLocks noChangeArrowheads="1"/>
                </p:cNvSpPr>
                <p:nvPr/>
              </p:nvSpPr>
              <p:spPr bwMode="auto">
                <a:xfrm>
                  <a:off x="3264" y="864"/>
                  <a:ext cx="192" cy="192"/>
                </a:xfrm>
                <a:prstGeom prst="rect">
                  <a:avLst/>
                </a:prstGeom>
                <a:noFill/>
                <a:ln w="28575">
                  <a:solidFill>
                    <a:srgbClr val="000000"/>
                  </a:solidFill>
                  <a:miter lim="800000"/>
                  <a:headEnd/>
                  <a:tailEnd/>
                </a:ln>
              </p:spPr>
              <p:txBody>
                <a:bodyPr wrap="none" anchor="ctr"/>
                <a:lstStyle/>
                <a:p>
                  <a:endParaRPr lang="fa-IR"/>
                </a:p>
              </p:txBody>
            </p:sp>
            <p:sp>
              <p:nvSpPr>
                <p:cNvPr id="47624" name="Rectangle 254"/>
                <p:cNvSpPr>
                  <a:spLocks noChangeArrowheads="1"/>
                </p:cNvSpPr>
                <p:nvPr/>
              </p:nvSpPr>
              <p:spPr bwMode="auto">
                <a:xfrm>
                  <a:off x="3456" y="864"/>
                  <a:ext cx="192" cy="192"/>
                </a:xfrm>
                <a:prstGeom prst="rect">
                  <a:avLst/>
                </a:prstGeom>
                <a:noFill/>
                <a:ln w="28575">
                  <a:solidFill>
                    <a:srgbClr val="000000"/>
                  </a:solidFill>
                  <a:miter lim="800000"/>
                  <a:headEnd/>
                  <a:tailEnd/>
                </a:ln>
              </p:spPr>
              <p:txBody>
                <a:bodyPr wrap="none" anchor="ctr"/>
                <a:lstStyle/>
                <a:p>
                  <a:endParaRPr lang="fa-IR"/>
                </a:p>
              </p:txBody>
            </p:sp>
          </p:grpSp>
          <p:grpSp>
            <p:nvGrpSpPr>
              <p:cNvPr id="47614" name="Group 255"/>
              <p:cNvGrpSpPr>
                <a:grpSpLocks/>
              </p:cNvGrpSpPr>
              <p:nvPr/>
            </p:nvGrpSpPr>
            <p:grpSpPr bwMode="auto">
              <a:xfrm>
                <a:off x="3072" y="1248"/>
                <a:ext cx="576" cy="192"/>
                <a:chOff x="3072" y="864"/>
                <a:chExt cx="576" cy="192"/>
              </a:xfrm>
            </p:grpSpPr>
            <p:sp>
              <p:nvSpPr>
                <p:cNvPr id="47619" name="Rectangle 256"/>
                <p:cNvSpPr>
                  <a:spLocks noChangeArrowheads="1"/>
                </p:cNvSpPr>
                <p:nvPr/>
              </p:nvSpPr>
              <p:spPr bwMode="auto">
                <a:xfrm>
                  <a:off x="3072" y="864"/>
                  <a:ext cx="192" cy="192"/>
                </a:xfrm>
                <a:prstGeom prst="rect">
                  <a:avLst/>
                </a:prstGeom>
                <a:noFill/>
                <a:ln w="28575">
                  <a:solidFill>
                    <a:srgbClr val="000000"/>
                  </a:solidFill>
                  <a:miter lim="800000"/>
                  <a:headEnd/>
                  <a:tailEnd/>
                </a:ln>
              </p:spPr>
              <p:txBody>
                <a:bodyPr wrap="none" anchor="ctr"/>
                <a:lstStyle/>
                <a:p>
                  <a:endParaRPr lang="fa-IR"/>
                </a:p>
              </p:txBody>
            </p:sp>
            <p:sp>
              <p:nvSpPr>
                <p:cNvPr id="47620" name="Rectangle 257"/>
                <p:cNvSpPr>
                  <a:spLocks noChangeArrowheads="1"/>
                </p:cNvSpPr>
                <p:nvPr/>
              </p:nvSpPr>
              <p:spPr bwMode="auto">
                <a:xfrm>
                  <a:off x="3264" y="864"/>
                  <a:ext cx="192" cy="192"/>
                </a:xfrm>
                <a:prstGeom prst="rect">
                  <a:avLst/>
                </a:prstGeom>
                <a:noFill/>
                <a:ln w="28575">
                  <a:solidFill>
                    <a:srgbClr val="000000"/>
                  </a:solidFill>
                  <a:miter lim="800000"/>
                  <a:headEnd/>
                  <a:tailEnd/>
                </a:ln>
              </p:spPr>
              <p:txBody>
                <a:bodyPr wrap="none" anchor="ctr"/>
                <a:lstStyle/>
                <a:p>
                  <a:endParaRPr lang="fa-IR"/>
                </a:p>
              </p:txBody>
            </p:sp>
            <p:sp>
              <p:nvSpPr>
                <p:cNvPr id="47621" name="Rectangle 258"/>
                <p:cNvSpPr>
                  <a:spLocks noChangeArrowheads="1"/>
                </p:cNvSpPr>
                <p:nvPr/>
              </p:nvSpPr>
              <p:spPr bwMode="auto">
                <a:xfrm>
                  <a:off x="3456" y="864"/>
                  <a:ext cx="192" cy="192"/>
                </a:xfrm>
                <a:prstGeom prst="rect">
                  <a:avLst/>
                </a:prstGeom>
                <a:noFill/>
                <a:ln w="28575">
                  <a:solidFill>
                    <a:srgbClr val="000000"/>
                  </a:solidFill>
                  <a:miter lim="800000"/>
                  <a:headEnd/>
                  <a:tailEnd/>
                </a:ln>
              </p:spPr>
              <p:txBody>
                <a:bodyPr wrap="none" anchor="ctr"/>
                <a:lstStyle/>
                <a:p>
                  <a:endParaRPr lang="fa-IR"/>
                </a:p>
              </p:txBody>
            </p:sp>
          </p:grpSp>
          <p:grpSp>
            <p:nvGrpSpPr>
              <p:cNvPr id="47615" name="Group 259"/>
              <p:cNvGrpSpPr>
                <a:grpSpLocks/>
              </p:cNvGrpSpPr>
              <p:nvPr/>
            </p:nvGrpSpPr>
            <p:grpSpPr bwMode="auto">
              <a:xfrm>
                <a:off x="3072" y="1440"/>
                <a:ext cx="576" cy="192"/>
                <a:chOff x="3072" y="864"/>
                <a:chExt cx="576" cy="192"/>
              </a:xfrm>
            </p:grpSpPr>
            <p:sp>
              <p:nvSpPr>
                <p:cNvPr id="47616" name="Rectangle 260"/>
                <p:cNvSpPr>
                  <a:spLocks noChangeArrowheads="1"/>
                </p:cNvSpPr>
                <p:nvPr/>
              </p:nvSpPr>
              <p:spPr bwMode="auto">
                <a:xfrm>
                  <a:off x="3072" y="864"/>
                  <a:ext cx="192" cy="192"/>
                </a:xfrm>
                <a:prstGeom prst="rect">
                  <a:avLst/>
                </a:prstGeom>
                <a:noFill/>
                <a:ln w="28575">
                  <a:solidFill>
                    <a:srgbClr val="000000"/>
                  </a:solidFill>
                  <a:miter lim="800000"/>
                  <a:headEnd/>
                  <a:tailEnd/>
                </a:ln>
              </p:spPr>
              <p:txBody>
                <a:bodyPr wrap="none" anchor="ctr"/>
                <a:lstStyle/>
                <a:p>
                  <a:endParaRPr lang="fa-IR"/>
                </a:p>
              </p:txBody>
            </p:sp>
            <p:sp>
              <p:nvSpPr>
                <p:cNvPr id="47617" name="Rectangle 261"/>
                <p:cNvSpPr>
                  <a:spLocks noChangeArrowheads="1"/>
                </p:cNvSpPr>
                <p:nvPr/>
              </p:nvSpPr>
              <p:spPr bwMode="auto">
                <a:xfrm>
                  <a:off x="3264" y="864"/>
                  <a:ext cx="192" cy="192"/>
                </a:xfrm>
                <a:prstGeom prst="rect">
                  <a:avLst/>
                </a:prstGeom>
                <a:noFill/>
                <a:ln w="28575">
                  <a:solidFill>
                    <a:srgbClr val="000000"/>
                  </a:solidFill>
                  <a:miter lim="800000"/>
                  <a:headEnd/>
                  <a:tailEnd/>
                </a:ln>
              </p:spPr>
              <p:txBody>
                <a:bodyPr wrap="none" anchor="ctr"/>
                <a:lstStyle/>
                <a:p>
                  <a:endParaRPr lang="fa-IR"/>
                </a:p>
              </p:txBody>
            </p:sp>
            <p:sp>
              <p:nvSpPr>
                <p:cNvPr id="47618" name="Rectangle 262"/>
                <p:cNvSpPr>
                  <a:spLocks noChangeArrowheads="1"/>
                </p:cNvSpPr>
                <p:nvPr/>
              </p:nvSpPr>
              <p:spPr bwMode="auto">
                <a:xfrm>
                  <a:off x="3456" y="864"/>
                  <a:ext cx="192" cy="192"/>
                </a:xfrm>
                <a:prstGeom prst="rect">
                  <a:avLst/>
                </a:prstGeom>
                <a:noFill/>
                <a:ln w="28575">
                  <a:solidFill>
                    <a:srgbClr val="000000"/>
                  </a:solidFill>
                  <a:miter lim="800000"/>
                  <a:headEnd/>
                  <a:tailEnd/>
                </a:ln>
              </p:spPr>
              <p:txBody>
                <a:bodyPr wrap="none" anchor="ctr"/>
                <a:lstStyle/>
                <a:p>
                  <a:endParaRPr lang="fa-IR"/>
                </a:p>
              </p:txBody>
            </p:sp>
          </p:grpSp>
        </p:grpSp>
        <p:grpSp>
          <p:nvGrpSpPr>
            <p:cNvPr id="47470" name="Group 263"/>
            <p:cNvGrpSpPr>
              <a:grpSpLocks/>
            </p:cNvGrpSpPr>
            <p:nvPr/>
          </p:nvGrpSpPr>
          <p:grpSpPr bwMode="auto">
            <a:xfrm>
              <a:off x="3024" y="720"/>
              <a:ext cx="576" cy="576"/>
              <a:chOff x="3792" y="864"/>
              <a:chExt cx="576" cy="576"/>
            </a:xfrm>
          </p:grpSpPr>
          <p:grpSp>
            <p:nvGrpSpPr>
              <p:cNvPr id="47600" name="Group 264"/>
              <p:cNvGrpSpPr>
                <a:grpSpLocks/>
              </p:cNvGrpSpPr>
              <p:nvPr/>
            </p:nvGrpSpPr>
            <p:grpSpPr bwMode="auto">
              <a:xfrm>
                <a:off x="3792" y="864"/>
                <a:ext cx="576" cy="192"/>
                <a:chOff x="3792" y="864"/>
                <a:chExt cx="576" cy="192"/>
              </a:xfrm>
            </p:grpSpPr>
            <p:sp>
              <p:nvSpPr>
                <p:cNvPr id="47609" name="Rectangle 265"/>
                <p:cNvSpPr>
                  <a:spLocks noChangeArrowheads="1"/>
                </p:cNvSpPr>
                <p:nvPr/>
              </p:nvSpPr>
              <p:spPr bwMode="auto">
                <a:xfrm>
                  <a:off x="3792" y="864"/>
                  <a:ext cx="192" cy="192"/>
                </a:xfrm>
                <a:prstGeom prst="rect">
                  <a:avLst/>
                </a:prstGeom>
                <a:noFill/>
                <a:ln w="28575">
                  <a:solidFill>
                    <a:srgbClr val="000000"/>
                  </a:solidFill>
                  <a:miter lim="800000"/>
                  <a:headEnd/>
                  <a:tailEnd/>
                </a:ln>
              </p:spPr>
              <p:txBody>
                <a:bodyPr wrap="none" anchor="ctr"/>
                <a:lstStyle/>
                <a:p>
                  <a:endParaRPr lang="fa-IR"/>
                </a:p>
              </p:txBody>
            </p:sp>
            <p:sp>
              <p:nvSpPr>
                <p:cNvPr id="47610" name="Rectangle 266"/>
                <p:cNvSpPr>
                  <a:spLocks noChangeArrowheads="1"/>
                </p:cNvSpPr>
                <p:nvPr/>
              </p:nvSpPr>
              <p:spPr bwMode="auto">
                <a:xfrm>
                  <a:off x="3984" y="864"/>
                  <a:ext cx="192" cy="192"/>
                </a:xfrm>
                <a:prstGeom prst="rect">
                  <a:avLst/>
                </a:prstGeom>
                <a:noFill/>
                <a:ln w="28575">
                  <a:solidFill>
                    <a:srgbClr val="000000"/>
                  </a:solidFill>
                  <a:miter lim="800000"/>
                  <a:headEnd/>
                  <a:tailEnd/>
                </a:ln>
              </p:spPr>
              <p:txBody>
                <a:bodyPr wrap="none" anchor="ctr"/>
                <a:lstStyle/>
                <a:p>
                  <a:endParaRPr lang="fa-IR"/>
                </a:p>
              </p:txBody>
            </p:sp>
            <p:sp>
              <p:nvSpPr>
                <p:cNvPr id="47611" name="Rectangle 267"/>
                <p:cNvSpPr>
                  <a:spLocks noChangeArrowheads="1"/>
                </p:cNvSpPr>
                <p:nvPr/>
              </p:nvSpPr>
              <p:spPr bwMode="auto">
                <a:xfrm>
                  <a:off x="4176" y="864"/>
                  <a:ext cx="192" cy="192"/>
                </a:xfrm>
                <a:prstGeom prst="rect">
                  <a:avLst/>
                </a:prstGeom>
                <a:noFill/>
                <a:ln w="28575">
                  <a:solidFill>
                    <a:srgbClr val="000000"/>
                  </a:solidFill>
                  <a:miter lim="800000"/>
                  <a:headEnd/>
                  <a:tailEnd/>
                </a:ln>
              </p:spPr>
              <p:txBody>
                <a:bodyPr wrap="none" anchor="ctr"/>
                <a:lstStyle/>
                <a:p>
                  <a:endParaRPr lang="fa-IR"/>
                </a:p>
              </p:txBody>
            </p:sp>
          </p:grpSp>
          <p:grpSp>
            <p:nvGrpSpPr>
              <p:cNvPr id="47601" name="Group 268"/>
              <p:cNvGrpSpPr>
                <a:grpSpLocks/>
              </p:cNvGrpSpPr>
              <p:nvPr/>
            </p:nvGrpSpPr>
            <p:grpSpPr bwMode="auto">
              <a:xfrm>
                <a:off x="3792" y="1056"/>
                <a:ext cx="576" cy="192"/>
                <a:chOff x="3792" y="864"/>
                <a:chExt cx="576" cy="192"/>
              </a:xfrm>
            </p:grpSpPr>
            <p:sp>
              <p:nvSpPr>
                <p:cNvPr id="47606" name="Rectangle 269"/>
                <p:cNvSpPr>
                  <a:spLocks noChangeArrowheads="1"/>
                </p:cNvSpPr>
                <p:nvPr/>
              </p:nvSpPr>
              <p:spPr bwMode="auto">
                <a:xfrm>
                  <a:off x="3792" y="864"/>
                  <a:ext cx="192" cy="192"/>
                </a:xfrm>
                <a:prstGeom prst="rect">
                  <a:avLst/>
                </a:prstGeom>
                <a:noFill/>
                <a:ln w="28575">
                  <a:solidFill>
                    <a:srgbClr val="000000"/>
                  </a:solidFill>
                  <a:miter lim="800000"/>
                  <a:headEnd/>
                  <a:tailEnd/>
                </a:ln>
              </p:spPr>
              <p:txBody>
                <a:bodyPr wrap="none" anchor="ctr"/>
                <a:lstStyle/>
                <a:p>
                  <a:endParaRPr lang="fa-IR"/>
                </a:p>
              </p:txBody>
            </p:sp>
            <p:sp>
              <p:nvSpPr>
                <p:cNvPr id="47607" name="Rectangle 270"/>
                <p:cNvSpPr>
                  <a:spLocks noChangeArrowheads="1"/>
                </p:cNvSpPr>
                <p:nvPr/>
              </p:nvSpPr>
              <p:spPr bwMode="auto">
                <a:xfrm>
                  <a:off x="3984" y="864"/>
                  <a:ext cx="192" cy="192"/>
                </a:xfrm>
                <a:prstGeom prst="rect">
                  <a:avLst/>
                </a:prstGeom>
                <a:noFill/>
                <a:ln w="28575">
                  <a:solidFill>
                    <a:srgbClr val="000000"/>
                  </a:solidFill>
                  <a:miter lim="800000"/>
                  <a:headEnd/>
                  <a:tailEnd/>
                </a:ln>
              </p:spPr>
              <p:txBody>
                <a:bodyPr wrap="none" anchor="ctr"/>
                <a:lstStyle/>
                <a:p>
                  <a:endParaRPr lang="fa-IR"/>
                </a:p>
              </p:txBody>
            </p:sp>
            <p:sp>
              <p:nvSpPr>
                <p:cNvPr id="47608" name="Rectangle 271"/>
                <p:cNvSpPr>
                  <a:spLocks noChangeArrowheads="1"/>
                </p:cNvSpPr>
                <p:nvPr/>
              </p:nvSpPr>
              <p:spPr bwMode="auto">
                <a:xfrm>
                  <a:off x="4176" y="864"/>
                  <a:ext cx="192" cy="192"/>
                </a:xfrm>
                <a:prstGeom prst="rect">
                  <a:avLst/>
                </a:prstGeom>
                <a:noFill/>
                <a:ln w="28575">
                  <a:solidFill>
                    <a:srgbClr val="000000"/>
                  </a:solidFill>
                  <a:miter lim="800000"/>
                  <a:headEnd/>
                  <a:tailEnd/>
                </a:ln>
              </p:spPr>
              <p:txBody>
                <a:bodyPr wrap="none" anchor="ctr"/>
                <a:lstStyle/>
                <a:p>
                  <a:endParaRPr lang="fa-IR"/>
                </a:p>
              </p:txBody>
            </p:sp>
          </p:grpSp>
          <p:grpSp>
            <p:nvGrpSpPr>
              <p:cNvPr id="47602" name="Group 272"/>
              <p:cNvGrpSpPr>
                <a:grpSpLocks/>
              </p:cNvGrpSpPr>
              <p:nvPr/>
            </p:nvGrpSpPr>
            <p:grpSpPr bwMode="auto">
              <a:xfrm>
                <a:off x="3792" y="1248"/>
                <a:ext cx="576" cy="192"/>
                <a:chOff x="3792" y="864"/>
                <a:chExt cx="576" cy="192"/>
              </a:xfrm>
            </p:grpSpPr>
            <p:sp>
              <p:nvSpPr>
                <p:cNvPr id="47603" name="Rectangle 273"/>
                <p:cNvSpPr>
                  <a:spLocks noChangeArrowheads="1"/>
                </p:cNvSpPr>
                <p:nvPr/>
              </p:nvSpPr>
              <p:spPr bwMode="auto">
                <a:xfrm>
                  <a:off x="3792" y="864"/>
                  <a:ext cx="192" cy="192"/>
                </a:xfrm>
                <a:prstGeom prst="rect">
                  <a:avLst/>
                </a:prstGeom>
                <a:noFill/>
                <a:ln w="28575">
                  <a:solidFill>
                    <a:srgbClr val="000000"/>
                  </a:solidFill>
                  <a:miter lim="800000"/>
                  <a:headEnd/>
                  <a:tailEnd/>
                </a:ln>
              </p:spPr>
              <p:txBody>
                <a:bodyPr wrap="none" anchor="ctr"/>
                <a:lstStyle/>
                <a:p>
                  <a:endParaRPr lang="fa-IR"/>
                </a:p>
              </p:txBody>
            </p:sp>
            <p:sp>
              <p:nvSpPr>
                <p:cNvPr id="47604" name="Rectangle 274"/>
                <p:cNvSpPr>
                  <a:spLocks noChangeArrowheads="1"/>
                </p:cNvSpPr>
                <p:nvPr/>
              </p:nvSpPr>
              <p:spPr bwMode="auto">
                <a:xfrm>
                  <a:off x="3984" y="864"/>
                  <a:ext cx="192" cy="192"/>
                </a:xfrm>
                <a:prstGeom prst="rect">
                  <a:avLst/>
                </a:prstGeom>
                <a:noFill/>
                <a:ln w="28575">
                  <a:solidFill>
                    <a:srgbClr val="000000"/>
                  </a:solidFill>
                  <a:miter lim="800000"/>
                  <a:headEnd/>
                  <a:tailEnd/>
                </a:ln>
              </p:spPr>
              <p:txBody>
                <a:bodyPr wrap="none" anchor="ctr"/>
                <a:lstStyle/>
                <a:p>
                  <a:endParaRPr lang="fa-IR"/>
                </a:p>
              </p:txBody>
            </p:sp>
            <p:sp>
              <p:nvSpPr>
                <p:cNvPr id="47605" name="Rectangle 275"/>
                <p:cNvSpPr>
                  <a:spLocks noChangeArrowheads="1"/>
                </p:cNvSpPr>
                <p:nvPr/>
              </p:nvSpPr>
              <p:spPr bwMode="auto">
                <a:xfrm>
                  <a:off x="4176" y="864"/>
                  <a:ext cx="192" cy="192"/>
                </a:xfrm>
                <a:prstGeom prst="rect">
                  <a:avLst/>
                </a:prstGeom>
                <a:noFill/>
                <a:ln w="28575">
                  <a:solidFill>
                    <a:srgbClr val="000000"/>
                  </a:solidFill>
                  <a:miter lim="800000"/>
                  <a:headEnd/>
                  <a:tailEnd/>
                </a:ln>
              </p:spPr>
              <p:txBody>
                <a:bodyPr wrap="none" anchor="ctr"/>
                <a:lstStyle/>
                <a:p>
                  <a:endParaRPr lang="fa-IR"/>
                </a:p>
              </p:txBody>
            </p:sp>
          </p:grpSp>
        </p:grpSp>
        <p:grpSp>
          <p:nvGrpSpPr>
            <p:cNvPr id="47471" name="Group 276"/>
            <p:cNvGrpSpPr>
              <a:grpSpLocks/>
            </p:cNvGrpSpPr>
            <p:nvPr/>
          </p:nvGrpSpPr>
          <p:grpSpPr bwMode="auto">
            <a:xfrm>
              <a:off x="1440" y="1584"/>
              <a:ext cx="576" cy="576"/>
              <a:chOff x="336" y="1584"/>
              <a:chExt cx="576" cy="576"/>
            </a:xfrm>
          </p:grpSpPr>
          <p:grpSp>
            <p:nvGrpSpPr>
              <p:cNvPr id="47588" name="Group 277"/>
              <p:cNvGrpSpPr>
                <a:grpSpLocks/>
              </p:cNvGrpSpPr>
              <p:nvPr/>
            </p:nvGrpSpPr>
            <p:grpSpPr bwMode="auto">
              <a:xfrm>
                <a:off x="336" y="1584"/>
                <a:ext cx="192" cy="576"/>
                <a:chOff x="4752" y="864"/>
                <a:chExt cx="192" cy="576"/>
              </a:xfrm>
            </p:grpSpPr>
            <p:sp>
              <p:nvSpPr>
                <p:cNvPr id="47597" name="Rectangle 278"/>
                <p:cNvSpPr>
                  <a:spLocks noChangeArrowheads="1"/>
                </p:cNvSpPr>
                <p:nvPr/>
              </p:nvSpPr>
              <p:spPr bwMode="auto">
                <a:xfrm>
                  <a:off x="4752" y="864"/>
                  <a:ext cx="192" cy="192"/>
                </a:xfrm>
                <a:prstGeom prst="rect">
                  <a:avLst/>
                </a:prstGeom>
                <a:noFill/>
                <a:ln w="28575">
                  <a:solidFill>
                    <a:srgbClr val="000000"/>
                  </a:solidFill>
                  <a:miter lim="800000"/>
                  <a:headEnd/>
                  <a:tailEnd/>
                </a:ln>
              </p:spPr>
              <p:txBody>
                <a:bodyPr wrap="none" anchor="ctr"/>
                <a:lstStyle/>
                <a:p>
                  <a:endParaRPr lang="fa-IR"/>
                </a:p>
              </p:txBody>
            </p:sp>
            <p:sp>
              <p:nvSpPr>
                <p:cNvPr id="47598" name="Rectangle 279"/>
                <p:cNvSpPr>
                  <a:spLocks noChangeArrowheads="1"/>
                </p:cNvSpPr>
                <p:nvPr/>
              </p:nvSpPr>
              <p:spPr bwMode="auto">
                <a:xfrm>
                  <a:off x="4752" y="1056"/>
                  <a:ext cx="192" cy="192"/>
                </a:xfrm>
                <a:prstGeom prst="rect">
                  <a:avLst/>
                </a:prstGeom>
                <a:noFill/>
                <a:ln w="28575">
                  <a:solidFill>
                    <a:srgbClr val="000000"/>
                  </a:solidFill>
                  <a:miter lim="800000"/>
                  <a:headEnd/>
                  <a:tailEnd/>
                </a:ln>
              </p:spPr>
              <p:txBody>
                <a:bodyPr wrap="none" anchor="ctr"/>
                <a:lstStyle/>
                <a:p>
                  <a:endParaRPr lang="fa-IR"/>
                </a:p>
              </p:txBody>
            </p:sp>
            <p:sp>
              <p:nvSpPr>
                <p:cNvPr id="47599" name="Rectangle 280"/>
                <p:cNvSpPr>
                  <a:spLocks noChangeArrowheads="1"/>
                </p:cNvSpPr>
                <p:nvPr/>
              </p:nvSpPr>
              <p:spPr bwMode="auto">
                <a:xfrm>
                  <a:off x="4752" y="1248"/>
                  <a:ext cx="192" cy="192"/>
                </a:xfrm>
                <a:prstGeom prst="rect">
                  <a:avLst/>
                </a:prstGeom>
                <a:noFill/>
                <a:ln w="28575">
                  <a:solidFill>
                    <a:srgbClr val="000000"/>
                  </a:solidFill>
                  <a:miter lim="800000"/>
                  <a:headEnd/>
                  <a:tailEnd/>
                </a:ln>
              </p:spPr>
              <p:txBody>
                <a:bodyPr wrap="none" anchor="ctr"/>
                <a:lstStyle/>
                <a:p>
                  <a:endParaRPr lang="fa-IR"/>
                </a:p>
              </p:txBody>
            </p:sp>
          </p:grpSp>
          <p:grpSp>
            <p:nvGrpSpPr>
              <p:cNvPr id="47589" name="Group 281"/>
              <p:cNvGrpSpPr>
                <a:grpSpLocks/>
              </p:cNvGrpSpPr>
              <p:nvPr/>
            </p:nvGrpSpPr>
            <p:grpSpPr bwMode="auto">
              <a:xfrm>
                <a:off x="528" y="1584"/>
                <a:ext cx="192" cy="576"/>
                <a:chOff x="4752" y="864"/>
                <a:chExt cx="192" cy="576"/>
              </a:xfrm>
            </p:grpSpPr>
            <p:sp>
              <p:nvSpPr>
                <p:cNvPr id="47594" name="Rectangle 282"/>
                <p:cNvSpPr>
                  <a:spLocks noChangeArrowheads="1"/>
                </p:cNvSpPr>
                <p:nvPr/>
              </p:nvSpPr>
              <p:spPr bwMode="auto">
                <a:xfrm>
                  <a:off x="4752" y="864"/>
                  <a:ext cx="192" cy="192"/>
                </a:xfrm>
                <a:prstGeom prst="rect">
                  <a:avLst/>
                </a:prstGeom>
                <a:noFill/>
                <a:ln w="28575">
                  <a:solidFill>
                    <a:srgbClr val="000000"/>
                  </a:solidFill>
                  <a:miter lim="800000"/>
                  <a:headEnd/>
                  <a:tailEnd/>
                </a:ln>
              </p:spPr>
              <p:txBody>
                <a:bodyPr wrap="none" anchor="ctr"/>
                <a:lstStyle/>
                <a:p>
                  <a:endParaRPr lang="fa-IR"/>
                </a:p>
              </p:txBody>
            </p:sp>
            <p:sp>
              <p:nvSpPr>
                <p:cNvPr id="47595" name="Rectangle 283"/>
                <p:cNvSpPr>
                  <a:spLocks noChangeArrowheads="1"/>
                </p:cNvSpPr>
                <p:nvPr/>
              </p:nvSpPr>
              <p:spPr bwMode="auto">
                <a:xfrm>
                  <a:off x="4752" y="1056"/>
                  <a:ext cx="192" cy="192"/>
                </a:xfrm>
                <a:prstGeom prst="rect">
                  <a:avLst/>
                </a:prstGeom>
                <a:noFill/>
                <a:ln w="28575">
                  <a:solidFill>
                    <a:srgbClr val="000000"/>
                  </a:solidFill>
                  <a:miter lim="800000"/>
                  <a:headEnd/>
                  <a:tailEnd/>
                </a:ln>
              </p:spPr>
              <p:txBody>
                <a:bodyPr wrap="none" anchor="ctr"/>
                <a:lstStyle/>
                <a:p>
                  <a:endParaRPr lang="fa-IR"/>
                </a:p>
              </p:txBody>
            </p:sp>
            <p:sp>
              <p:nvSpPr>
                <p:cNvPr id="47596" name="Rectangle 284"/>
                <p:cNvSpPr>
                  <a:spLocks noChangeArrowheads="1"/>
                </p:cNvSpPr>
                <p:nvPr/>
              </p:nvSpPr>
              <p:spPr bwMode="auto">
                <a:xfrm>
                  <a:off x="4752" y="1248"/>
                  <a:ext cx="192" cy="192"/>
                </a:xfrm>
                <a:prstGeom prst="rect">
                  <a:avLst/>
                </a:prstGeom>
                <a:noFill/>
                <a:ln w="28575">
                  <a:solidFill>
                    <a:srgbClr val="000000"/>
                  </a:solidFill>
                  <a:miter lim="800000"/>
                  <a:headEnd/>
                  <a:tailEnd/>
                </a:ln>
              </p:spPr>
              <p:txBody>
                <a:bodyPr wrap="none" anchor="ctr"/>
                <a:lstStyle/>
                <a:p>
                  <a:endParaRPr lang="fa-IR"/>
                </a:p>
              </p:txBody>
            </p:sp>
          </p:grpSp>
          <p:grpSp>
            <p:nvGrpSpPr>
              <p:cNvPr id="47590" name="Group 285"/>
              <p:cNvGrpSpPr>
                <a:grpSpLocks/>
              </p:cNvGrpSpPr>
              <p:nvPr/>
            </p:nvGrpSpPr>
            <p:grpSpPr bwMode="auto">
              <a:xfrm>
                <a:off x="720" y="1584"/>
                <a:ext cx="192" cy="576"/>
                <a:chOff x="4752" y="864"/>
                <a:chExt cx="192" cy="576"/>
              </a:xfrm>
            </p:grpSpPr>
            <p:sp>
              <p:nvSpPr>
                <p:cNvPr id="47591" name="Rectangle 286"/>
                <p:cNvSpPr>
                  <a:spLocks noChangeArrowheads="1"/>
                </p:cNvSpPr>
                <p:nvPr/>
              </p:nvSpPr>
              <p:spPr bwMode="auto">
                <a:xfrm>
                  <a:off x="4752" y="864"/>
                  <a:ext cx="192" cy="192"/>
                </a:xfrm>
                <a:prstGeom prst="rect">
                  <a:avLst/>
                </a:prstGeom>
                <a:noFill/>
                <a:ln w="28575">
                  <a:solidFill>
                    <a:srgbClr val="000000"/>
                  </a:solidFill>
                  <a:miter lim="800000"/>
                  <a:headEnd/>
                  <a:tailEnd/>
                </a:ln>
              </p:spPr>
              <p:txBody>
                <a:bodyPr wrap="none" anchor="ctr"/>
                <a:lstStyle/>
                <a:p>
                  <a:endParaRPr lang="fa-IR"/>
                </a:p>
              </p:txBody>
            </p:sp>
            <p:sp>
              <p:nvSpPr>
                <p:cNvPr id="47592" name="Rectangle 287"/>
                <p:cNvSpPr>
                  <a:spLocks noChangeArrowheads="1"/>
                </p:cNvSpPr>
                <p:nvPr/>
              </p:nvSpPr>
              <p:spPr bwMode="auto">
                <a:xfrm>
                  <a:off x="4752" y="1056"/>
                  <a:ext cx="192" cy="192"/>
                </a:xfrm>
                <a:prstGeom prst="rect">
                  <a:avLst/>
                </a:prstGeom>
                <a:noFill/>
                <a:ln w="28575">
                  <a:solidFill>
                    <a:srgbClr val="000000"/>
                  </a:solidFill>
                  <a:miter lim="800000"/>
                  <a:headEnd/>
                  <a:tailEnd/>
                </a:ln>
              </p:spPr>
              <p:txBody>
                <a:bodyPr wrap="none" anchor="ctr"/>
                <a:lstStyle/>
                <a:p>
                  <a:endParaRPr lang="fa-IR"/>
                </a:p>
              </p:txBody>
            </p:sp>
            <p:sp>
              <p:nvSpPr>
                <p:cNvPr id="47593" name="Rectangle 288"/>
                <p:cNvSpPr>
                  <a:spLocks noChangeArrowheads="1"/>
                </p:cNvSpPr>
                <p:nvPr/>
              </p:nvSpPr>
              <p:spPr bwMode="auto">
                <a:xfrm>
                  <a:off x="4752" y="1248"/>
                  <a:ext cx="192" cy="192"/>
                </a:xfrm>
                <a:prstGeom prst="rect">
                  <a:avLst/>
                </a:prstGeom>
                <a:noFill/>
                <a:ln w="28575">
                  <a:solidFill>
                    <a:srgbClr val="000000"/>
                  </a:solidFill>
                  <a:miter lim="800000"/>
                  <a:headEnd/>
                  <a:tailEnd/>
                </a:ln>
              </p:spPr>
              <p:txBody>
                <a:bodyPr wrap="none" anchor="ctr"/>
                <a:lstStyle/>
                <a:p>
                  <a:endParaRPr lang="fa-IR"/>
                </a:p>
              </p:txBody>
            </p:sp>
          </p:grpSp>
        </p:grpSp>
        <p:grpSp>
          <p:nvGrpSpPr>
            <p:cNvPr id="47472" name="Group 289"/>
            <p:cNvGrpSpPr>
              <a:grpSpLocks/>
            </p:cNvGrpSpPr>
            <p:nvPr/>
          </p:nvGrpSpPr>
          <p:grpSpPr bwMode="auto">
            <a:xfrm>
              <a:off x="336" y="2304"/>
              <a:ext cx="576" cy="576"/>
              <a:chOff x="336" y="1584"/>
              <a:chExt cx="576" cy="576"/>
            </a:xfrm>
          </p:grpSpPr>
          <p:grpSp>
            <p:nvGrpSpPr>
              <p:cNvPr id="47576" name="Group 290"/>
              <p:cNvGrpSpPr>
                <a:grpSpLocks/>
              </p:cNvGrpSpPr>
              <p:nvPr/>
            </p:nvGrpSpPr>
            <p:grpSpPr bwMode="auto">
              <a:xfrm>
                <a:off x="336" y="1584"/>
                <a:ext cx="192" cy="576"/>
                <a:chOff x="4752" y="864"/>
                <a:chExt cx="192" cy="576"/>
              </a:xfrm>
            </p:grpSpPr>
            <p:sp>
              <p:nvSpPr>
                <p:cNvPr id="47585" name="Rectangle 291"/>
                <p:cNvSpPr>
                  <a:spLocks noChangeArrowheads="1"/>
                </p:cNvSpPr>
                <p:nvPr/>
              </p:nvSpPr>
              <p:spPr bwMode="auto">
                <a:xfrm>
                  <a:off x="4752" y="864"/>
                  <a:ext cx="192" cy="192"/>
                </a:xfrm>
                <a:prstGeom prst="rect">
                  <a:avLst/>
                </a:prstGeom>
                <a:noFill/>
                <a:ln w="28575">
                  <a:solidFill>
                    <a:srgbClr val="000000"/>
                  </a:solidFill>
                  <a:miter lim="800000"/>
                  <a:headEnd/>
                  <a:tailEnd/>
                </a:ln>
              </p:spPr>
              <p:txBody>
                <a:bodyPr wrap="none" anchor="ctr"/>
                <a:lstStyle/>
                <a:p>
                  <a:endParaRPr lang="fa-IR"/>
                </a:p>
              </p:txBody>
            </p:sp>
            <p:sp>
              <p:nvSpPr>
                <p:cNvPr id="47586" name="Rectangle 292"/>
                <p:cNvSpPr>
                  <a:spLocks noChangeArrowheads="1"/>
                </p:cNvSpPr>
                <p:nvPr/>
              </p:nvSpPr>
              <p:spPr bwMode="auto">
                <a:xfrm>
                  <a:off x="4752" y="1056"/>
                  <a:ext cx="192" cy="192"/>
                </a:xfrm>
                <a:prstGeom prst="rect">
                  <a:avLst/>
                </a:prstGeom>
                <a:noFill/>
                <a:ln w="28575">
                  <a:solidFill>
                    <a:srgbClr val="000000"/>
                  </a:solidFill>
                  <a:miter lim="800000"/>
                  <a:headEnd/>
                  <a:tailEnd/>
                </a:ln>
              </p:spPr>
              <p:txBody>
                <a:bodyPr wrap="none" anchor="ctr"/>
                <a:lstStyle/>
                <a:p>
                  <a:endParaRPr lang="fa-IR"/>
                </a:p>
              </p:txBody>
            </p:sp>
            <p:sp>
              <p:nvSpPr>
                <p:cNvPr id="47587" name="Rectangle 293"/>
                <p:cNvSpPr>
                  <a:spLocks noChangeArrowheads="1"/>
                </p:cNvSpPr>
                <p:nvPr/>
              </p:nvSpPr>
              <p:spPr bwMode="auto">
                <a:xfrm>
                  <a:off x="4752" y="1248"/>
                  <a:ext cx="192" cy="192"/>
                </a:xfrm>
                <a:prstGeom prst="rect">
                  <a:avLst/>
                </a:prstGeom>
                <a:noFill/>
                <a:ln w="28575">
                  <a:solidFill>
                    <a:srgbClr val="000000"/>
                  </a:solidFill>
                  <a:miter lim="800000"/>
                  <a:headEnd/>
                  <a:tailEnd/>
                </a:ln>
              </p:spPr>
              <p:txBody>
                <a:bodyPr wrap="none" anchor="ctr"/>
                <a:lstStyle/>
                <a:p>
                  <a:endParaRPr lang="fa-IR"/>
                </a:p>
              </p:txBody>
            </p:sp>
          </p:grpSp>
          <p:grpSp>
            <p:nvGrpSpPr>
              <p:cNvPr id="47577" name="Group 294"/>
              <p:cNvGrpSpPr>
                <a:grpSpLocks/>
              </p:cNvGrpSpPr>
              <p:nvPr/>
            </p:nvGrpSpPr>
            <p:grpSpPr bwMode="auto">
              <a:xfrm>
                <a:off x="528" y="1584"/>
                <a:ext cx="192" cy="576"/>
                <a:chOff x="4752" y="864"/>
                <a:chExt cx="192" cy="576"/>
              </a:xfrm>
            </p:grpSpPr>
            <p:sp>
              <p:nvSpPr>
                <p:cNvPr id="47582" name="Rectangle 295"/>
                <p:cNvSpPr>
                  <a:spLocks noChangeArrowheads="1"/>
                </p:cNvSpPr>
                <p:nvPr/>
              </p:nvSpPr>
              <p:spPr bwMode="auto">
                <a:xfrm>
                  <a:off x="4752" y="864"/>
                  <a:ext cx="192" cy="192"/>
                </a:xfrm>
                <a:prstGeom prst="rect">
                  <a:avLst/>
                </a:prstGeom>
                <a:noFill/>
                <a:ln w="28575">
                  <a:solidFill>
                    <a:srgbClr val="000000"/>
                  </a:solidFill>
                  <a:miter lim="800000"/>
                  <a:headEnd/>
                  <a:tailEnd/>
                </a:ln>
              </p:spPr>
              <p:txBody>
                <a:bodyPr wrap="none" anchor="ctr"/>
                <a:lstStyle/>
                <a:p>
                  <a:endParaRPr lang="fa-IR"/>
                </a:p>
              </p:txBody>
            </p:sp>
            <p:sp>
              <p:nvSpPr>
                <p:cNvPr id="47583" name="Rectangle 296"/>
                <p:cNvSpPr>
                  <a:spLocks noChangeArrowheads="1"/>
                </p:cNvSpPr>
                <p:nvPr/>
              </p:nvSpPr>
              <p:spPr bwMode="auto">
                <a:xfrm>
                  <a:off x="4752" y="1056"/>
                  <a:ext cx="192" cy="192"/>
                </a:xfrm>
                <a:prstGeom prst="rect">
                  <a:avLst/>
                </a:prstGeom>
                <a:noFill/>
                <a:ln w="28575">
                  <a:solidFill>
                    <a:srgbClr val="000000"/>
                  </a:solidFill>
                  <a:miter lim="800000"/>
                  <a:headEnd/>
                  <a:tailEnd/>
                </a:ln>
              </p:spPr>
              <p:txBody>
                <a:bodyPr wrap="none" anchor="ctr"/>
                <a:lstStyle/>
                <a:p>
                  <a:endParaRPr lang="fa-IR"/>
                </a:p>
              </p:txBody>
            </p:sp>
            <p:sp>
              <p:nvSpPr>
                <p:cNvPr id="47584" name="Rectangle 297"/>
                <p:cNvSpPr>
                  <a:spLocks noChangeArrowheads="1"/>
                </p:cNvSpPr>
                <p:nvPr/>
              </p:nvSpPr>
              <p:spPr bwMode="auto">
                <a:xfrm>
                  <a:off x="4752" y="1248"/>
                  <a:ext cx="192" cy="192"/>
                </a:xfrm>
                <a:prstGeom prst="rect">
                  <a:avLst/>
                </a:prstGeom>
                <a:noFill/>
                <a:ln w="28575">
                  <a:solidFill>
                    <a:srgbClr val="000000"/>
                  </a:solidFill>
                  <a:miter lim="800000"/>
                  <a:headEnd/>
                  <a:tailEnd/>
                </a:ln>
              </p:spPr>
              <p:txBody>
                <a:bodyPr wrap="none" anchor="ctr"/>
                <a:lstStyle/>
                <a:p>
                  <a:endParaRPr lang="fa-IR"/>
                </a:p>
              </p:txBody>
            </p:sp>
          </p:grpSp>
          <p:grpSp>
            <p:nvGrpSpPr>
              <p:cNvPr id="47578" name="Group 298"/>
              <p:cNvGrpSpPr>
                <a:grpSpLocks/>
              </p:cNvGrpSpPr>
              <p:nvPr/>
            </p:nvGrpSpPr>
            <p:grpSpPr bwMode="auto">
              <a:xfrm>
                <a:off x="720" y="1584"/>
                <a:ext cx="192" cy="576"/>
                <a:chOff x="4752" y="864"/>
                <a:chExt cx="192" cy="576"/>
              </a:xfrm>
            </p:grpSpPr>
            <p:sp>
              <p:nvSpPr>
                <p:cNvPr id="47579" name="Rectangle 299"/>
                <p:cNvSpPr>
                  <a:spLocks noChangeArrowheads="1"/>
                </p:cNvSpPr>
                <p:nvPr/>
              </p:nvSpPr>
              <p:spPr bwMode="auto">
                <a:xfrm>
                  <a:off x="4752" y="864"/>
                  <a:ext cx="192" cy="192"/>
                </a:xfrm>
                <a:prstGeom prst="rect">
                  <a:avLst/>
                </a:prstGeom>
                <a:noFill/>
                <a:ln w="28575">
                  <a:solidFill>
                    <a:srgbClr val="000000"/>
                  </a:solidFill>
                  <a:miter lim="800000"/>
                  <a:headEnd/>
                  <a:tailEnd/>
                </a:ln>
              </p:spPr>
              <p:txBody>
                <a:bodyPr wrap="none" anchor="ctr"/>
                <a:lstStyle/>
                <a:p>
                  <a:endParaRPr lang="fa-IR"/>
                </a:p>
              </p:txBody>
            </p:sp>
            <p:sp>
              <p:nvSpPr>
                <p:cNvPr id="47580" name="Rectangle 300"/>
                <p:cNvSpPr>
                  <a:spLocks noChangeArrowheads="1"/>
                </p:cNvSpPr>
                <p:nvPr/>
              </p:nvSpPr>
              <p:spPr bwMode="auto">
                <a:xfrm>
                  <a:off x="4752" y="1056"/>
                  <a:ext cx="192" cy="192"/>
                </a:xfrm>
                <a:prstGeom prst="rect">
                  <a:avLst/>
                </a:prstGeom>
                <a:noFill/>
                <a:ln w="28575">
                  <a:solidFill>
                    <a:srgbClr val="000000"/>
                  </a:solidFill>
                  <a:miter lim="800000"/>
                  <a:headEnd/>
                  <a:tailEnd/>
                </a:ln>
              </p:spPr>
              <p:txBody>
                <a:bodyPr wrap="none" anchor="ctr"/>
                <a:lstStyle/>
                <a:p>
                  <a:endParaRPr lang="fa-IR"/>
                </a:p>
              </p:txBody>
            </p:sp>
            <p:sp>
              <p:nvSpPr>
                <p:cNvPr id="47581" name="Rectangle 301"/>
                <p:cNvSpPr>
                  <a:spLocks noChangeArrowheads="1"/>
                </p:cNvSpPr>
                <p:nvPr/>
              </p:nvSpPr>
              <p:spPr bwMode="auto">
                <a:xfrm>
                  <a:off x="4752" y="1248"/>
                  <a:ext cx="192" cy="192"/>
                </a:xfrm>
                <a:prstGeom prst="rect">
                  <a:avLst/>
                </a:prstGeom>
                <a:noFill/>
                <a:ln w="28575">
                  <a:solidFill>
                    <a:srgbClr val="000000"/>
                  </a:solidFill>
                  <a:miter lim="800000"/>
                  <a:headEnd/>
                  <a:tailEnd/>
                </a:ln>
              </p:spPr>
              <p:txBody>
                <a:bodyPr wrap="none" anchor="ctr"/>
                <a:lstStyle/>
                <a:p>
                  <a:endParaRPr lang="fa-IR"/>
                </a:p>
              </p:txBody>
            </p:sp>
          </p:grpSp>
        </p:grpSp>
        <p:grpSp>
          <p:nvGrpSpPr>
            <p:cNvPr id="47473" name="Group 302"/>
            <p:cNvGrpSpPr>
              <a:grpSpLocks/>
            </p:cNvGrpSpPr>
            <p:nvPr/>
          </p:nvGrpSpPr>
          <p:grpSpPr bwMode="auto">
            <a:xfrm>
              <a:off x="2304" y="2304"/>
              <a:ext cx="576" cy="576"/>
              <a:chOff x="336" y="1584"/>
              <a:chExt cx="576" cy="576"/>
            </a:xfrm>
          </p:grpSpPr>
          <p:grpSp>
            <p:nvGrpSpPr>
              <p:cNvPr id="47564" name="Group 303"/>
              <p:cNvGrpSpPr>
                <a:grpSpLocks/>
              </p:cNvGrpSpPr>
              <p:nvPr/>
            </p:nvGrpSpPr>
            <p:grpSpPr bwMode="auto">
              <a:xfrm>
                <a:off x="336" y="1584"/>
                <a:ext cx="192" cy="576"/>
                <a:chOff x="4752" y="864"/>
                <a:chExt cx="192" cy="576"/>
              </a:xfrm>
            </p:grpSpPr>
            <p:sp>
              <p:nvSpPr>
                <p:cNvPr id="47573" name="Rectangle 304"/>
                <p:cNvSpPr>
                  <a:spLocks noChangeArrowheads="1"/>
                </p:cNvSpPr>
                <p:nvPr/>
              </p:nvSpPr>
              <p:spPr bwMode="auto">
                <a:xfrm>
                  <a:off x="4752" y="864"/>
                  <a:ext cx="192" cy="192"/>
                </a:xfrm>
                <a:prstGeom prst="rect">
                  <a:avLst/>
                </a:prstGeom>
                <a:noFill/>
                <a:ln w="28575">
                  <a:solidFill>
                    <a:srgbClr val="000000"/>
                  </a:solidFill>
                  <a:miter lim="800000"/>
                  <a:headEnd/>
                  <a:tailEnd/>
                </a:ln>
              </p:spPr>
              <p:txBody>
                <a:bodyPr wrap="none" anchor="ctr"/>
                <a:lstStyle/>
                <a:p>
                  <a:endParaRPr lang="fa-IR"/>
                </a:p>
              </p:txBody>
            </p:sp>
            <p:sp>
              <p:nvSpPr>
                <p:cNvPr id="47574" name="Rectangle 305"/>
                <p:cNvSpPr>
                  <a:spLocks noChangeArrowheads="1"/>
                </p:cNvSpPr>
                <p:nvPr/>
              </p:nvSpPr>
              <p:spPr bwMode="auto">
                <a:xfrm>
                  <a:off x="4752" y="1056"/>
                  <a:ext cx="192" cy="192"/>
                </a:xfrm>
                <a:prstGeom prst="rect">
                  <a:avLst/>
                </a:prstGeom>
                <a:noFill/>
                <a:ln w="28575">
                  <a:solidFill>
                    <a:srgbClr val="000000"/>
                  </a:solidFill>
                  <a:miter lim="800000"/>
                  <a:headEnd/>
                  <a:tailEnd/>
                </a:ln>
              </p:spPr>
              <p:txBody>
                <a:bodyPr wrap="none" anchor="ctr"/>
                <a:lstStyle/>
                <a:p>
                  <a:endParaRPr lang="fa-IR"/>
                </a:p>
              </p:txBody>
            </p:sp>
            <p:sp>
              <p:nvSpPr>
                <p:cNvPr id="47575" name="Rectangle 306"/>
                <p:cNvSpPr>
                  <a:spLocks noChangeArrowheads="1"/>
                </p:cNvSpPr>
                <p:nvPr/>
              </p:nvSpPr>
              <p:spPr bwMode="auto">
                <a:xfrm>
                  <a:off x="4752" y="1248"/>
                  <a:ext cx="192" cy="192"/>
                </a:xfrm>
                <a:prstGeom prst="rect">
                  <a:avLst/>
                </a:prstGeom>
                <a:noFill/>
                <a:ln w="28575">
                  <a:solidFill>
                    <a:srgbClr val="000000"/>
                  </a:solidFill>
                  <a:miter lim="800000"/>
                  <a:headEnd/>
                  <a:tailEnd/>
                </a:ln>
              </p:spPr>
              <p:txBody>
                <a:bodyPr wrap="none" anchor="ctr"/>
                <a:lstStyle/>
                <a:p>
                  <a:endParaRPr lang="fa-IR"/>
                </a:p>
              </p:txBody>
            </p:sp>
          </p:grpSp>
          <p:grpSp>
            <p:nvGrpSpPr>
              <p:cNvPr id="47565" name="Group 307"/>
              <p:cNvGrpSpPr>
                <a:grpSpLocks/>
              </p:cNvGrpSpPr>
              <p:nvPr/>
            </p:nvGrpSpPr>
            <p:grpSpPr bwMode="auto">
              <a:xfrm>
                <a:off x="528" y="1584"/>
                <a:ext cx="192" cy="576"/>
                <a:chOff x="4752" y="864"/>
                <a:chExt cx="192" cy="576"/>
              </a:xfrm>
            </p:grpSpPr>
            <p:sp>
              <p:nvSpPr>
                <p:cNvPr id="47570" name="Rectangle 308"/>
                <p:cNvSpPr>
                  <a:spLocks noChangeArrowheads="1"/>
                </p:cNvSpPr>
                <p:nvPr/>
              </p:nvSpPr>
              <p:spPr bwMode="auto">
                <a:xfrm>
                  <a:off x="4752" y="864"/>
                  <a:ext cx="192" cy="192"/>
                </a:xfrm>
                <a:prstGeom prst="rect">
                  <a:avLst/>
                </a:prstGeom>
                <a:noFill/>
                <a:ln w="28575">
                  <a:solidFill>
                    <a:srgbClr val="000000"/>
                  </a:solidFill>
                  <a:miter lim="800000"/>
                  <a:headEnd/>
                  <a:tailEnd/>
                </a:ln>
              </p:spPr>
              <p:txBody>
                <a:bodyPr wrap="none" anchor="ctr"/>
                <a:lstStyle/>
                <a:p>
                  <a:endParaRPr lang="fa-IR"/>
                </a:p>
              </p:txBody>
            </p:sp>
            <p:sp>
              <p:nvSpPr>
                <p:cNvPr id="47571" name="Rectangle 309"/>
                <p:cNvSpPr>
                  <a:spLocks noChangeArrowheads="1"/>
                </p:cNvSpPr>
                <p:nvPr/>
              </p:nvSpPr>
              <p:spPr bwMode="auto">
                <a:xfrm>
                  <a:off x="4752" y="1056"/>
                  <a:ext cx="192" cy="192"/>
                </a:xfrm>
                <a:prstGeom prst="rect">
                  <a:avLst/>
                </a:prstGeom>
                <a:noFill/>
                <a:ln w="28575">
                  <a:solidFill>
                    <a:srgbClr val="000000"/>
                  </a:solidFill>
                  <a:miter lim="800000"/>
                  <a:headEnd/>
                  <a:tailEnd/>
                </a:ln>
              </p:spPr>
              <p:txBody>
                <a:bodyPr wrap="none" anchor="ctr"/>
                <a:lstStyle/>
                <a:p>
                  <a:endParaRPr lang="fa-IR"/>
                </a:p>
              </p:txBody>
            </p:sp>
            <p:sp>
              <p:nvSpPr>
                <p:cNvPr id="47572" name="Rectangle 310"/>
                <p:cNvSpPr>
                  <a:spLocks noChangeArrowheads="1"/>
                </p:cNvSpPr>
                <p:nvPr/>
              </p:nvSpPr>
              <p:spPr bwMode="auto">
                <a:xfrm>
                  <a:off x="4752" y="1248"/>
                  <a:ext cx="192" cy="192"/>
                </a:xfrm>
                <a:prstGeom prst="rect">
                  <a:avLst/>
                </a:prstGeom>
                <a:noFill/>
                <a:ln w="28575">
                  <a:solidFill>
                    <a:srgbClr val="000000"/>
                  </a:solidFill>
                  <a:miter lim="800000"/>
                  <a:headEnd/>
                  <a:tailEnd/>
                </a:ln>
              </p:spPr>
              <p:txBody>
                <a:bodyPr wrap="none" anchor="ctr"/>
                <a:lstStyle/>
                <a:p>
                  <a:endParaRPr lang="fa-IR"/>
                </a:p>
              </p:txBody>
            </p:sp>
          </p:grpSp>
          <p:grpSp>
            <p:nvGrpSpPr>
              <p:cNvPr id="47566" name="Group 311"/>
              <p:cNvGrpSpPr>
                <a:grpSpLocks/>
              </p:cNvGrpSpPr>
              <p:nvPr/>
            </p:nvGrpSpPr>
            <p:grpSpPr bwMode="auto">
              <a:xfrm>
                <a:off x="720" y="1584"/>
                <a:ext cx="192" cy="576"/>
                <a:chOff x="4752" y="864"/>
                <a:chExt cx="192" cy="576"/>
              </a:xfrm>
            </p:grpSpPr>
            <p:sp>
              <p:nvSpPr>
                <p:cNvPr id="47567" name="Rectangle 312"/>
                <p:cNvSpPr>
                  <a:spLocks noChangeArrowheads="1"/>
                </p:cNvSpPr>
                <p:nvPr/>
              </p:nvSpPr>
              <p:spPr bwMode="auto">
                <a:xfrm>
                  <a:off x="4752" y="864"/>
                  <a:ext cx="192" cy="192"/>
                </a:xfrm>
                <a:prstGeom prst="rect">
                  <a:avLst/>
                </a:prstGeom>
                <a:noFill/>
                <a:ln w="28575">
                  <a:solidFill>
                    <a:srgbClr val="000000"/>
                  </a:solidFill>
                  <a:miter lim="800000"/>
                  <a:headEnd/>
                  <a:tailEnd/>
                </a:ln>
              </p:spPr>
              <p:txBody>
                <a:bodyPr wrap="none" anchor="ctr"/>
                <a:lstStyle/>
                <a:p>
                  <a:endParaRPr lang="fa-IR"/>
                </a:p>
              </p:txBody>
            </p:sp>
            <p:sp>
              <p:nvSpPr>
                <p:cNvPr id="47568" name="Rectangle 313"/>
                <p:cNvSpPr>
                  <a:spLocks noChangeArrowheads="1"/>
                </p:cNvSpPr>
                <p:nvPr/>
              </p:nvSpPr>
              <p:spPr bwMode="auto">
                <a:xfrm>
                  <a:off x="4752" y="1056"/>
                  <a:ext cx="192" cy="192"/>
                </a:xfrm>
                <a:prstGeom prst="rect">
                  <a:avLst/>
                </a:prstGeom>
                <a:noFill/>
                <a:ln w="28575">
                  <a:solidFill>
                    <a:srgbClr val="000000"/>
                  </a:solidFill>
                  <a:miter lim="800000"/>
                  <a:headEnd/>
                  <a:tailEnd/>
                </a:ln>
              </p:spPr>
              <p:txBody>
                <a:bodyPr wrap="none" anchor="ctr"/>
                <a:lstStyle/>
                <a:p>
                  <a:endParaRPr lang="fa-IR"/>
                </a:p>
              </p:txBody>
            </p:sp>
            <p:sp>
              <p:nvSpPr>
                <p:cNvPr id="47569" name="Rectangle 314"/>
                <p:cNvSpPr>
                  <a:spLocks noChangeArrowheads="1"/>
                </p:cNvSpPr>
                <p:nvPr/>
              </p:nvSpPr>
              <p:spPr bwMode="auto">
                <a:xfrm>
                  <a:off x="4752" y="1248"/>
                  <a:ext cx="192" cy="192"/>
                </a:xfrm>
                <a:prstGeom prst="rect">
                  <a:avLst/>
                </a:prstGeom>
                <a:noFill/>
                <a:ln w="28575">
                  <a:solidFill>
                    <a:srgbClr val="000000"/>
                  </a:solidFill>
                  <a:miter lim="800000"/>
                  <a:headEnd/>
                  <a:tailEnd/>
                </a:ln>
              </p:spPr>
              <p:txBody>
                <a:bodyPr wrap="none" anchor="ctr"/>
                <a:lstStyle/>
                <a:p>
                  <a:endParaRPr lang="fa-IR"/>
                </a:p>
              </p:txBody>
            </p:sp>
          </p:grpSp>
        </p:grpSp>
        <p:grpSp>
          <p:nvGrpSpPr>
            <p:cNvPr id="47474" name="Group 315"/>
            <p:cNvGrpSpPr>
              <a:grpSpLocks/>
            </p:cNvGrpSpPr>
            <p:nvPr/>
          </p:nvGrpSpPr>
          <p:grpSpPr bwMode="auto">
            <a:xfrm>
              <a:off x="336" y="1584"/>
              <a:ext cx="960" cy="576"/>
              <a:chOff x="336" y="1584"/>
              <a:chExt cx="960" cy="576"/>
            </a:xfrm>
          </p:grpSpPr>
          <p:grpSp>
            <p:nvGrpSpPr>
              <p:cNvPr id="47544" name="Group 316"/>
              <p:cNvGrpSpPr>
                <a:grpSpLocks/>
              </p:cNvGrpSpPr>
              <p:nvPr/>
            </p:nvGrpSpPr>
            <p:grpSpPr bwMode="auto">
              <a:xfrm>
                <a:off x="336" y="1584"/>
                <a:ext cx="192" cy="576"/>
                <a:chOff x="4752" y="864"/>
                <a:chExt cx="192" cy="576"/>
              </a:xfrm>
            </p:grpSpPr>
            <p:sp>
              <p:nvSpPr>
                <p:cNvPr id="47561" name="Rectangle 317"/>
                <p:cNvSpPr>
                  <a:spLocks noChangeArrowheads="1"/>
                </p:cNvSpPr>
                <p:nvPr/>
              </p:nvSpPr>
              <p:spPr bwMode="auto">
                <a:xfrm>
                  <a:off x="4752" y="864"/>
                  <a:ext cx="192" cy="192"/>
                </a:xfrm>
                <a:prstGeom prst="rect">
                  <a:avLst/>
                </a:prstGeom>
                <a:noFill/>
                <a:ln w="28575">
                  <a:solidFill>
                    <a:srgbClr val="000000"/>
                  </a:solidFill>
                  <a:miter lim="800000"/>
                  <a:headEnd/>
                  <a:tailEnd/>
                </a:ln>
              </p:spPr>
              <p:txBody>
                <a:bodyPr wrap="none" anchor="ctr"/>
                <a:lstStyle/>
                <a:p>
                  <a:endParaRPr lang="fa-IR"/>
                </a:p>
              </p:txBody>
            </p:sp>
            <p:sp>
              <p:nvSpPr>
                <p:cNvPr id="47562" name="Rectangle 318"/>
                <p:cNvSpPr>
                  <a:spLocks noChangeArrowheads="1"/>
                </p:cNvSpPr>
                <p:nvPr/>
              </p:nvSpPr>
              <p:spPr bwMode="auto">
                <a:xfrm>
                  <a:off x="4752" y="1056"/>
                  <a:ext cx="192" cy="192"/>
                </a:xfrm>
                <a:prstGeom prst="rect">
                  <a:avLst/>
                </a:prstGeom>
                <a:noFill/>
                <a:ln w="28575">
                  <a:solidFill>
                    <a:srgbClr val="000000"/>
                  </a:solidFill>
                  <a:miter lim="800000"/>
                  <a:headEnd/>
                  <a:tailEnd/>
                </a:ln>
              </p:spPr>
              <p:txBody>
                <a:bodyPr wrap="none" anchor="ctr"/>
                <a:lstStyle/>
                <a:p>
                  <a:endParaRPr lang="fa-IR"/>
                </a:p>
              </p:txBody>
            </p:sp>
            <p:sp>
              <p:nvSpPr>
                <p:cNvPr id="47563" name="Rectangle 319"/>
                <p:cNvSpPr>
                  <a:spLocks noChangeArrowheads="1"/>
                </p:cNvSpPr>
                <p:nvPr/>
              </p:nvSpPr>
              <p:spPr bwMode="auto">
                <a:xfrm>
                  <a:off x="4752" y="1248"/>
                  <a:ext cx="192" cy="192"/>
                </a:xfrm>
                <a:prstGeom prst="rect">
                  <a:avLst/>
                </a:prstGeom>
                <a:noFill/>
                <a:ln w="28575">
                  <a:solidFill>
                    <a:srgbClr val="000000"/>
                  </a:solidFill>
                  <a:miter lim="800000"/>
                  <a:headEnd/>
                  <a:tailEnd/>
                </a:ln>
              </p:spPr>
              <p:txBody>
                <a:bodyPr wrap="none" anchor="ctr"/>
                <a:lstStyle/>
                <a:p>
                  <a:endParaRPr lang="fa-IR"/>
                </a:p>
              </p:txBody>
            </p:sp>
          </p:grpSp>
          <p:grpSp>
            <p:nvGrpSpPr>
              <p:cNvPr id="47545" name="Group 320"/>
              <p:cNvGrpSpPr>
                <a:grpSpLocks/>
              </p:cNvGrpSpPr>
              <p:nvPr/>
            </p:nvGrpSpPr>
            <p:grpSpPr bwMode="auto">
              <a:xfrm>
                <a:off x="528" y="1584"/>
                <a:ext cx="192" cy="576"/>
                <a:chOff x="4752" y="864"/>
                <a:chExt cx="192" cy="576"/>
              </a:xfrm>
            </p:grpSpPr>
            <p:sp>
              <p:nvSpPr>
                <p:cNvPr id="47558" name="Rectangle 321"/>
                <p:cNvSpPr>
                  <a:spLocks noChangeArrowheads="1"/>
                </p:cNvSpPr>
                <p:nvPr/>
              </p:nvSpPr>
              <p:spPr bwMode="auto">
                <a:xfrm>
                  <a:off x="4752" y="864"/>
                  <a:ext cx="192" cy="192"/>
                </a:xfrm>
                <a:prstGeom prst="rect">
                  <a:avLst/>
                </a:prstGeom>
                <a:noFill/>
                <a:ln w="28575">
                  <a:solidFill>
                    <a:srgbClr val="000000"/>
                  </a:solidFill>
                  <a:miter lim="800000"/>
                  <a:headEnd/>
                  <a:tailEnd/>
                </a:ln>
              </p:spPr>
              <p:txBody>
                <a:bodyPr wrap="none" anchor="ctr"/>
                <a:lstStyle/>
                <a:p>
                  <a:endParaRPr lang="fa-IR"/>
                </a:p>
              </p:txBody>
            </p:sp>
            <p:sp>
              <p:nvSpPr>
                <p:cNvPr id="47559" name="Rectangle 322"/>
                <p:cNvSpPr>
                  <a:spLocks noChangeArrowheads="1"/>
                </p:cNvSpPr>
                <p:nvPr/>
              </p:nvSpPr>
              <p:spPr bwMode="auto">
                <a:xfrm>
                  <a:off x="4752" y="1056"/>
                  <a:ext cx="192" cy="192"/>
                </a:xfrm>
                <a:prstGeom prst="rect">
                  <a:avLst/>
                </a:prstGeom>
                <a:noFill/>
                <a:ln w="28575">
                  <a:solidFill>
                    <a:srgbClr val="000000"/>
                  </a:solidFill>
                  <a:miter lim="800000"/>
                  <a:headEnd/>
                  <a:tailEnd/>
                </a:ln>
              </p:spPr>
              <p:txBody>
                <a:bodyPr wrap="none" anchor="ctr"/>
                <a:lstStyle/>
                <a:p>
                  <a:endParaRPr lang="fa-IR"/>
                </a:p>
              </p:txBody>
            </p:sp>
            <p:sp>
              <p:nvSpPr>
                <p:cNvPr id="47560" name="Rectangle 323"/>
                <p:cNvSpPr>
                  <a:spLocks noChangeArrowheads="1"/>
                </p:cNvSpPr>
                <p:nvPr/>
              </p:nvSpPr>
              <p:spPr bwMode="auto">
                <a:xfrm>
                  <a:off x="4752" y="1248"/>
                  <a:ext cx="192" cy="192"/>
                </a:xfrm>
                <a:prstGeom prst="rect">
                  <a:avLst/>
                </a:prstGeom>
                <a:noFill/>
                <a:ln w="28575">
                  <a:solidFill>
                    <a:srgbClr val="000000"/>
                  </a:solidFill>
                  <a:miter lim="800000"/>
                  <a:headEnd/>
                  <a:tailEnd/>
                </a:ln>
              </p:spPr>
              <p:txBody>
                <a:bodyPr wrap="none" anchor="ctr"/>
                <a:lstStyle/>
                <a:p>
                  <a:endParaRPr lang="fa-IR"/>
                </a:p>
              </p:txBody>
            </p:sp>
          </p:grpSp>
          <p:grpSp>
            <p:nvGrpSpPr>
              <p:cNvPr id="47546" name="Group 324"/>
              <p:cNvGrpSpPr>
                <a:grpSpLocks/>
              </p:cNvGrpSpPr>
              <p:nvPr/>
            </p:nvGrpSpPr>
            <p:grpSpPr bwMode="auto">
              <a:xfrm>
                <a:off x="720" y="1584"/>
                <a:ext cx="192" cy="576"/>
                <a:chOff x="4752" y="864"/>
                <a:chExt cx="192" cy="576"/>
              </a:xfrm>
            </p:grpSpPr>
            <p:sp>
              <p:nvSpPr>
                <p:cNvPr id="47555" name="Rectangle 325"/>
                <p:cNvSpPr>
                  <a:spLocks noChangeArrowheads="1"/>
                </p:cNvSpPr>
                <p:nvPr/>
              </p:nvSpPr>
              <p:spPr bwMode="auto">
                <a:xfrm>
                  <a:off x="4752" y="864"/>
                  <a:ext cx="192" cy="192"/>
                </a:xfrm>
                <a:prstGeom prst="rect">
                  <a:avLst/>
                </a:prstGeom>
                <a:noFill/>
                <a:ln w="28575">
                  <a:solidFill>
                    <a:srgbClr val="000000"/>
                  </a:solidFill>
                  <a:miter lim="800000"/>
                  <a:headEnd/>
                  <a:tailEnd/>
                </a:ln>
              </p:spPr>
              <p:txBody>
                <a:bodyPr wrap="none" anchor="ctr"/>
                <a:lstStyle/>
                <a:p>
                  <a:endParaRPr lang="fa-IR"/>
                </a:p>
              </p:txBody>
            </p:sp>
            <p:sp>
              <p:nvSpPr>
                <p:cNvPr id="47556" name="Rectangle 326"/>
                <p:cNvSpPr>
                  <a:spLocks noChangeArrowheads="1"/>
                </p:cNvSpPr>
                <p:nvPr/>
              </p:nvSpPr>
              <p:spPr bwMode="auto">
                <a:xfrm>
                  <a:off x="4752" y="1056"/>
                  <a:ext cx="192" cy="192"/>
                </a:xfrm>
                <a:prstGeom prst="rect">
                  <a:avLst/>
                </a:prstGeom>
                <a:noFill/>
                <a:ln w="28575">
                  <a:solidFill>
                    <a:srgbClr val="000000"/>
                  </a:solidFill>
                  <a:miter lim="800000"/>
                  <a:headEnd/>
                  <a:tailEnd/>
                </a:ln>
              </p:spPr>
              <p:txBody>
                <a:bodyPr wrap="none" anchor="ctr"/>
                <a:lstStyle/>
                <a:p>
                  <a:endParaRPr lang="fa-IR"/>
                </a:p>
              </p:txBody>
            </p:sp>
            <p:sp>
              <p:nvSpPr>
                <p:cNvPr id="47557" name="Rectangle 327"/>
                <p:cNvSpPr>
                  <a:spLocks noChangeArrowheads="1"/>
                </p:cNvSpPr>
                <p:nvPr/>
              </p:nvSpPr>
              <p:spPr bwMode="auto">
                <a:xfrm>
                  <a:off x="4752" y="1248"/>
                  <a:ext cx="192" cy="192"/>
                </a:xfrm>
                <a:prstGeom prst="rect">
                  <a:avLst/>
                </a:prstGeom>
                <a:noFill/>
                <a:ln w="28575">
                  <a:solidFill>
                    <a:srgbClr val="000000"/>
                  </a:solidFill>
                  <a:miter lim="800000"/>
                  <a:headEnd/>
                  <a:tailEnd/>
                </a:ln>
              </p:spPr>
              <p:txBody>
                <a:bodyPr wrap="none" anchor="ctr"/>
                <a:lstStyle/>
                <a:p>
                  <a:endParaRPr lang="fa-IR"/>
                </a:p>
              </p:txBody>
            </p:sp>
          </p:grpSp>
          <p:grpSp>
            <p:nvGrpSpPr>
              <p:cNvPr id="47547" name="Group 328"/>
              <p:cNvGrpSpPr>
                <a:grpSpLocks/>
              </p:cNvGrpSpPr>
              <p:nvPr/>
            </p:nvGrpSpPr>
            <p:grpSpPr bwMode="auto">
              <a:xfrm>
                <a:off x="912" y="1584"/>
                <a:ext cx="192" cy="576"/>
                <a:chOff x="4752" y="864"/>
                <a:chExt cx="192" cy="576"/>
              </a:xfrm>
            </p:grpSpPr>
            <p:sp>
              <p:nvSpPr>
                <p:cNvPr id="47552" name="Rectangle 329"/>
                <p:cNvSpPr>
                  <a:spLocks noChangeArrowheads="1"/>
                </p:cNvSpPr>
                <p:nvPr/>
              </p:nvSpPr>
              <p:spPr bwMode="auto">
                <a:xfrm>
                  <a:off x="4752" y="864"/>
                  <a:ext cx="192" cy="192"/>
                </a:xfrm>
                <a:prstGeom prst="rect">
                  <a:avLst/>
                </a:prstGeom>
                <a:noFill/>
                <a:ln w="28575">
                  <a:solidFill>
                    <a:srgbClr val="000000"/>
                  </a:solidFill>
                  <a:miter lim="800000"/>
                  <a:headEnd/>
                  <a:tailEnd/>
                </a:ln>
              </p:spPr>
              <p:txBody>
                <a:bodyPr wrap="none" anchor="ctr"/>
                <a:lstStyle/>
                <a:p>
                  <a:endParaRPr lang="fa-IR"/>
                </a:p>
              </p:txBody>
            </p:sp>
            <p:sp>
              <p:nvSpPr>
                <p:cNvPr id="47553" name="Rectangle 330"/>
                <p:cNvSpPr>
                  <a:spLocks noChangeArrowheads="1"/>
                </p:cNvSpPr>
                <p:nvPr/>
              </p:nvSpPr>
              <p:spPr bwMode="auto">
                <a:xfrm>
                  <a:off x="4752" y="1056"/>
                  <a:ext cx="192" cy="192"/>
                </a:xfrm>
                <a:prstGeom prst="rect">
                  <a:avLst/>
                </a:prstGeom>
                <a:noFill/>
                <a:ln w="28575">
                  <a:solidFill>
                    <a:srgbClr val="000000"/>
                  </a:solidFill>
                  <a:miter lim="800000"/>
                  <a:headEnd/>
                  <a:tailEnd/>
                </a:ln>
              </p:spPr>
              <p:txBody>
                <a:bodyPr wrap="none" anchor="ctr"/>
                <a:lstStyle/>
                <a:p>
                  <a:endParaRPr lang="fa-IR"/>
                </a:p>
              </p:txBody>
            </p:sp>
            <p:sp>
              <p:nvSpPr>
                <p:cNvPr id="47554" name="Rectangle 331"/>
                <p:cNvSpPr>
                  <a:spLocks noChangeArrowheads="1"/>
                </p:cNvSpPr>
                <p:nvPr/>
              </p:nvSpPr>
              <p:spPr bwMode="auto">
                <a:xfrm>
                  <a:off x="4752" y="1248"/>
                  <a:ext cx="192" cy="192"/>
                </a:xfrm>
                <a:prstGeom prst="rect">
                  <a:avLst/>
                </a:prstGeom>
                <a:noFill/>
                <a:ln w="28575">
                  <a:solidFill>
                    <a:srgbClr val="000000"/>
                  </a:solidFill>
                  <a:miter lim="800000"/>
                  <a:headEnd/>
                  <a:tailEnd/>
                </a:ln>
              </p:spPr>
              <p:txBody>
                <a:bodyPr wrap="none" anchor="ctr"/>
                <a:lstStyle/>
                <a:p>
                  <a:endParaRPr lang="fa-IR"/>
                </a:p>
              </p:txBody>
            </p:sp>
          </p:grpSp>
          <p:grpSp>
            <p:nvGrpSpPr>
              <p:cNvPr id="47548" name="Group 332"/>
              <p:cNvGrpSpPr>
                <a:grpSpLocks/>
              </p:cNvGrpSpPr>
              <p:nvPr/>
            </p:nvGrpSpPr>
            <p:grpSpPr bwMode="auto">
              <a:xfrm>
                <a:off x="1104" y="1584"/>
                <a:ext cx="192" cy="576"/>
                <a:chOff x="4752" y="864"/>
                <a:chExt cx="192" cy="576"/>
              </a:xfrm>
            </p:grpSpPr>
            <p:sp>
              <p:nvSpPr>
                <p:cNvPr id="47549" name="Rectangle 333"/>
                <p:cNvSpPr>
                  <a:spLocks noChangeArrowheads="1"/>
                </p:cNvSpPr>
                <p:nvPr/>
              </p:nvSpPr>
              <p:spPr bwMode="auto">
                <a:xfrm>
                  <a:off x="4752" y="864"/>
                  <a:ext cx="192" cy="192"/>
                </a:xfrm>
                <a:prstGeom prst="rect">
                  <a:avLst/>
                </a:prstGeom>
                <a:noFill/>
                <a:ln w="28575">
                  <a:solidFill>
                    <a:srgbClr val="000000"/>
                  </a:solidFill>
                  <a:miter lim="800000"/>
                  <a:headEnd/>
                  <a:tailEnd/>
                </a:ln>
              </p:spPr>
              <p:txBody>
                <a:bodyPr wrap="none" anchor="ctr"/>
                <a:lstStyle/>
                <a:p>
                  <a:endParaRPr lang="fa-IR"/>
                </a:p>
              </p:txBody>
            </p:sp>
            <p:sp>
              <p:nvSpPr>
                <p:cNvPr id="47550" name="Rectangle 334"/>
                <p:cNvSpPr>
                  <a:spLocks noChangeArrowheads="1"/>
                </p:cNvSpPr>
                <p:nvPr/>
              </p:nvSpPr>
              <p:spPr bwMode="auto">
                <a:xfrm>
                  <a:off x="4752" y="1056"/>
                  <a:ext cx="192" cy="192"/>
                </a:xfrm>
                <a:prstGeom prst="rect">
                  <a:avLst/>
                </a:prstGeom>
                <a:noFill/>
                <a:ln w="28575">
                  <a:solidFill>
                    <a:srgbClr val="000000"/>
                  </a:solidFill>
                  <a:miter lim="800000"/>
                  <a:headEnd/>
                  <a:tailEnd/>
                </a:ln>
              </p:spPr>
              <p:txBody>
                <a:bodyPr wrap="none" anchor="ctr"/>
                <a:lstStyle/>
                <a:p>
                  <a:endParaRPr lang="fa-IR"/>
                </a:p>
              </p:txBody>
            </p:sp>
            <p:sp>
              <p:nvSpPr>
                <p:cNvPr id="47551" name="Rectangle 335"/>
                <p:cNvSpPr>
                  <a:spLocks noChangeArrowheads="1"/>
                </p:cNvSpPr>
                <p:nvPr/>
              </p:nvSpPr>
              <p:spPr bwMode="auto">
                <a:xfrm>
                  <a:off x="4752" y="1248"/>
                  <a:ext cx="192" cy="192"/>
                </a:xfrm>
                <a:prstGeom prst="rect">
                  <a:avLst/>
                </a:prstGeom>
                <a:noFill/>
                <a:ln w="28575">
                  <a:solidFill>
                    <a:srgbClr val="000000"/>
                  </a:solidFill>
                  <a:miter lim="800000"/>
                  <a:headEnd/>
                  <a:tailEnd/>
                </a:ln>
              </p:spPr>
              <p:txBody>
                <a:bodyPr wrap="none" anchor="ctr"/>
                <a:lstStyle/>
                <a:p>
                  <a:endParaRPr lang="fa-IR"/>
                </a:p>
              </p:txBody>
            </p:sp>
          </p:grpSp>
        </p:grpSp>
        <p:grpSp>
          <p:nvGrpSpPr>
            <p:cNvPr id="47475" name="Group 336"/>
            <p:cNvGrpSpPr>
              <a:grpSpLocks/>
            </p:cNvGrpSpPr>
            <p:nvPr/>
          </p:nvGrpSpPr>
          <p:grpSpPr bwMode="auto">
            <a:xfrm>
              <a:off x="2208" y="1584"/>
              <a:ext cx="960" cy="576"/>
              <a:chOff x="336" y="1584"/>
              <a:chExt cx="960" cy="576"/>
            </a:xfrm>
          </p:grpSpPr>
          <p:grpSp>
            <p:nvGrpSpPr>
              <p:cNvPr id="47524" name="Group 337"/>
              <p:cNvGrpSpPr>
                <a:grpSpLocks/>
              </p:cNvGrpSpPr>
              <p:nvPr/>
            </p:nvGrpSpPr>
            <p:grpSpPr bwMode="auto">
              <a:xfrm>
                <a:off x="336" y="1584"/>
                <a:ext cx="192" cy="576"/>
                <a:chOff x="4752" y="864"/>
                <a:chExt cx="192" cy="576"/>
              </a:xfrm>
            </p:grpSpPr>
            <p:sp>
              <p:nvSpPr>
                <p:cNvPr id="47541" name="Rectangle 338"/>
                <p:cNvSpPr>
                  <a:spLocks noChangeArrowheads="1"/>
                </p:cNvSpPr>
                <p:nvPr/>
              </p:nvSpPr>
              <p:spPr bwMode="auto">
                <a:xfrm>
                  <a:off x="4752" y="864"/>
                  <a:ext cx="192" cy="192"/>
                </a:xfrm>
                <a:prstGeom prst="rect">
                  <a:avLst/>
                </a:prstGeom>
                <a:noFill/>
                <a:ln w="28575">
                  <a:solidFill>
                    <a:srgbClr val="000000"/>
                  </a:solidFill>
                  <a:miter lim="800000"/>
                  <a:headEnd/>
                  <a:tailEnd/>
                </a:ln>
              </p:spPr>
              <p:txBody>
                <a:bodyPr wrap="none" anchor="ctr"/>
                <a:lstStyle/>
                <a:p>
                  <a:endParaRPr lang="fa-IR"/>
                </a:p>
              </p:txBody>
            </p:sp>
            <p:sp>
              <p:nvSpPr>
                <p:cNvPr id="47542" name="Rectangle 339"/>
                <p:cNvSpPr>
                  <a:spLocks noChangeArrowheads="1"/>
                </p:cNvSpPr>
                <p:nvPr/>
              </p:nvSpPr>
              <p:spPr bwMode="auto">
                <a:xfrm>
                  <a:off x="4752" y="1056"/>
                  <a:ext cx="192" cy="192"/>
                </a:xfrm>
                <a:prstGeom prst="rect">
                  <a:avLst/>
                </a:prstGeom>
                <a:noFill/>
                <a:ln w="28575">
                  <a:solidFill>
                    <a:srgbClr val="000000"/>
                  </a:solidFill>
                  <a:miter lim="800000"/>
                  <a:headEnd/>
                  <a:tailEnd/>
                </a:ln>
              </p:spPr>
              <p:txBody>
                <a:bodyPr wrap="none" anchor="ctr"/>
                <a:lstStyle/>
                <a:p>
                  <a:endParaRPr lang="fa-IR"/>
                </a:p>
              </p:txBody>
            </p:sp>
            <p:sp>
              <p:nvSpPr>
                <p:cNvPr id="47543" name="Rectangle 340"/>
                <p:cNvSpPr>
                  <a:spLocks noChangeArrowheads="1"/>
                </p:cNvSpPr>
                <p:nvPr/>
              </p:nvSpPr>
              <p:spPr bwMode="auto">
                <a:xfrm>
                  <a:off x="4752" y="1248"/>
                  <a:ext cx="192" cy="192"/>
                </a:xfrm>
                <a:prstGeom prst="rect">
                  <a:avLst/>
                </a:prstGeom>
                <a:noFill/>
                <a:ln w="28575">
                  <a:solidFill>
                    <a:srgbClr val="000000"/>
                  </a:solidFill>
                  <a:miter lim="800000"/>
                  <a:headEnd/>
                  <a:tailEnd/>
                </a:ln>
              </p:spPr>
              <p:txBody>
                <a:bodyPr wrap="none" anchor="ctr"/>
                <a:lstStyle/>
                <a:p>
                  <a:endParaRPr lang="fa-IR"/>
                </a:p>
              </p:txBody>
            </p:sp>
          </p:grpSp>
          <p:grpSp>
            <p:nvGrpSpPr>
              <p:cNvPr id="47525" name="Group 341"/>
              <p:cNvGrpSpPr>
                <a:grpSpLocks/>
              </p:cNvGrpSpPr>
              <p:nvPr/>
            </p:nvGrpSpPr>
            <p:grpSpPr bwMode="auto">
              <a:xfrm>
                <a:off x="528" y="1584"/>
                <a:ext cx="192" cy="576"/>
                <a:chOff x="4752" y="864"/>
                <a:chExt cx="192" cy="576"/>
              </a:xfrm>
            </p:grpSpPr>
            <p:sp>
              <p:nvSpPr>
                <p:cNvPr id="47538" name="Rectangle 342"/>
                <p:cNvSpPr>
                  <a:spLocks noChangeArrowheads="1"/>
                </p:cNvSpPr>
                <p:nvPr/>
              </p:nvSpPr>
              <p:spPr bwMode="auto">
                <a:xfrm>
                  <a:off x="4752" y="864"/>
                  <a:ext cx="192" cy="192"/>
                </a:xfrm>
                <a:prstGeom prst="rect">
                  <a:avLst/>
                </a:prstGeom>
                <a:noFill/>
                <a:ln w="28575">
                  <a:solidFill>
                    <a:srgbClr val="000000"/>
                  </a:solidFill>
                  <a:miter lim="800000"/>
                  <a:headEnd/>
                  <a:tailEnd/>
                </a:ln>
              </p:spPr>
              <p:txBody>
                <a:bodyPr wrap="none" anchor="ctr"/>
                <a:lstStyle/>
                <a:p>
                  <a:endParaRPr lang="fa-IR"/>
                </a:p>
              </p:txBody>
            </p:sp>
            <p:sp>
              <p:nvSpPr>
                <p:cNvPr id="47539" name="Rectangle 343"/>
                <p:cNvSpPr>
                  <a:spLocks noChangeArrowheads="1"/>
                </p:cNvSpPr>
                <p:nvPr/>
              </p:nvSpPr>
              <p:spPr bwMode="auto">
                <a:xfrm>
                  <a:off x="4752" y="1056"/>
                  <a:ext cx="192" cy="192"/>
                </a:xfrm>
                <a:prstGeom prst="rect">
                  <a:avLst/>
                </a:prstGeom>
                <a:noFill/>
                <a:ln w="28575">
                  <a:solidFill>
                    <a:srgbClr val="000000"/>
                  </a:solidFill>
                  <a:miter lim="800000"/>
                  <a:headEnd/>
                  <a:tailEnd/>
                </a:ln>
              </p:spPr>
              <p:txBody>
                <a:bodyPr wrap="none" anchor="ctr"/>
                <a:lstStyle/>
                <a:p>
                  <a:endParaRPr lang="fa-IR"/>
                </a:p>
              </p:txBody>
            </p:sp>
            <p:sp>
              <p:nvSpPr>
                <p:cNvPr id="47540" name="Rectangle 344"/>
                <p:cNvSpPr>
                  <a:spLocks noChangeArrowheads="1"/>
                </p:cNvSpPr>
                <p:nvPr/>
              </p:nvSpPr>
              <p:spPr bwMode="auto">
                <a:xfrm>
                  <a:off x="4752" y="1248"/>
                  <a:ext cx="192" cy="192"/>
                </a:xfrm>
                <a:prstGeom prst="rect">
                  <a:avLst/>
                </a:prstGeom>
                <a:noFill/>
                <a:ln w="28575">
                  <a:solidFill>
                    <a:srgbClr val="000000"/>
                  </a:solidFill>
                  <a:miter lim="800000"/>
                  <a:headEnd/>
                  <a:tailEnd/>
                </a:ln>
              </p:spPr>
              <p:txBody>
                <a:bodyPr wrap="none" anchor="ctr"/>
                <a:lstStyle/>
                <a:p>
                  <a:endParaRPr lang="fa-IR"/>
                </a:p>
              </p:txBody>
            </p:sp>
          </p:grpSp>
          <p:grpSp>
            <p:nvGrpSpPr>
              <p:cNvPr id="47526" name="Group 345"/>
              <p:cNvGrpSpPr>
                <a:grpSpLocks/>
              </p:cNvGrpSpPr>
              <p:nvPr/>
            </p:nvGrpSpPr>
            <p:grpSpPr bwMode="auto">
              <a:xfrm>
                <a:off x="720" y="1584"/>
                <a:ext cx="192" cy="576"/>
                <a:chOff x="4752" y="864"/>
                <a:chExt cx="192" cy="576"/>
              </a:xfrm>
            </p:grpSpPr>
            <p:sp>
              <p:nvSpPr>
                <p:cNvPr id="47535" name="Rectangle 346"/>
                <p:cNvSpPr>
                  <a:spLocks noChangeArrowheads="1"/>
                </p:cNvSpPr>
                <p:nvPr/>
              </p:nvSpPr>
              <p:spPr bwMode="auto">
                <a:xfrm>
                  <a:off x="4752" y="864"/>
                  <a:ext cx="192" cy="192"/>
                </a:xfrm>
                <a:prstGeom prst="rect">
                  <a:avLst/>
                </a:prstGeom>
                <a:noFill/>
                <a:ln w="28575">
                  <a:solidFill>
                    <a:srgbClr val="000000"/>
                  </a:solidFill>
                  <a:miter lim="800000"/>
                  <a:headEnd/>
                  <a:tailEnd/>
                </a:ln>
              </p:spPr>
              <p:txBody>
                <a:bodyPr wrap="none" anchor="ctr"/>
                <a:lstStyle/>
                <a:p>
                  <a:endParaRPr lang="fa-IR"/>
                </a:p>
              </p:txBody>
            </p:sp>
            <p:sp>
              <p:nvSpPr>
                <p:cNvPr id="47536" name="Rectangle 347"/>
                <p:cNvSpPr>
                  <a:spLocks noChangeArrowheads="1"/>
                </p:cNvSpPr>
                <p:nvPr/>
              </p:nvSpPr>
              <p:spPr bwMode="auto">
                <a:xfrm>
                  <a:off x="4752" y="1056"/>
                  <a:ext cx="192" cy="192"/>
                </a:xfrm>
                <a:prstGeom prst="rect">
                  <a:avLst/>
                </a:prstGeom>
                <a:noFill/>
                <a:ln w="28575">
                  <a:solidFill>
                    <a:srgbClr val="000000"/>
                  </a:solidFill>
                  <a:miter lim="800000"/>
                  <a:headEnd/>
                  <a:tailEnd/>
                </a:ln>
              </p:spPr>
              <p:txBody>
                <a:bodyPr wrap="none" anchor="ctr"/>
                <a:lstStyle/>
                <a:p>
                  <a:endParaRPr lang="fa-IR"/>
                </a:p>
              </p:txBody>
            </p:sp>
            <p:sp>
              <p:nvSpPr>
                <p:cNvPr id="47537" name="Rectangle 348"/>
                <p:cNvSpPr>
                  <a:spLocks noChangeArrowheads="1"/>
                </p:cNvSpPr>
                <p:nvPr/>
              </p:nvSpPr>
              <p:spPr bwMode="auto">
                <a:xfrm>
                  <a:off x="4752" y="1248"/>
                  <a:ext cx="192" cy="192"/>
                </a:xfrm>
                <a:prstGeom prst="rect">
                  <a:avLst/>
                </a:prstGeom>
                <a:noFill/>
                <a:ln w="28575">
                  <a:solidFill>
                    <a:srgbClr val="000000"/>
                  </a:solidFill>
                  <a:miter lim="800000"/>
                  <a:headEnd/>
                  <a:tailEnd/>
                </a:ln>
              </p:spPr>
              <p:txBody>
                <a:bodyPr wrap="none" anchor="ctr"/>
                <a:lstStyle/>
                <a:p>
                  <a:endParaRPr lang="fa-IR"/>
                </a:p>
              </p:txBody>
            </p:sp>
          </p:grpSp>
          <p:grpSp>
            <p:nvGrpSpPr>
              <p:cNvPr id="47527" name="Group 349"/>
              <p:cNvGrpSpPr>
                <a:grpSpLocks/>
              </p:cNvGrpSpPr>
              <p:nvPr/>
            </p:nvGrpSpPr>
            <p:grpSpPr bwMode="auto">
              <a:xfrm>
                <a:off x="912" y="1584"/>
                <a:ext cx="192" cy="576"/>
                <a:chOff x="4752" y="864"/>
                <a:chExt cx="192" cy="576"/>
              </a:xfrm>
            </p:grpSpPr>
            <p:sp>
              <p:nvSpPr>
                <p:cNvPr id="47532" name="Rectangle 350"/>
                <p:cNvSpPr>
                  <a:spLocks noChangeArrowheads="1"/>
                </p:cNvSpPr>
                <p:nvPr/>
              </p:nvSpPr>
              <p:spPr bwMode="auto">
                <a:xfrm>
                  <a:off x="4752" y="864"/>
                  <a:ext cx="192" cy="192"/>
                </a:xfrm>
                <a:prstGeom prst="rect">
                  <a:avLst/>
                </a:prstGeom>
                <a:noFill/>
                <a:ln w="28575">
                  <a:solidFill>
                    <a:srgbClr val="000000"/>
                  </a:solidFill>
                  <a:miter lim="800000"/>
                  <a:headEnd/>
                  <a:tailEnd/>
                </a:ln>
              </p:spPr>
              <p:txBody>
                <a:bodyPr wrap="none" anchor="ctr"/>
                <a:lstStyle/>
                <a:p>
                  <a:endParaRPr lang="fa-IR"/>
                </a:p>
              </p:txBody>
            </p:sp>
            <p:sp>
              <p:nvSpPr>
                <p:cNvPr id="47533" name="Rectangle 351"/>
                <p:cNvSpPr>
                  <a:spLocks noChangeArrowheads="1"/>
                </p:cNvSpPr>
                <p:nvPr/>
              </p:nvSpPr>
              <p:spPr bwMode="auto">
                <a:xfrm>
                  <a:off x="4752" y="1056"/>
                  <a:ext cx="192" cy="192"/>
                </a:xfrm>
                <a:prstGeom prst="rect">
                  <a:avLst/>
                </a:prstGeom>
                <a:noFill/>
                <a:ln w="28575">
                  <a:solidFill>
                    <a:srgbClr val="000000"/>
                  </a:solidFill>
                  <a:miter lim="800000"/>
                  <a:headEnd/>
                  <a:tailEnd/>
                </a:ln>
              </p:spPr>
              <p:txBody>
                <a:bodyPr wrap="none" anchor="ctr"/>
                <a:lstStyle/>
                <a:p>
                  <a:endParaRPr lang="fa-IR"/>
                </a:p>
              </p:txBody>
            </p:sp>
            <p:sp>
              <p:nvSpPr>
                <p:cNvPr id="47534" name="Rectangle 352"/>
                <p:cNvSpPr>
                  <a:spLocks noChangeArrowheads="1"/>
                </p:cNvSpPr>
                <p:nvPr/>
              </p:nvSpPr>
              <p:spPr bwMode="auto">
                <a:xfrm>
                  <a:off x="4752" y="1248"/>
                  <a:ext cx="192" cy="192"/>
                </a:xfrm>
                <a:prstGeom prst="rect">
                  <a:avLst/>
                </a:prstGeom>
                <a:noFill/>
                <a:ln w="28575">
                  <a:solidFill>
                    <a:srgbClr val="000000"/>
                  </a:solidFill>
                  <a:miter lim="800000"/>
                  <a:headEnd/>
                  <a:tailEnd/>
                </a:ln>
              </p:spPr>
              <p:txBody>
                <a:bodyPr wrap="none" anchor="ctr"/>
                <a:lstStyle/>
                <a:p>
                  <a:endParaRPr lang="fa-IR"/>
                </a:p>
              </p:txBody>
            </p:sp>
          </p:grpSp>
          <p:grpSp>
            <p:nvGrpSpPr>
              <p:cNvPr id="47528" name="Group 353"/>
              <p:cNvGrpSpPr>
                <a:grpSpLocks/>
              </p:cNvGrpSpPr>
              <p:nvPr/>
            </p:nvGrpSpPr>
            <p:grpSpPr bwMode="auto">
              <a:xfrm>
                <a:off x="1104" y="1584"/>
                <a:ext cx="192" cy="576"/>
                <a:chOff x="4752" y="864"/>
                <a:chExt cx="192" cy="576"/>
              </a:xfrm>
            </p:grpSpPr>
            <p:sp>
              <p:nvSpPr>
                <p:cNvPr id="47529" name="Rectangle 354"/>
                <p:cNvSpPr>
                  <a:spLocks noChangeArrowheads="1"/>
                </p:cNvSpPr>
                <p:nvPr/>
              </p:nvSpPr>
              <p:spPr bwMode="auto">
                <a:xfrm>
                  <a:off x="4752" y="864"/>
                  <a:ext cx="192" cy="192"/>
                </a:xfrm>
                <a:prstGeom prst="rect">
                  <a:avLst/>
                </a:prstGeom>
                <a:noFill/>
                <a:ln w="28575">
                  <a:solidFill>
                    <a:srgbClr val="000000"/>
                  </a:solidFill>
                  <a:miter lim="800000"/>
                  <a:headEnd/>
                  <a:tailEnd/>
                </a:ln>
              </p:spPr>
              <p:txBody>
                <a:bodyPr wrap="none" anchor="ctr"/>
                <a:lstStyle/>
                <a:p>
                  <a:endParaRPr lang="fa-IR"/>
                </a:p>
              </p:txBody>
            </p:sp>
            <p:sp>
              <p:nvSpPr>
                <p:cNvPr id="47530" name="Rectangle 355"/>
                <p:cNvSpPr>
                  <a:spLocks noChangeArrowheads="1"/>
                </p:cNvSpPr>
                <p:nvPr/>
              </p:nvSpPr>
              <p:spPr bwMode="auto">
                <a:xfrm>
                  <a:off x="4752" y="1056"/>
                  <a:ext cx="192" cy="192"/>
                </a:xfrm>
                <a:prstGeom prst="rect">
                  <a:avLst/>
                </a:prstGeom>
                <a:noFill/>
                <a:ln w="28575">
                  <a:solidFill>
                    <a:srgbClr val="000000"/>
                  </a:solidFill>
                  <a:miter lim="800000"/>
                  <a:headEnd/>
                  <a:tailEnd/>
                </a:ln>
              </p:spPr>
              <p:txBody>
                <a:bodyPr wrap="none" anchor="ctr"/>
                <a:lstStyle/>
                <a:p>
                  <a:endParaRPr lang="fa-IR"/>
                </a:p>
              </p:txBody>
            </p:sp>
            <p:sp>
              <p:nvSpPr>
                <p:cNvPr id="47531" name="Rectangle 356"/>
                <p:cNvSpPr>
                  <a:spLocks noChangeArrowheads="1"/>
                </p:cNvSpPr>
                <p:nvPr/>
              </p:nvSpPr>
              <p:spPr bwMode="auto">
                <a:xfrm>
                  <a:off x="4752" y="1248"/>
                  <a:ext cx="192" cy="192"/>
                </a:xfrm>
                <a:prstGeom prst="rect">
                  <a:avLst/>
                </a:prstGeom>
                <a:noFill/>
                <a:ln w="28575">
                  <a:solidFill>
                    <a:srgbClr val="000000"/>
                  </a:solidFill>
                  <a:miter lim="800000"/>
                  <a:headEnd/>
                  <a:tailEnd/>
                </a:ln>
              </p:spPr>
              <p:txBody>
                <a:bodyPr wrap="none" anchor="ctr"/>
                <a:lstStyle/>
                <a:p>
                  <a:endParaRPr lang="fa-IR"/>
                </a:p>
              </p:txBody>
            </p:sp>
          </p:grpSp>
        </p:grpSp>
        <p:grpSp>
          <p:nvGrpSpPr>
            <p:cNvPr id="47476" name="Group 357"/>
            <p:cNvGrpSpPr>
              <a:grpSpLocks/>
            </p:cNvGrpSpPr>
            <p:nvPr/>
          </p:nvGrpSpPr>
          <p:grpSpPr bwMode="auto">
            <a:xfrm>
              <a:off x="1104" y="2304"/>
              <a:ext cx="960" cy="768"/>
              <a:chOff x="1104" y="2304"/>
              <a:chExt cx="960" cy="768"/>
            </a:xfrm>
          </p:grpSpPr>
          <p:grpSp>
            <p:nvGrpSpPr>
              <p:cNvPr id="47499" name="Group 358"/>
              <p:cNvGrpSpPr>
                <a:grpSpLocks/>
              </p:cNvGrpSpPr>
              <p:nvPr/>
            </p:nvGrpSpPr>
            <p:grpSpPr bwMode="auto">
              <a:xfrm>
                <a:off x="1104" y="2304"/>
                <a:ext cx="192" cy="576"/>
                <a:chOff x="4752" y="864"/>
                <a:chExt cx="192" cy="576"/>
              </a:xfrm>
            </p:grpSpPr>
            <p:sp>
              <p:nvSpPr>
                <p:cNvPr id="47521" name="Rectangle 359"/>
                <p:cNvSpPr>
                  <a:spLocks noChangeArrowheads="1"/>
                </p:cNvSpPr>
                <p:nvPr/>
              </p:nvSpPr>
              <p:spPr bwMode="auto">
                <a:xfrm>
                  <a:off x="4752" y="864"/>
                  <a:ext cx="192" cy="192"/>
                </a:xfrm>
                <a:prstGeom prst="rect">
                  <a:avLst/>
                </a:prstGeom>
                <a:noFill/>
                <a:ln w="28575">
                  <a:solidFill>
                    <a:srgbClr val="000000"/>
                  </a:solidFill>
                  <a:miter lim="800000"/>
                  <a:headEnd/>
                  <a:tailEnd/>
                </a:ln>
              </p:spPr>
              <p:txBody>
                <a:bodyPr wrap="none" anchor="ctr"/>
                <a:lstStyle/>
                <a:p>
                  <a:endParaRPr lang="fa-IR"/>
                </a:p>
              </p:txBody>
            </p:sp>
            <p:sp>
              <p:nvSpPr>
                <p:cNvPr id="47522" name="Rectangle 360"/>
                <p:cNvSpPr>
                  <a:spLocks noChangeArrowheads="1"/>
                </p:cNvSpPr>
                <p:nvPr/>
              </p:nvSpPr>
              <p:spPr bwMode="auto">
                <a:xfrm>
                  <a:off x="4752" y="1056"/>
                  <a:ext cx="192" cy="192"/>
                </a:xfrm>
                <a:prstGeom prst="rect">
                  <a:avLst/>
                </a:prstGeom>
                <a:noFill/>
                <a:ln w="28575">
                  <a:solidFill>
                    <a:srgbClr val="000000"/>
                  </a:solidFill>
                  <a:miter lim="800000"/>
                  <a:headEnd/>
                  <a:tailEnd/>
                </a:ln>
              </p:spPr>
              <p:txBody>
                <a:bodyPr wrap="none" anchor="ctr"/>
                <a:lstStyle/>
                <a:p>
                  <a:endParaRPr lang="fa-IR"/>
                </a:p>
              </p:txBody>
            </p:sp>
            <p:sp>
              <p:nvSpPr>
                <p:cNvPr id="47523" name="Rectangle 361"/>
                <p:cNvSpPr>
                  <a:spLocks noChangeArrowheads="1"/>
                </p:cNvSpPr>
                <p:nvPr/>
              </p:nvSpPr>
              <p:spPr bwMode="auto">
                <a:xfrm>
                  <a:off x="4752" y="1248"/>
                  <a:ext cx="192" cy="192"/>
                </a:xfrm>
                <a:prstGeom prst="rect">
                  <a:avLst/>
                </a:prstGeom>
                <a:noFill/>
                <a:ln w="28575">
                  <a:solidFill>
                    <a:srgbClr val="000000"/>
                  </a:solidFill>
                  <a:miter lim="800000"/>
                  <a:headEnd/>
                  <a:tailEnd/>
                </a:ln>
              </p:spPr>
              <p:txBody>
                <a:bodyPr wrap="none" anchor="ctr"/>
                <a:lstStyle/>
                <a:p>
                  <a:endParaRPr lang="fa-IR"/>
                </a:p>
              </p:txBody>
            </p:sp>
          </p:grpSp>
          <p:grpSp>
            <p:nvGrpSpPr>
              <p:cNvPr id="47500" name="Group 362"/>
              <p:cNvGrpSpPr>
                <a:grpSpLocks/>
              </p:cNvGrpSpPr>
              <p:nvPr/>
            </p:nvGrpSpPr>
            <p:grpSpPr bwMode="auto">
              <a:xfrm>
                <a:off x="1296" y="2304"/>
                <a:ext cx="192" cy="576"/>
                <a:chOff x="4752" y="864"/>
                <a:chExt cx="192" cy="576"/>
              </a:xfrm>
            </p:grpSpPr>
            <p:sp>
              <p:nvSpPr>
                <p:cNvPr id="47518" name="Rectangle 363"/>
                <p:cNvSpPr>
                  <a:spLocks noChangeArrowheads="1"/>
                </p:cNvSpPr>
                <p:nvPr/>
              </p:nvSpPr>
              <p:spPr bwMode="auto">
                <a:xfrm>
                  <a:off x="4752" y="864"/>
                  <a:ext cx="192" cy="192"/>
                </a:xfrm>
                <a:prstGeom prst="rect">
                  <a:avLst/>
                </a:prstGeom>
                <a:noFill/>
                <a:ln w="28575">
                  <a:solidFill>
                    <a:srgbClr val="000000"/>
                  </a:solidFill>
                  <a:miter lim="800000"/>
                  <a:headEnd/>
                  <a:tailEnd/>
                </a:ln>
              </p:spPr>
              <p:txBody>
                <a:bodyPr wrap="none" anchor="ctr"/>
                <a:lstStyle/>
                <a:p>
                  <a:endParaRPr lang="fa-IR"/>
                </a:p>
              </p:txBody>
            </p:sp>
            <p:sp>
              <p:nvSpPr>
                <p:cNvPr id="47519" name="Rectangle 364"/>
                <p:cNvSpPr>
                  <a:spLocks noChangeArrowheads="1"/>
                </p:cNvSpPr>
                <p:nvPr/>
              </p:nvSpPr>
              <p:spPr bwMode="auto">
                <a:xfrm>
                  <a:off x="4752" y="1056"/>
                  <a:ext cx="192" cy="192"/>
                </a:xfrm>
                <a:prstGeom prst="rect">
                  <a:avLst/>
                </a:prstGeom>
                <a:noFill/>
                <a:ln w="28575">
                  <a:solidFill>
                    <a:srgbClr val="000000"/>
                  </a:solidFill>
                  <a:miter lim="800000"/>
                  <a:headEnd/>
                  <a:tailEnd/>
                </a:ln>
              </p:spPr>
              <p:txBody>
                <a:bodyPr wrap="none" anchor="ctr"/>
                <a:lstStyle/>
                <a:p>
                  <a:endParaRPr lang="fa-IR"/>
                </a:p>
              </p:txBody>
            </p:sp>
            <p:sp>
              <p:nvSpPr>
                <p:cNvPr id="47520" name="Rectangle 365"/>
                <p:cNvSpPr>
                  <a:spLocks noChangeArrowheads="1"/>
                </p:cNvSpPr>
                <p:nvPr/>
              </p:nvSpPr>
              <p:spPr bwMode="auto">
                <a:xfrm>
                  <a:off x="4752" y="1248"/>
                  <a:ext cx="192" cy="192"/>
                </a:xfrm>
                <a:prstGeom prst="rect">
                  <a:avLst/>
                </a:prstGeom>
                <a:noFill/>
                <a:ln w="28575">
                  <a:solidFill>
                    <a:srgbClr val="000000"/>
                  </a:solidFill>
                  <a:miter lim="800000"/>
                  <a:headEnd/>
                  <a:tailEnd/>
                </a:ln>
              </p:spPr>
              <p:txBody>
                <a:bodyPr wrap="none" anchor="ctr"/>
                <a:lstStyle/>
                <a:p>
                  <a:endParaRPr lang="fa-IR"/>
                </a:p>
              </p:txBody>
            </p:sp>
          </p:grpSp>
          <p:grpSp>
            <p:nvGrpSpPr>
              <p:cNvPr id="47501" name="Group 366"/>
              <p:cNvGrpSpPr>
                <a:grpSpLocks/>
              </p:cNvGrpSpPr>
              <p:nvPr/>
            </p:nvGrpSpPr>
            <p:grpSpPr bwMode="auto">
              <a:xfrm>
                <a:off x="1488" y="2304"/>
                <a:ext cx="192" cy="576"/>
                <a:chOff x="4752" y="864"/>
                <a:chExt cx="192" cy="576"/>
              </a:xfrm>
            </p:grpSpPr>
            <p:sp>
              <p:nvSpPr>
                <p:cNvPr id="47515" name="Rectangle 367"/>
                <p:cNvSpPr>
                  <a:spLocks noChangeArrowheads="1"/>
                </p:cNvSpPr>
                <p:nvPr/>
              </p:nvSpPr>
              <p:spPr bwMode="auto">
                <a:xfrm>
                  <a:off x="4752" y="864"/>
                  <a:ext cx="192" cy="192"/>
                </a:xfrm>
                <a:prstGeom prst="rect">
                  <a:avLst/>
                </a:prstGeom>
                <a:noFill/>
                <a:ln w="28575">
                  <a:solidFill>
                    <a:srgbClr val="000000"/>
                  </a:solidFill>
                  <a:miter lim="800000"/>
                  <a:headEnd/>
                  <a:tailEnd/>
                </a:ln>
              </p:spPr>
              <p:txBody>
                <a:bodyPr wrap="none" anchor="ctr"/>
                <a:lstStyle/>
                <a:p>
                  <a:endParaRPr lang="fa-IR"/>
                </a:p>
              </p:txBody>
            </p:sp>
            <p:sp>
              <p:nvSpPr>
                <p:cNvPr id="47516" name="Rectangle 368"/>
                <p:cNvSpPr>
                  <a:spLocks noChangeArrowheads="1"/>
                </p:cNvSpPr>
                <p:nvPr/>
              </p:nvSpPr>
              <p:spPr bwMode="auto">
                <a:xfrm>
                  <a:off x="4752" y="1056"/>
                  <a:ext cx="192" cy="192"/>
                </a:xfrm>
                <a:prstGeom prst="rect">
                  <a:avLst/>
                </a:prstGeom>
                <a:noFill/>
                <a:ln w="28575">
                  <a:solidFill>
                    <a:srgbClr val="000000"/>
                  </a:solidFill>
                  <a:miter lim="800000"/>
                  <a:headEnd/>
                  <a:tailEnd/>
                </a:ln>
              </p:spPr>
              <p:txBody>
                <a:bodyPr wrap="none" anchor="ctr"/>
                <a:lstStyle/>
                <a:p>
                  <a:endParaRPr lang="fa-IR"/>
                </a:p>
              </p:txBody>
            </p:sp>
            <p:sp>
              <p:nvSpPr>
                <p:cNvPr id="47517" name="Rectangle 369"/>
                <p:cNvSpPr>
                  <a:spLocks noChangeArrowheads="1"/>
                </p:cNvSpPr>
                <p:nvPr/>
              </p:nvSpPr>
              <p:spPr bwMode="auto">
                <a:xfrm>
                  <a:off x="4752" y="1248"/>
                  <a:ext cx="192" cy="192"/>
                </a:xfrm>
                <a:prstGeom prst="rect">
                  <a:avLst/>
                </a:prstGeom>
                <a:noFill/>
                <a:ln w="28575">
                  <a:solidFill>
                    <a:srgbClr val="000000"/>
                  </a:solidFill>
                  <a:miter lim="800000"/>
                  <a:headEnd/>
                  <a:tailEnd/>
                </a:ln>
              </p:spPr>
              <p:txBody>
                <a:bodyPr wrap="none" anchor="ctr"/>
                <a:lstStyle/>
                <a:p>
                  <a:endParaRPr lang="fa-IR"/>
                </a:p>
              </p:txBody>
            </p:sp>
          </p:grpSp>
          <p:grpSp>
            <p:nvGrpSpPr>
              <p:cNvPr id="47502" name="Group 370"/>
              <p:cNvGrpSpPr>
                <a:grpSpLocks/>
              </p:cNvGrpSpPr>
              <p:nvPr/>
            </p:nvGrpSpPr>
            <p:grpSpPr bwMode="auto">
              <a:xfrm>
                <a:off x="1680" y="2304"/>
                <a:ext cx="192" cy="576"/>
                <a:chOff x="4752" y="864"/>
                <a:chExt cx="192" cy="576"/>
              </a:xfrm>
            </p:grpSpPr>
            <p:sp>
              <p:nvSpPr>
                <p:cNvPr id="47512" name="Rectangle 371"/>
                <p:cNvSpPr>
                  <a:spLocks noChangeArrowheads="1"/>
                </p:cNvSpPr>
                <p:nvPr/>
              </p:nvSpPr>
              <p:spPr bwMode="auto">
                <a:xfrm>
                  <a:off x="4752" y="864"/>
                  <a:ext cx="192" cy="192"/>
                </a:xfrm>
                <a:prstGeom prst="rect">
                  <a:avLst/>
                </a:prstGeom>
                <a:noFill/>
                <a:ln w="28575">
                  <a:solidFill>
                    <a:srgbClr val="000000"/>
                  </a:solidFill>
                  <a:miter lim="800000"/>
                  <a:headEnd/>
                  <a:tailEnd/>
                </a:ln>
              </p:spPr>
              <p:txBody>
                <a:bodyPr wrap="none" anchor="ctr"/>
                <a:lstStyle/>
                <a:p>
                  <a:endParaRPr lang="fa-IR"/>
                </a:p>
              </p:txBody>
            </p:sp>
            <p:sp>
              <p:nvSpPr>
                <p:cNvPr id="47513" name="Rectangle 372"/>
                <p:cNvSpPr>
                  <a:spLocks noChangeArrowheads="1"/>
                </p:cNvSpPr>
                <p:nvPr/>
              </p:nvSpPr>
              <p:spPr bwMode="auto">
                <a:xfrm>
                  <a:off x="4752" y="1056"/>
                  <a:ext cx="192" cy="192"/>
                </a:xfrm>
                <a:prstGeom prst="rect">
                  <a:avLst/>
                </a:prstGeom>
                <a:noFill/>
                <a:ln w="28575">
                  <a:solidFill>
                    <a:srgbClr val="000000"/>
                  </a:solidFill>
                  <a:miter lim="800000"/>
                  <a:headEnd/>
                  <a:tailEnd/>
                </a:ln>
              </p:spPr>
              <p:txBody>
                <a:bodyPr wrap="none" anchor="ctr"/>
                <a:lstStyle/>
                <a:p>
                  <a:endParaRPr lang="fa-IR"/>
                </a:p>
              </p:txBody>
            </p:sp>
            <p:sp>
              <p:nvSpPr>
                <p:cNvPr id="47514" name="Rectangle 373"/>
                <p:cNvSpPr>
                  <a:spLocks noChangeArrowheads="1"/>
                </p:cNvSpPr>
                <p:nvPr/>
              </p:nvSpPr>
              <p:spPr bwMode="auto">
                <a:xfrm>
                  <a:off x="4752" y="1248"/>
                  <a:ext cx="192" cy="192"/>
                </a:xfrm>
                <a:prstGeom prst="rect">
                  <a:avLst/>
                </a:prstGeom>
                <a:noFill/>
                <a:ln w="28575">
                  <a:solidFill>
                    <a:srgbClr val="000000"/>
                  </a:solidFill>
                  <a:miter lim="800000"/>
                  <a:headEnd/>
                  <a:tailEnd/>
                </a:ln>
              </p:spPr>
              <p:txBody>
                <a:bodyPr wrap="none" anchor="ctr"/>
                <a:lstStyle/>
                <a:p>
                  <a:endParaRPr lang="fa-IR"/>
                </a:p>
              </p:txBody>
            </p:sp>
          </p:grpSp>
          <p:grpSp>
            <p:nvGrpSpPr>
              <p:cNvPr id="47503" name="Group 374"/>
              <p:cNvGrpSpPr>
                <a:grpSpLocks/>
              </p:cNvGrpSpPr>
              <p:nvPr/>
            </p:nvGrpSpPr>
            <p:grpSpPr bwMode="auto">
              <a:xfrm>
                <a:off x="1872" y="2304"/>
                <a:ext cx="192" cy="576"/>
                <a:chOff x="4752" y="864"/>
                <a:chExt cx="192" cy="576"/>
              </a:xfrm>
            </p:grpSpPr>
            <p:sp>
              <p:nvSpPr>
                <p:cNvPr id="47509" name="Rectangle 375"/>
                <p:cNvSpPr>
                  <a:spLocks noChangeArrowheads="1"/>
                </p:cNvSpPr>
                <p:nvPr/>
              </p:nvSpPr>
              <p:spPr bwMode="auto">
                <a:xfrm>
                  <a:off x="4752" y="864"/>
                  <a:ext cx="192" cy="192"/>
                </a:xfrm>
                <a:prstGeom prst="rect">
                  <a:avLst/>
                </a:prstGeom>
                <a:noFill/>
                <a:ln w="28575">
                  <a:solidFill>
                    <a:srgbClr val="000000"/>
                  </a:solidFill>
                  <a:miter lim="800000"/>
                  <a:headEnd/>
                  <a:tailEnd/>
                </a:ln>
              </p:spPr>
              <p:txBody>
                <a:bodyPr wrap="none" anchor="ctr"/>
                <a:lstStyle/>
                <a:p>
                  <a:endParaRPr lang="fa-IR"/>
                </a:p>
              </p:txBody>
            </p:sp>
            <p:sp>
              <p:nvSpPr>
                <p:cNvPr id="47510" name="Rectangle 376"/>
                <p:cNvSpPr>
                  <a:spLocks noChangeArrowheads="1"/>
                </p:cNvSpPr>
                <p:nvPr/>
              </p:nvSpPr>
              <p:spPr bwMode="auto">
                <a:xfrm>
                  <a:off x="4752" y="1056"/>
                  <a:ext cx="192" cy="192"/>
                </a:xfrm>
                <a:prstGeom prst="rect">
                  <a:avLst/>
                </a:prstGeom>
                <a:noFill/>
                <a:ln w="28575">
                  <a:solidFill>
                    <a:srgbClr val="000000"/>
                  </a:solidFill>
                  <a:miter lim="800000"/>
                  <a:headEnd/>
                  <a:tailEnd/>
                </a:ln>
              </p:spPr>
              <p:txBody>
                <a:bodyPr wrap="none" anchor="ctr"/>
                <a:lstStyle/>
                <a:p>
                  <a:endParaRPr lang="fa-IR"/>
                </a:p>
              </p:txBody>
            </p:sp>
            <p:sp>
              <p:nvSpPr>
                <p:cNvPr id="47511" name="Rectangle 377"/>
                <p:cNvSpPr>
                  <a:spLocks noChangeArrowheads="1"/>
                </p:cNvSpPr>
                <p:nvPr/>
              </p:nvSpPr>
              <p:spPr bwMode="auto">
                <a:xfrm>
                  <a:off x="4752" y="1248"/>
                  <a:ext cx="192" cy="192"/>
                </a:xfrm>
                <a:prstGeom prst="rect">
                  <a:avLst/>
                </a:prstGeom>
                <a:noFill/>
                <a:ln w="28575">
                  <a:solidFill>
                    <a:srgbClr val="000000"/>
                  </a:solidFill>
                  <a:miter lim="800000"/>
                  <a:headEnd/>
                  <a:tailEnd/>
                </a:ln>
              </p:spPr>
              <p:txBody>
                <a:bodyPr wrap="none" anchor="ctr"/>
                <a:lstStyle/>
                <a:p>
                  <a:endParaRPr lang="fa-IR"/>
                </a:p>
              </p:txBody>
            </p:sp>
          </p:grpSp>
          <p:sp>
            <p:nvSpPr>
              <p:cNvPr id="47504" name="Rectangle 378"/>
              <p:cNvSpPr>
                <a:spLocks noChangeArrowheads="1"/>
              </p:cNvSpPr>
              <p:nvPr/>
            </p:nvSpPr>
            <p:spPr bwMode="auto">
              <a:xfrm>
                <a:off x="1104" y="2880"/>
                <a:ext cx="192" cy="192"/>
              </a:xfrm>
              <a:prstGeom prst="rect">
                <a:avLst/>
              </a:prstGeom>
              <a:noFill/>
              <a:ln w="28575">
                <a:solidFill>
                  <a:srgbClr val="000000"/>
                </a:solidFill>
                <a:miter lim="800000"/>
                <a:headEnd/>
                <a:tailEnd/>
              </a:ln>
            </p:spPr>
            <p:txBody>
              <a:bodyPr wrap="none" anchor="ctr"/>
              <a:lstStyle/>
              <a:p>
                <a:endParaRPr lang="fa-IR"/>
              </a:p>
            </p:txBody>
          </p:sp>
          <p:sp>
            <p:nvSpPr>
              <p:cNvPr id="47505" name="Rectangle 379"/>
              <p:cNvSpPr>
                <a:spLocks noChangeArrowheads="1"/>
              </p:cNvSpPr>
              <p:nvPr/>
            </p:nvSpPr>
            <p:spPr bwMode="auto">
              <a:xfrm>
                <a:off x="1296" y="2880"/>
                <a:ext cx="192" cy="192"/>
              </a:xfrm>
              <a:prstGeom prst="rect">
                <a:avLst/>
              </a:prstGeom>
              <a:noFill/>
              <a:ln w="28575">
                <a:solidFill>
                  <a:srgbClr val="000000"/>
                </a:solidFill>
                <a:miter lim="800000"/>
                <a:headEnd/>
                <a:tailEnd/>
              </a:ln>
            </p:spPr>
            <p:txBody>
              <a:bodyPr wrap="none" anchor="ctr"/>
              <a:lstStyle/>
              <a:p>
                <a:endParaRPr lang="fa-IR"/>
              </a:p>
            </p:txBody>
          </p:sp>
          <p:sp>
            <p:nvSpPr>
              <p:cNvPr id="47506" name="Rectangle 380"/>
              <p:cNvSpPr>
                <a:spLocks noChangeArrowheads="1"/>
              </p:cNvSpPr>
              <p:nvPr/>
            </p:nvSpPr>
            <p:spPr bwMode="auto">
              <a:xfrm>
                <a:off x="1488" y="2880"/>
                <a:ext cx="192" cy="192"/>
              </a:xfrm>
              <a:prstGeom prst="rect">
                <a:avLst/>
              </a:prstGeom>
              <a:noFill/>
              <a:ln w="28575">
                <a:solidFill>
                  <a:srgbClr val="000000"/>
                </a:solidFill>
                <a:miter lim="800000"/>
                <a:headEnd/>
                <a:tailEnd/>
              </a:ln>
            </p:spPr>
            <p:txBody>
              <a:bodyPr wrap="none" anchor="ctr"/>
              <a:lstStyle/>
              <a:p>
                <a:endParaRPr lang="fa-IR"/>
              </a:p>
            </p:txBody>
          </p:sp>
          <p:sp>
            <p:nvSpPr>
              <p:cNvPr id="47507" name="Rectangle 381"/>
              <p:cNvSpPr>
                <a:spLocks noChangeArrowheads="1"/>
              </p:cNvSpPr>
              <p:nvPr/>
            </p:nvSpPr>
            <p:spPr bwMode="auto">
              <a:xfrm>
                <a:off x="1680" y="2880"/>
                <a:ext cx="192" cy="192"/>
              </a:xfrm>
              <a:prstGeom prst="rect">
                <a:avLst/>
              </a:prstGeom>
              <a:noFill/>
              <a:ln w="28575">
                <a:solidFill>
                  <a:srgbClr val="000000"/>
                </a:solidFill>
                <a:miter lim="800000"/>
                <a:headEnd/>
                <a:tailEnd/>
              </a:ln>
            </p:spPr>
            <p:txBody>
              <a:bodyPr wrap="none" anchor="ctr"/>
              <a:lstStyle/>
              <a:p>
                <a:endParaRPr lang="fa-IR"/>
              </a:p>
            </p:txBody>
          </p:sp>
          <p:sp>
            <p:nvSpPr>
              <p:cNvPr id="47508" name="Rectangle 382"/>
              <p:cNvSpPr>
                <a:spLocks noChangeArrowheads="1"/>
              </p:cNvSpPr>
              <p:nvPr/>
            </p:nvSpPr>
            <p:spPr bwMode="auto">
              <a:xfrm>
                <a:off x="1872" y="2880"/>
                <a:ext cx="192" cy="192"/>
              </a:xfrm>
              <a:prstGeom prst="rect">
                <a:avLst/>
              </a:prstGeom>
              <a:noFill/>
              <a:ln w="28575">
                <a:solidFill>
                  <a:srgbClr val="000000"/>
                </a:solidFill>
                <a:miter lim="800000"/>
                <a:headEnd/>
                <a:tailEnd/>
              </a:ln>
            </p:spPr>
            <p:txBody>
              <a:bodyPr wrap="none" anchor="ctr"/>
              <a:lstStyle/>
              <a:p>
                <a:endParaRPr lang="fa-IR"/>
              </a:p>
            </p:txBody>
          </p:sp>
        </p:grpSp>
        <p:grpSp>
          <p:nvGrpSpPr>
            <p:cNvPr id="47477" name="Group 383"/>
            <p:cNvGrpSpPr>
              <a:grpSpLocks/>
            </p:cNvGrpSpPr>
            <p:nvPr/>
          </p:nvGrpSpPr>
          <p:grpSpPr bwMode="auto">
            <a:xfrm>
              <a:off x="3312" y="1584"/>
              <a:ext cx="384" cy="384"/>
              <a:chOff x="3312" y="1584"/>
              <a:chExt cx="384" cy="384"/>
            </a:xfrm>
          </p:grpSpPr>
          <p:sp>
            <p:nvSpPr>
              <p:cNvPr id="47495" name="Rectangle 384"/>
              <p:cNvSpPr>
                <a:spLocks noChangeArrowheads="1"/>
              </p:cNvSpPr>
              <p:nvPr/>
            </p:nvSpPr>
            <p:spPr bwMode="auto">
              <a:xfrm>
                <a:off x="3312" y="1584"/>
                <a:ext cx="192" cy="192"/>
              </a:xfrm>
              <a:prstGeom prst="rect">
                <a:avLst/>
              </a:prstGeom>
              <a:noFill/>
              <a:ln w="28575">
                <a:solidFill>
                  <a:srgbClr val="000000"/>
                </a:solidFill>
                <a:miter lim="800000"/>
                <a:headEnd/>
                <a:tailEnd/>
              </a:ln>
            </p:spPr>
            <p:txBody>
              <a:bodyPr wrap="none" anchor="ctr"/>
              <a:lstStyle/>
              <a:p>
                <a:endParaRPr lang="fa-IR"/>
              </a:p>
            </p:txBody>
          </p:sp>
          <p:sp>
            <p:nvSpPr>
              <p:cNvPr id="47496" name="Rectangle 385"/>
              <p:cNvSpPr>
                <a:spLocks noChangeArrowheads="1"/>
              </p:cNvSpPr>
              <p:nvPr/>
            </p:nvSpPr>
            <p:spPr bwMode="auto">
              <a:xfrm>
                <a:off x="3504" y="1584"/>
                <a:ext cx="192" cy="192"/>
              </a:xfrm>
              <a:prstGeom prst="rect">
                <a:avLst/>
              </a:prstGeom>
              <a:noFill/>
              <a:ln w="28575">
                <a:solidFill>
                  <a:srgbClr val="000000"/>
                </a:solidFill>
                <a:miter lim="800000"/>
                <a:headEnd/>
                <a:tailEnd/>
              </a:ln>
            </p:spPr>
            <p:txBody>
              <a:bodyPr wrap="none" anchor="ctr"/>
              <a:lstStyle/>
              <a:p>
                <a:endParaRPr lang="fa-IR"/>
              </a:p>
            </p:txBody>
          </p:sp>
          <p:sp>
            <p:nvSpPr>
              <p:cNvPr id="47497" name="Rectangle 386"/>
              <p:cNvSpPr>
                <a:spLocks noChangeArrowheads="1"/>
              </p:cNvSpPr>
              <p:nvPr/>
            </p:nvSpPr>
            <p:spPr bwMode="auto">
              <a:xfrm>
                <a:off x="3312" y="1776"/>
                <a:ext cx="192" cy="192"/>
              </a:xfrm>
              <a:prstGeom prst="rect">
                <a:avLst/>
              </a:prstGeom>
              <a:noFill/>
              <a:ln w="28575">
                <a:solidFill>
                  <a:srgbClr val="000000"/>
                </a:solidFill>
                <a:miter lim="800000"/>
                <a:headEnd/>
                <a:tailEnd/>
              </a:ln>
            </p:spPr>
            <p:txBody>
              <a:bodyPr wrap="none" anchor="ctr"/>
              <a:lstStyle/>
              <a:p>
                <a:endParaRPr lang="fa-IR"/>
              </a:p>
            </p:txBody>
          </p:sp>
          <p:sp>
            <p:nvSpPr>
              <p:cNvPr id="47498" name="Rectangle 387"/>
              <p:cNvSpPr>
                <a:spLocks noChangeArrowheads="1"/>
              </p:cNvSpPr>
              <p:nvPr/>
            </p:nvSpPr>
            <p:spPr bwMode="auto">
              <a:xfrm>
                <a:off x="3504" y="1776"/>
                <a:ext cx="192" cy="192"/>
              </a:xfrm>
              <a:prstGeom prst="rect">
                <a:avLst/>
              </a:prstGeom>
              <a:noFill/>
              <a:ln w="28575">
                <a:solidFill>
                  <a:srgbClr val="000000"/>
                </a:solidFill>
                <a:miter lim="800000"/>
                <a:headEnd/>
                <a:tailEnd/>
              </a:ln>
            </p:spPr>
            <p:txBody>
              <a:bodyPr wrap="none" anchor="ctr"/>
              <a:lstStyle/>
              <a:p>
                <a:endParaRPr lang="fa-IR"/>
              </a:p>
            </p:txBody>
          </p:sp>
        </p:grpSp>
        <p:grpSp>
          <p:nvGrpSpPr>
            <p:cNvPr id="47478" name="Group 388"/>
            <p:cNvGrpSpPr>
              <a:grpSpLocks/>
            </p:cNvGrpSpPr>
            <p:nvPr/>
          </p:nvGrpSpPr>
          <p:grpSpPr bwMode="auto">
            <a:xfrm>
              <a:off x="3024" y="2304"/>
              <a:ext cx="576" cy="768"/>
              <a:chOff x="3024" y="2304"/>
              <a:chExt cx="576" cy="768"/>
            </a:xfrm>
          </p:grpSpPr>
          <p:sp>
            <p:nvSpPr>
              <p:cNvPr id="47479" name="Rectangle 389"/>
              <p:cNvSpPr>
                <a:spLocks noChangeArrowheads="1"/>
              </p:cNvSpPr>
              <p:nvPr/>
            </p:nvSpPr>
            <p:spPr bwMode="auto">
              <a:xfrm>
                <a:off x="3024" y="2880"/>
                <a:ext cx="192" cy="192"/>
              </a:xfrm>
              <a:prstGeom prst="rect">
                <a:avLst/>
              </a:prstGeom>
              <a:noFill/>
              <a:ln w="28575">
                <a:solidFill>
                  <a:srgbClr val="000000"/>
                </a:solidFill>
                <a:miter lim="800000"/>
                <a:headEnd/>
                <a:tailEnd/>
              </a:ln>
            </p:spPr>
            <p:txBody>
              <a:bodyPr wrap="none" anchor="ctr"/>
              <a:lstStyle/>
              <a:p>
                <a:endParaRPr lang="fa-IR"/>
              </a:p>
            </p:txBody>
          </p:sp>
          <p:grpSp>
            <p:nvGrpSpPr>
              <p:cNvPr id="47480" name="Group 390"/>
              <p:cNvGrpSpPr>
                <a:grpSpLocks/>
              </p:cNvGrpSpPr>
              <p:nvPr/>
            </p:nvGrpSpPr>
            <p:grpSpPr bwMode="auto">
              <a:xfrm>
                <a:off x="3024" y="2304"/>
                <a:ext cx="576" cy="576"/>
                <a:chOff x="336" y="1584"/>
                <a:chExt cx="576" cy="576"/>
              </a:xfrm>
            </p:grpSpPr>
            <p:grpSp>
              <p:nvGrpSpPr>
                <p:cNvPr id="47483" name="Group 391"/>
                <p:cNvGrpSpPr>
                  <a:grpSpLocks/>
                </p:cNvGrpSpPr>
                <p:nvPr/>
              </p:nvGrpSpPr>
              <p:grpSpPr bwMode="auto">
                <a:xfrm>
                  <a:off x="336" y="1584"/>
                  <a:ext cx="192" cy="576"/>
                  <a:chOff x="4752" y="864"/>
                  <a:chExt cx="192" cy="576"/>
                </a:xfrm>
              </p:grpSpPr>
              <p:sp>
                <p:nvSpPr>
                  <p:cNvPr id="47492" name="Rectangle 392"/>
                  <p:cNvSpPr>
                    <a:spLocks noChangeArrowheads="1"/>
                  </p:cNvSpPr>
                  <p:nvPr/>
                </p:nvSpPr>
                <p:spPr bwMode="auto">
                  <a:xfrm>
                    <a:off x="4752" y="864"/>
                    <a:ext cx="192" cy="192"/>
                  </a:xfrm>
                  <a:prstGeom prst="rect">
                    <a:avLst/>
                  </a:prstGeom>
                  <a:noFill/>
                  <a:ln w="28575">
                    <a:solidFill>
                      <a:srgbClr val="000000"/>
                    </a:solidFill>
                    <a:miter lim="800000"/>
                    <a:headEnd/>
                    <a:tailEnd/>
                  </a:ln>
                </p:spPr>
                <p:txBody>
                  <a:bodyPr wrap="none" anchor="ctr"/>
                  <a:lstStyle/>
                  <a:p>
                    <a:endParaRPr lang="fa-IR"/>
                  </a:p>
                </p:txBody>
              </p:sp>
              <p:sp>
                <p:nvSpPr>
                  <p:cNvPr id="47493" name="Rectangle 393"/>
                  <p:cNvSpPr>
                    <a:spLocks noChangeArrowheads="1"/>
                  </p:cNvSpPr>
                  <p:nvPr/>
                </p:nvSpPr>
                <p:spPr bwMode="auto">
                  <a:xfrm>
                    <a:off x="4752" y="1056"/>
                    <a:ext cx="192" cy="192"/>
                  </a:xfrm>
                  <a:prstGeom prst="rect">
                    <a:avLst/>
                  </a:prstGeom>
                  <a:noFill/>
                  <a:ln w="28575">
                    <a:solidFill>
                      <a:srgbClr val="000000"/>
                    </a:solidFill>
                    <a:miter lim="800000"/>
                    <a:headEnd/>
                    <a:tailEnd/>
                  </a:ln>
                </p:spPr>
                <p:txBody>
                  <a:bodyPr wrap="none" anchor="ctr"/>
                  <a:lstStyle/>
                  <a:p>
                    <a:endParaRPr lang="fa-IR"/>
                  </a:p>
                </p:txBody>
              </p:sp>
              <p:sp>
                <p:nvSpPr>
                  <p:cNvPr id="47494" name="Rectangle 394"/>
                  <p:cNvSpPr>
                    <a:spLocks noChangeArrowheads="1"/>
                  </p:cNvSpPr>
                  <p:nvPr/>
                </p:nvSpPr>
                <p:spPr bwMode="auto">
                  <a:xfrm>
                    <a:off x="4752" y="1248"/>
                    <a:ext cx="192" cy="192"/>
                  </a:xfrm>
                  <a:prstGeom prst="rect">
                    <a:avLst/>
                  </a:prstGeom>
                  <a:noFill/>
                  <a:ln w="28575">
                    <a:solidFill>
                      <a:srgbClr val="000000"/>
                    </a:solidFill>
                    <a:miter lim="800000"/>
                    <a:headEnd/>
                    <a:tailEnd/>
                  </a:ln>
                </p:spPr>
                <p:txBody>
                  <a:bodyPr wrap="none" anchor="ctr"/>
                  <a:lstStyle/>
                  <a:p>
                    <a:endParaRPr lang="fa-IR"/>
                  </a:p>
                </p:txBody>
              </p:sp>
            </p:grpSp>
            <p:grpSp>
              <p:nvGrpSpPr>
                <p:cNvPr id="47484" name="Group 395"/>
                <p:cNvGrpSpPr>
                  <a:grpSpLocks/>
                </p:cNvGrpSpPr>
                <p:nvPr/>
              </p:nvGrpSpPr>
              <p:grpSpPr bwMode="auto">
                <a:xfrm>
                  <a:off x="528" y="1584"/>
                  <a:ext cx="192" cy="576"/>
                  <a:chOff x="4752" y="864"/>
                  <a:chExt cx="192" cy="576"/>
                </a:xfrm>
              </p:grpSpPr>
              <p:sp>
                <p:nvSpPr>
                  <p:cNvPr id="47489" name="Rectangle 396"/>
                  <p:cNvSpPr>
                    <a:spLocks noChangeArrowheads="1"/>
                  </p:cNvSpPr>
                  <p:nvPr/>
                </p:nvSpPr>
                <p:spPr bwMode="auto">
                  <a:xfrm>
                    <a:off x="4752" y="864"/>
                    <a:ext cx="192" cy="192"/>
                  </a:xfrm>
                  <a:prstGeom prst="rect">
                    <a:avLst/>
                  </a:prstGeom>
                  <a:noFill/>
                  <a:ln w="28575">
                    <a:solidFill>
                      <a:srgbClr val="000000"/>
                    </a:solidFill>
                    <a:miter lim="800000"/>
                    <a:headEnd/>
                    <a:tailEnd/>
                  </a:ln>
                </p:spPr>
                <p:txBody>
                  <a:bodyPr wrap="none" anchor="ctr"/>
                  <a:lstStyle/>
                  <a:p>
                    <a:endParaRPr lang="fa-IR"/>
                  </a:p>
                </p:txBody>
              </p:sp>
              <p:sp>
                <p:nvSpPr>
                  <p:cNvPr id="47490" name="Rectangle 397"/>
                  <p:cNvSpPr>
                    <a:spLocks noChangeArrowheads="1"/>
                  </p:cNvSpPr>
                  <p:nvPr/>
                </p:nvSpPr>
                <p:spPr bwMode="auto">
                  <a:xfrm>
                    <a:off x="4752" y="1056"/>
                    <a:ext cx="192" cy="192"/>
                  </a:xfrm>
                  <a:prstGeom prst="rect">
                    <a:avLst/>
                  </a:prstGeom>
                  <a:noFill/>
                  <a:ln w="28575">
                    <a:solidFill>
                      <a:srgbClr val="000000"/>
                    </a:solidFill>
                    <a:miter lim="800000"/>
                    <a:headEnd/>
                    <a:tailEnd/>
                  </a:ln>
                </p:spPr>
                <p:txBody>
                  <a:bodyPr wrap="none" anchor="ctr"/>
                  <a:lstStyle/>
                  <a:p>
                    <a:endParaRPr lang="fa-IR"/>
                  </a:p>
                </p:txBody>
              </p:sp>
              <p:sp>
                <p:nvSpPr>
                  <p:cNvPr id="47491" name="Rectangle 398"/>
                  <p:cNvSpPr>
                    <a:spLocks noChangeArrowheads="1"/>
                  </p:cNvSpPr>
                  <p:nvPr/>
                </p:nvSpPr>
                <p:spPr bwMode="auto">
                  <a:xfrm>
                    <a:off x="4752" y="1248"/>
                    <a:ext cx="192" cy="192"/>
                  </a:xfrm>
                  <a:prstGeom prst="rect">
                    <a:avLst/>
                  </a:prstGeom>
                  <a:noFill/>
                  <a:ln w="28575">
                    <a:solidFill>
                      <a:srgbClr val="000000"/>
                    </a:solidFill>
                    <a:miter lim="800000"/>
                    <a:headEnd/>
                    <a:tailEnd/>
                  </a:ln>
                </p:spPr>
                <p:txBody>
                  <a:bodyPr wrap="none" anchor="ctr"/>
                  <a:lstStyle/>
                  <a:p>
                    <a:endParaRPr lang="fa-IR"/>
                  </a:p>
                </p:txBody>
              </p:sp>
            </p:grpSp>
            <p:grpSp>
              <p:nvGrpSpPr>
                <p:cNvPr id="47485" name="Group 399"/>
                <p:cNvGrpSpPr>
                  <a:grpSpLocks/>
                </p:cNvGrpSpPr>
                <p:nvPr/>
              </p:nvGrpSpPr>
              <p:grpSpPr bwMode="auto">
                <a:xfrm>
                  <a:off x="720" y="1584"/>
                  <a:ext cx="192" cy="576"/>
                  <a:chOff x="4752" y="864"/>
                  <a:chExt cx="192" cy="576"/>
                </a:xfrm>
              </p:grpSpPr>
              <p:sp>
                <p:nvSpPr>
                  <p:cNvPr id="47486" name="Rectangle 400"/>
                  <p:cNvSpPr>
                    <a:spLocks noChangeArrowheads="1"/>
                  </p:cNvSpPr>
                  <p:nvPr/>
                </p:nvSpPr>
                <p:spPr bwMode="auto">
                  <a:xfrm>
                    <a:off x="4752" y="864"/>
                    <a:ext cx="192" cy="192"/>
                  </a:xfrm>
                  <a:prstGeom prst="rect">
                    <a:avLst/>
                  </a:prstGeom>
                  <a:noFill/>
                  <a:ln w="28575">
                    <a:solidFill>
                      <a:srgbClr val="000000"/>
                    </a:solidFill>
                    <a:miter lim="800000"/>
                    <a:headEnd/>
                    <a:tailEnd/>
                  </a:ln>
                </p:spPr>
                <p:txBody>
                  <a:bodyPr wrap="none" anchor="ctr"/>
                  <a:lstStyle/>
                  <a:p>
                    <a:endParaRPr lang="fa-IR"/>
                  </a:p>
                </p:txBody>
              </p:sp>
              <p:sp>
                <p:nvSpPr>
                  <p:cNvPr id="47487" name="Rectangle 401"/>
                  <p:cNvSpPr>
                    <a:spLocks noChangeArrowheads="1"/>
                  </p:cNvSpPr>
                  <p:nvPr/>
                </p:nvSpPr>
                <p:spPr bwMode="auto">
                  <a:xfrm>
                    <a:off x="4752" y="1056"/>
                    <a:ext cx="192" cy="192"/>
                  </a:xfrm>
                  <a:prstGeom prst="rect">
                    <a:avLst/>
                  </a:prstGeom>
                  <a:noFill/>
                  <a:ln w="28575">
                    <a:solidFill>
                      <a:srgbClr val="000000"/>
                    </a:solidFill>
                    <a:miter lim="800000"/>
                    <a:headEnd/>
                    <a:tailEnd/>
                  </a:ln>
                </p:spPr>
                <p:txBody>
                  <a:bodyPr wrap="none" anchor="ctr"/>
                  <a:lstStyle/>
                  <a:p>
                    <a:endParaRPr lang="fa-IR"/>
                  </a:p>
                </p:txBody>
              </p:sp>
              <p:sp>
                <p:nvSpPr>
                  <p:cNvPr id="47488" name="Rectangle 402"/>
                  <p:cNvSpPr>
                    <a:spLocks noChangeArrowheads="1"/>
                  </p:cNvSpPr>
                  <p:nvPr/>
                </p:nvSpPr>
                <p:spPr bwMode="auto">
                  <a:xfrm>
                    <a:off x="4752" y="1248"/>
                    <a:ext cx="192" cy="192"/>
                  </a:xfrm>
                  <a:prstGeom prst="rect">
                    <a:avLst/>
                  </a:prstGeom>
                  <a:noFill/>
                  <a:ln w="28575">
                    <a:solidFill>
                      <a:srgbClr val="000000"/>
                    </a:solidFill>
                    <a:miter lim="800000"/>
                    <a:headEnd/>
                    <a:tailEnd/>
                  </a:ln>
                </p:spPr>
                <p:txBody>
                  <a:bodyPr wrap="none" anchor="ctr"/>
                  <a:lstStyle/>
                  <a:p>
                    <a:endParaRPr lang="fa-IR"/>
                  </a:p>
                </p:txBody>
              </p:sp>
            </p:grpSp>
          </p:grpSp>
          <p:sp>
            <p:nvSpPr>
              <p:cNvPr id="47481" name="Rectangle 403"/>
              <p:cNvSpPr>
                <a:spLocks noChangeArrowheads="1"/>
              </p:cNvSpPr>
              <p:nvPr/>
            </p:nvSpPr>
            <p:spPr bwMode="auto">
              <a:xfrm>
                <a:off x="3216" y="2880"/>
                <a:ext cx="192" cy="192"/>
              </a:xfrm>
              <a:prstGeom prst="rect">
                <a:avLst/>
              </a:prstGeom>
              <a:noFill/>
              <a:ln w="28575">
                <a:solidFill>
                  <a:srgbClr val="000000"/>
                </a:solidFill>
                <a:miter lim="800000"/>
                <a:headEnd/>
                <a:tailEnd/>
              </a:ln>
            </p:spPr>
            <p:txBody>
              <a:bodyPr wrap="none" anchor="ctr"/>
              <a:lstStyle/>
              <a:p>
                <a:endParaRPr lang="fa-IR"/>
              </a:p>
            </p:txBody>
          </p:sp>
          <p:sp>
            <p:nvSpPr>
              <p:cNvPr id="47482" name="Rectangle 404"/>
              <p:cNvSpPr>
                <a:spLocks noChangeArrowheads="1"/>
              </p:cNvSpPr>
              <p:nvPr/>
            </p:nvSpPr>
            <p:spPr bwMode="auto">
              <a:xfrm>
                <a:off x="3408" y="2880"/>
                <a:ext cx="192" cy="192"/>
              </a:xfrm>
              <a:prstGeom prst="rect">
                <a:avLst/>
              </a:prstGeom>
              <a:noFill/>
              <a:ln w="28575">
                <a:solidFill>
                  <a:srgbClr val="000000"/>
                </a:solidFill>
                <a:miter lim="800000"/>
                <a:headEnd/>
                <a:tailEnd/>
              </a:ln>
            </p:spPr>
            <p:txBody>
              <a:bodyPr wrap="none" anchor="ctr"/>
              <a:lstStyle/>
              <a:p>
                <a:endParaRPr lang="fa-IR"/>
              </a:p>
            </p:txBody>
          </p:sp>
        </p:grpSp>
      </p:grpSp>
      <p:grpSp>
        <p:nvGrpSpPr>
          <p:cNvPr id="48138" name="Group 405"/>
          <p:cNvGrpSpPr>
            <a:grpSpLocks/>
          </p:cNvGrpSpPr>
          <p:nvPr/>
        </p:nvGrpSpPr>
        <p:grpSpPr bwMode="auto">
          <a:xfrm>
            <a:off x="5257800" y="3810000"/>
            <a:ext cx="3275013" cy="2286000"/>
            <a:chOff x="3312" y="2400"/>
            <a:chExt cx="2063" cy="1440"/>
          </a:xfrm>
        </p:grpSpPr>
        <p:grpSp>
          <p:nvGrpSpPr>
            <p:cNvPr id="47267" name="Group 406"/>
            <p:cNvGrpSpPr>
              <a:grpSpLocks/>
            </p:cNvGrpSpPr>
            <p:nvPr/>
          </p:nvGrpSpPr>
          <p:grpSpPr bwMode="auto">
            <a:xfrm>
              <a:off x="3312" y="2400"/>
              <a:ext cx="589" cy="470"/>
              <a:chOff x="480" y="816"/>
              <a:chExt cx="960" cy="768"/>
            </a:xfrm>
          </p:grpSpPr>
          <p:grpSp>
            <p:nvGrpSpPr>
              <p:cNvPr id="47443" name="Group 407"/>
              <p:cNvGrpSpPr>
                <a:grpSpLocks/>
              </p:cNvGrpSpPr>
              <p:nvPr/>
            </p:nvGrpSpPr>
            <p:grpSpPr bwMode="auto">
              <a:xfrm>
                <a:off x="480" y="816"/>
                <a:ext cx="960" cy="192"/>
                <a:chOff x="480" y="816"/>
                <a:chExt cx="960" cy="192"/>
              </a:xfrm>
            </p:grpSpPr>
            <p:sp>
              <p:nvSpPr>
                <p:cNvPr id="47462" name="Rectangle 408"/>
                <p:cNvSpPr>
                  <a:spLocks noChangeArrowheads="1"/>
                </p:cNvSpPr>
                <p:nvPr/>
              </p:nvSpPr>
              <p:spPr bwMode="auto">
                <a:xfrm>
                  <a:off x="480" y="816"/>
                  <a:ext cx="192" cy="192"/>
                </a:xfrm>
                <a:prstGeom prst="rect">
                  <a:avLst/>
                </a:prstGeom>
                <a:noFill/>
                <a:ln w="28575">
                  <a:solidFill>
                    <a:srgbClr val="000000"/>
                  </a:solidFill>
                  <a:miter lim="800000"/>
                  <a:headEnd/>
                  <a:tailEnd/>
                </a:ln>
              </p:spPr>
              <p:txBody>
                <a:bodyPr wrap="none" anchor="ctr"/>
                <a:lstStyle/>
                <a:p>
                  <a:endParaRPr lang="fa-IR"/>
                </a:p>
              </p:txBody>
            </p:sp>
            <p:sp>
              <p:nvSpPr>
                <p:cNvPr id="47463" name="Rectangle 409"/>
                <p:cNvSpPr>
                  <a:spLocks noChangeArrowheads="1"/>
                </p:cNvSpPr>
                <p:nvPr/>
              </p:nvSpPr>
              <p:spPr bwMode="auto">
                <a:xfrm>
                  <a:off x="672" y="816"/>
                  <a:ext cx="192" cy="192"/>
                </a:xfrm>
                <a:prstGeom prst="rect">
                  <a:avLst/>
                </a:prstGeom>
                <a:noFill/>
                <a:ln w="28575">
                  <a:solidFill>
                    <a:srgbClr val="000000"/>
                  </a:solidFill>
                  <a:miter lim="800000"/>
                  <a:headEnd/>
                  <a:tailEnd/>
                </a:ln>
              </p:spPr>
              <p:txBody>
                <a:bodyPr wrap="none" anchor="ctr"/>
                <a:lstStyle/>
                <a:p>
                  <a:endParaRPr lang="fa-IR"/>
                </a:p>
              </p:txBody>
            </p:sp>
            <p:sp>
              <p:nvSpPr>
                <p:cNvPr id="47464" name="Rectangle 410"/>
                <p:cNvSpPr>
                  <a:spLocks noChangeArrowheads="1"/>
                </p:cNvSpPr>
                <p:nvPr/>
              </p:nvSpPr>
              <p:spPr bwMode="auto">
                <a:xfrm>
                  <a:off x="864" y="816"/>
                  <a:ext cx="192" cy="192"/>
                </a:xfrm>
                <a:prstGeom prst="rect">
                  <a:avLst/>
                </a:prstGeom>
                <a:noFill/>
                <a:ln w="28575">
                  <a:solidFill>
                    <a:srgbClr val="000000"/>
                  </a:solidFill>
                  <a:miter lim="800000"/>
                  <a:headEnd/>
                  <a:tailEnd/>
                </a:ln>
              </p:spPr>
              <p:txBody>
                <a:bodyPr wrap="none" anchor="ctr"/>
                <a:lstStyle/>
                <a:p>
                  <a:endParaRPr lang="fa-IR"/>
                </a:p>
              </p:txBody>
            </p:sp>
            <p:sp>
              <p:nvSpPr>
                <p:cNvPr id="47465" name="Rectangle 411"/>
                <p:cNvSpPr>
                  <a:spLocks noChangeArrowheads="1"/>
                </p:cNvSpPr>
                <p:nvPr/>
              </p:nvSpPr>
              <p:spPr bwMode="auto">
                <a:xfrm>
                  <a:off x="1056" y="816"/>
                  <a:ext cx="192" cy="192"/>
                </a:xfrm>
                <a:prstGeom prst="rect">
                  <a:avLst/>
                </a:prstGeom>
                <a:noFill/>
                <a:ln w="28575">
                  <a:solidFill>
                    <a:srgbClr val="000000"/>
                  </a:solidFill>
                  <a:miter lim="800000"/>
                  <a:headEnd/>
                  <a:tailEnd/>
                </a:ln>
              </p:spPr>
              <p:txBody>
                <a:bodyPr wrap="none" anchor="ctr"/>
                <a:lstStyle/>
                <a:p>
                  <a:endParaRPr lang="fa-IR"/>
                </a:p>
              </p:txBody>
            </p:sp>
            <p:sp>
              <p:nvSpPr>
                <p:cNvPr id="47466" name="Rectangle 412"/>
                <p:cNvSpPr>
                  <a:spLocks noChangeArrowheads="1"/>
                </p:cNvSpPr>
                <p:nvPr/>
              </p:nvSpPr>
              <p:spPr bwMode="auto">
                <a:xfrm>
                  <a:off x="1248" y="816"/>
                  <a:ext cx="192" cy="192"/>
                </a:xfrm>
                <a:prstGeom prst="rect">
                  <a:avLst/>
                </a:prstGeom>
                <a:noFill/>
                <a:ln w="28575">
                  <a:solidFill>
                    <a:srgbClr val="000000"/>
                  </a:solidFill>
                  <a:miter lim="800000"/>
                  <a:headEnd/>
                  <a:tailEnd/>
                </a:ln>
              </p:spPr>
              <p:txBody>
                <a:bodyPr wrap="none" anchor="ctr"/>
                <a:lstStyle/>
                <a:p>
                  <a:endParaRPr lang="fa-IR"/>
                </a:p>
              </p:txBody>
            </p:sp>
          </p:grpSp>
          <p:grpSp>
            <p:nvGrpSpPr>
              <p:cNvPr id="47444" name="Group 413"/>
              <p:cNvGrpSpPr>
                <a:grpSpLocks/>
              </p:cNvGrpSpPr>
              <p:nvPr/>
            </p:nvGrpSpPr>
            <p:grpSpPr bwMode="auto">
              <a:xfrm>
                <a:off x="480" y="1008"/>
                <a:ext cx="960" cy="192"/>
                <a:chOff x="480" y="816"/>
                <a:chExt cx="960" cy="192"/>
              </a:xfrm>
            </p:grpSpPr>
            <p:sp>
              <p:nvSpPr>
                <p:cNvPr id="47457" name="Rectangle 414"/>
                <p:cNvSpPr>
                  <a:spLocks noChangeArrowheads="1"/>
                </p:cNvSpPr>
                <p:nvPr/>
              </p:nvSpPr>
              <p:spPr bwMode="auto">
                <a:xfrm>
                  <a:off x="480" y="816"/>
                  <a:ext cx="192" cy="192"/>
                </a:xfrm>
                <a:prstGeom prst="rect">
                  <a:avLst/>
                </a:prstGeom>
                <a:noFill/>
                <a:ln w="28575">
                  <a:solidFill>
                    <a:srgbClr val="000000"/>
                  </a:solidFill>
                  <a:miter lim="800000"/>
                  <a:headEnd/>
                  <a:tailEnd/>
                </a:ln>
              </p:spPr>
              <p:txBody>
                <a:bodyPr wrap="none" anchor="ctr"/>
                <a:lstStyle/>
                <a:p>
                  <a:endParaRPr lang="fa-IR"/>
                </a:p>
              </p:txBody>
            </p:sp>
            <p:sp>
              <p:nvSpPr>
                <p:cNvPr id="47458" name="Rectangle 415"/>
                <p:cNvSpPr>
                  <a:spLocks noChangeArrowheads="1"/>
                </p:cNvSpPr>
                <p:nvPr/>
              </p:nvSpPr>
              <p:spPr bwMode="auto">
                <a:xfrm>
                  <a:off x="672" y="816"/>
                  <a:ext cx="192" cy="192"/>
                </a:xfrm>
                <a:prstGeom prst="rect">
                  <a:avLst/>
                </a:prstGeom>
                <a:noFill/>
                <a:ln w="28575">
                  <a:solidFill>
                    <a:srgbClr val="000000"/>
                  </a:solidFill>
                  <a:miter lim="800000"/>
                  <a:headEnd/>
                  <a:tailEnd/>
                </a:ln>
              </p:spPr>
              <p:txBody>
                <a:bodyPr wrap="none" anchor="ctr"/>
                <a:lstStyle/>
                <a:p>
                  <a:endParaRPr lang="fa-IR"/>
                </a:p>
              </p:txBody>
            </p:sp>
            <p:sp>
              <p:nvSpPr>
                <p:cNvPr id="47459" name="Rectangle 416"/>
                <p:cNvSpPr>
                  <a:spLocks noChangeArrowheads="1"/>
                </p:cNvSpPr>
                <p:nvPr/>
              </p:nvSpPr>
              <p:spPr bwMode="auto">
                <a:xfrm>
                  <a:off x="864" y="816"/>
                  <a:ext cx="192" cy="192"/>
                </a:xfrm>
                <a:prstGeom prst="rect">
                  <a:avLst/>
                </a:prstGeom>
                <a:noFill/>
                <a:ln w="28575">
                  <a:solidFill>
                    <a:srgbClr val="000000"/>
                  </a:solidFill>
                  <a:miter lim="800000"/>
                  <a:headEnd/>
                  <a:tailEnd/>
                </a:ln>
              </p:spPr>
              <p:txBody>
                <a:bodyPr wrap="none" anchor="ctr"/>
                <a:lstStyle/>
                <a:p>
                  <a:endParaRPr lang="fa-IR"/>
                </a:p>
              </p:txBody>
            </p:sp>
            <p:sp>
              <p:nvSpPr>
                <p:cNvPr id="47460" name="Rectangle 417"/>
                <p:cNvSpPr>
                  <a:spLocks noChangeArrowheads="1"/>
                </p:cNvSpPr>
                <p:nvPr/>
              </p:nvSpPr>
              <p:spPr bwMode="auto">
                <a:xfrm>
                  <a:off x="1056" y="816"/>
                  <a:ext cx="192" cy="192"/>
                </a:xfrm>
                <a:prstGeom prst="rect">
                  <a:avLst/>
                </a:prstGeom>
                <a:noFill/>
                <a:ln w="28575">
                  <a:solidFill>
                    <a:srgbClr val="000000"/>
                  </a:solidFill>
                  <a:miter lim="800000"/>
                  <a:headEnd/>
                  <a:tailEnd/>
                </a:ln>
              </p:spPr>
              <p:txBody>
                <a:bodyPr wrap="none" anchor="ctr"/>
                <a:lstStyle/>
                <a:p>
                  <a:endParaRPr lang="fa-IR"/>
                </a:p>
              </p:txBody>
            </p:sp>
            <p:sp>
              <p:nvSpPr>
                <p:cNvPr id="47461" name="Rectangle 418"/>
                <p:cNvSpPr>
                  <a:spLocks noChangeArrowheads="1"/>
                </p:cNvSpPr>
                <p:nvPr/>
              </p:nvSpPr>
              <p:spPr bwMode="auto">
                <a:xfrm>
                  <a:off x="1248" y="816"/>
                  <a:ext cx="192" cy="192"/>
                </a:xfrm>
                <a:prstGeom prst="rect">
                  <a:avLst/>
                </a:prstGeom>
                <a:noFill/>
                <a:ln w="28575">
                  <a:solidFill>
                    <a:srgbClr val="000000"/>
                  </a:solidFill>
                  <a:miter lim="800000"/>
                  <a:headEnd/>
                  <a:tailEnd/>
                </a:ln>
              </p:spPr>
              <p:txBody>
                <a:bodyPr wrap="none" anchor="ctr"/>
                <a:lstStyle/>
                <a:p>
                  <a:endParaRPr lang="fa-IR"/>
                </a:p>
              </p:txBody>
            </p:sp>
          </p:grpSp>
          <p:grpSp>
            <p:nvGrpSpPr>
              <p:cNvPr id="47445" name="Group 419"/>
              <p:cNvGrpSpPr>
                <a:grpSpLocks/>
              </p:cNvGrpSpPr>
              <p:nvPr/>
            </p:nvGrpSpPr>
            <p:grpSpPr bwMode="auto">
              <a:xfrm>
                <a:off x="480" y="1200"/>
                <a:ext cx="960" cy="192"/>
                <a:chOff x="480" y="816"/>
                <a:chExt cx="960" cy="192"/>
              </a:xfrm>
            </p:grpSpPr>
            <p:sp>
              <p:nvSpPr>
                <p:cNvPr id="47452" name="Rectangle 420"/>
                <p:cNvSpPr>
                  <a:spLocks noChangeArrowheads="1"/>
                </p:cNvSpPr>
                <p:nvPr/>
              </p:nvSpPr>
              <p:spPr bwMode="auto">
                <a:xfrm>
                  <a:off x="480" y="816"/>
                  <a:ext cx="192" cy="192"/>
                </a:xfrm>
                <a:prstGeom prst="rect">
                  <a:avLst/>
                </a:prstGeom>
                <a:noFill/>
                <a:ln w="28575">
                  <a:solidFill>
                    <a:srgbClr val="000000"/>
                  </a:solidFill>
                  <a:miter lim="800000"/>
                  <a:headEnd/>
                  <a:tailEnd/>
                </a:ln>
              </p:spPr>
              <p:txBody>
                <a:bodyPr wrap="none" anchor="ctr"/>
                <a:lstStyle/>
                <a:p>
                  <a:endParaRPr lang="fa-IR"/>
                </a:p>
              </p:txBody>
            </p:sp>
            <p:sp>
              <p:nvSpPr>
                <p:cNvPr id="47453" name="Rectangle 421"/>
                <p:cNvSpPr>
                  <a:spLocks noChangeArrowheads="1"/>
                </p:cNvSpPr>
                <p:nvPr/>
              </p:nvSpPr>
              <p:spPr bwMode="auto">
                <a:xfrm>
                  <a:off x="672" y="816"/>
                  <a:ext cx="192" cy="192"/>
                </a:xfrm>
                <a:prstGeom prst="rect">
                  <a:avLst/>
                </a:prstGeom>
                <a:noFill/>
                <a:ln w="28575">
                  <a:solidFill>
                    <a:srgbClr val="000000"/>
                  </a:solidFill>
                  <a:miter lim="800000"/>
                  <a:headEnd/>
                  <a:tailEnd/>
                </a:ln>
              </p:spPr>
              <p:txBody>
                <a:bodyPr wrap="none" anchor="ctr"/>
                <a:lstStyle/>
                <a:p>
                  <a:endParaRPr lang="fa-IR"/>
                </a:p>
              </p:txBody>
            </p:sp>
            <p:sp>
              <p:nvSpPr>
                <p:cNvPr id="47454" name="Rectangle 422"/>
                <p:cNvSpPr>
                  <a:spLocks noChangeArrowheads="1"/>
                </p:cNvSpPr>
                <p:nvPr/>
              </p:nvSpPr>
              <p:spPr bwMode="auto">
                <a:xfrm>
                  <a:off x="864" y="816"/>
                  <a:ext cx="192" cy="192"/>
                </a:xfrm>
                <a:prstGeom prst="rect">
                  <a:avLst/>
                </a:prstGeom>
                <a:noFill/>
                <a:ln w="28575">
                  <a:solidFill>
                    <a:srgbClr val="000000"/>
                  </a:solidFill>
                  <a:miter lim="800000"/>
                  <a:headEnd/>
                  <a:tailEnd/>
                </a:ln>
              </p:spPr>
              <p:txBody>
                <a:bodyPr wrap="none" anchor="ctr"/>
                <a:lstStyle/>
                <a:p>
                  <a:endParaRPr lang="fa-IR"/>
                </a:p>
              </p:txBody>
            </p:sp>
            <p:sp>
              <p:nvSpPr>
                <p:cNvPr id="47455" name="Rectangle 423"/>
                <p:cNvSpPr>
                  <a:spLocks noChangeArrowheads="1"/>
                </p:cNvSpPr>
                <p:nvPr/>
              </p:nvSpPr>
              <p:spPr bwMode="auto">
                <a:xfrm>
                  <a:off x="1056" y="816"/>
                  <a:ext cx="192" cy="192"/>
                </a:xfrm>
                <a:prstGeom prst="rect">
                  <a:avLst/>
                </a:prstGeom>
                <a:noFill/>
                <a:ln w="28575">
                  <a:solidFill>
                    <a:srgbClr val="000000"/>
                  </a:solidFill>
                  <a:miter lim="800000"/>
                  <a:headEnd/>
                  <a:tailEnd/>
                </a:ln>
              </p:spPr>
              <p:txBody>
                <a:bodyPr wrap="none" anchor="ctr"/>
                <a:lstStyle/>
                <a:p>
                  <a:endParaRPr lang="fa-IR"/>
                </a:p>
              </p:txBody>
            </p:sp>
            <p:sp>
              <p:nvSpPr>
                <p:cNvPr id="47456" name="Rectangle 424"/>
                <p:cNvSpPr>
                  <a:spLocks noChangeArrowheads="1"/>
                </p:cNvSpPr>
                <p:nvPr/>
              </p:nvSpPr>
              <p:spPr bwMode="auto">
                <a:xfrm>
                  <a:off x="1248" y="816"/>
                  <a:ext cx="192" cy="192"/>
                </a:xfrm>
                <a:prstGeom prst="rect">
                  <a:avLst/>
                </a:prstGeom>
                <a:noFill/>
                <a:ln w="28575">
                  <a:solidFill>
                    <a:srgbClr val="000000"/>
                  </a:solidFill>
                  <a:miter lim="800000"/>
                  <a:headEnd/>
                  <a:tailEnd/>
                </a:ln>
              </p:spPr>
              <p:txBody>
                <a:bodyPr wrap="none" anchor="ctr"/>
                <a:lstStyle/>
                <a:p>
                  <a:endParaRPr lang="fa-IR"/>
                </a:p>
              </p:txBody>
            </p:sp>
          </p:grpSp>
          <p:grpSp>
            <p:nvGrpSpPr>
              <p:cNvPr id="47446" name="Group 425"/>
              <p:cNvGrpSpPr>
                <a:grpSpLocks/>
              </p:cNvGrpSpPr>
              <p:nvPr/>
            </p:nvGrpSpPr>
            <p:grpSpPr bwMode="auto">
              <a:xfrm>
                <a:off x="480" y="1392"/>
                <a:ext cx="960" cy="192"/>
                <a:chOff x="480" y="816"/>
                <a:chExt cx="960" cy="192"/>
              </a:xfrm>
            </p:grpSpPr>
            <p:sp>
              <p:nvSpPr>
                <p:cNvPr id="47447" name="Rectangle 426"/>
                <p:cNvSpPr>
                  <a:spLocks noChangeArrowheads="1"/>
                </p:cNvSpPr>
                <p:nvPr/>
              </p:nvSpPr>
              <p:spPr bwMode="auto">
                <a:xfrm>
                  <a:off x="480" y="816"/>
                  <a:ext cx="192" cy="192"/>
                </a:xfrm>
                <a:prstGeom prst="rect">
                  <a:avLst/>
                </a:prstGeom>
                <a:noFill/>
                <a:ln w="28575">
                  <a:solidFill>
                    <a:srgbClr val="000000"/>
                  </a:solidFill>
                  <a:miter lim="800000"/>
                  <a:headEnd/>
                  <a:tailEnd/>
                </a:ln>
              </p:spPr>
              <p:txBody>
                <a:bodyPr wrap="none" anchor="ctr"/>
                <a:lstStyle/>
                <a:p>
                  <a:endParaRPr lang="fa-IR"/>
                </a:p>
              </p:txBody>
            </p:sp>
            <p:sp>
              <p:nvSpPr>
                <p:cNvPr id="47448" name="Rectangle 427"/>
                <p:cNvSpPr>
                  <a:spLocks noChangeArrowheads="1"/>
                </p:cNvSpPr>
                <p:nvPr/>
              </p:nvSpPr>
              <p:spPr bwMode="auto">
                <a:xfrm>
                  <a:off x="672" y="816"/>
                  <a:ext cx="192" cy="192"/>
                </a:xfrm>
                <a:prstGeom prst="rect">
                  <a:avLst/>
                </a:prstGeom>
                <a:noFill/>
                <a:ln w="28575">
                  <a:solidFill>
                    <a:srgbClr val="000000"/>
                  </a:solidFill>
                  <a:miter lim="800000"/>
                  <a:headEnd/>
                  <a:tailEnd/>
                </a:ln>
              </p:spPr>
              <p:txBody>
                <a:bodyPr wrap="none" anchor="ctr"/>
                <a:lstStyle/>
                <a:p>
                  <a:endParaRPr lang="fa-IR"/>
                </a:p>
              </p:txBody>
            </p:sp>
            <p:sp>
              <p:nvSpPr>
                <p:cNvPr id="47449" name="Rectangle 428"/>
                <p:cNvSpPr>
                  <a:spLocks noChangeArrowheads="1"/>
                </p:cNvSpPr>
                <p:nvPr/>
              </p:nvSpPr>
              <p:spPr bwMode="auto">
                <a:xfrm>
                  <a:off x="864" y="816"/>
                  <a:ext cx="192" cy="192"/>
                </a:xfrm>
                <a:prstGeom prst="rect">
                  <a:avLst/>
                </a:prstGeom>
                <a:noFill/>
                <a:ln w="28575">
                  <a:solidFill>
                    <a:srgbClr val="000000"/>
                  </a:solidFill>
                  <a:miter lim="800000"/>
                  <a:headEnd/>
                  <a:tailEnd/>
                </a:ln>
              </p:spPr>
              <p:txBody>
                <a:bodyPr wrap="none" anchor="ctr"/>
                <a:lstStyle/>
                <a:p>
                  <a:endParaRPr lang="fa-IR"/>
                </a:p>
              </p:txBody>
            </p:sp>
            <p:sp>
              <p:nvSpPr>
                <p:cNvPr id="47450" name="Rectangle 429"/>
                <p:cNvSpPr>
                  <a:spLocks noChangeArrowheads="1"/>
                </p:cNvSpPr>
                <p:nvPr/>
              </p:nvSpPr>
              <p:spPr bwMode="auto">
                <a:xfrm>
                  <a:off x="1056" y="816"/>
                  <a:ext cx="192" cy="192"/>
                </a:xfrm>
                <a:prstGeom prst="rect">
                  <a:avLst/>
                </a:prstGeom>
                <a:noFill/>
                <a:ln w="28575">
                  <a:solidFill>
                    <a:srgbClr val="000000"/>
                  </a:solidFill>
                  <a:miter lim="800000"/>
                  <a:headEnd/>
                  <a:tailEnd/>
                </a:ln>
              </p:spPr>
              <p:txBody>
                <a:bodyPr wrap="none" anchor="ctr"/>
                <a:lstStyle/>
                <a:p>
                  <a:endParaRPr lang="fa-IR"/>
                </a:p>
              </p:txBody>
            </p:sp>
            <p:sp>
              <p:nvSpPr>
                <p:cNvPr id="47451" name="Rectangle 430"/>
                <p:cNvSpPr>
                  <a:spLocks noChangeArrowheads="1"/>
                </p:cNvSpPr>
                <p:nvPr/>
              </p:nvSpPr>
              <p:spPr bwMode="auto">
                <a:xfrm>
                  <a:off x="1248" y="816"/>
                  <a:ext cx="192" cy="192"/>
                </a:xfrm>
                <a:prstGeom prst="rect">
                  <a:avLst/>
                </a:prstGeom>
                <a:noFill/>
                <a:ln w="28575">
                  <a:solidFill>
                    <a:srgbClr val="000000"/>
                  </a:solidFill>
                  <a:miter lim="800000"/>
                  <a:headEnd/>
                  <a:tailEnd/>
                </a:ln>
              </p:spPr>
              <p:txBody>
                <a:bodyPr wrap="none" anchor="ctr"/>
                <a:lstStyle/>
                <a:p>
                  <a:endParaRPr lang="fa-IR"/>
                </a:p>
              </p:txBody>
            </p:sp>
          </p:grpSp>
        </p:grpSp>
        <p:grpSp>
          <p:nvGrpSpPr>
            <p:cNvPr id="47268" name="Group 431"/>
            <p:cNvGrpSpPr>
              <a:grpSpLocks/>
            </p:cNvGrpSpPr>
            <p:nvPr/>
          </p:nvGrpSpPr>
          <p:grpSpPr bwMode="auto">
            <a:xfrm>
              <a:off x="3990" y="2400"/>
              <a:ext cx="471" cy="353"/>
              <a:chOff x="1968" y="912"/>
              <a:chExt cx="768" cy="576"/>
            </a:xfrm>
          </p:grpSpPr>
          <p:grpSp>
            <p:nvGrpSpPr>
              <p:cNvPr id="47428" name="Group 432"/>
              <p:cNvGrpSpPr>
                <a:grpSpLocks/>
              </p:cNvGrpSpPr>
              <p:nvPr/>
            </p:nvGrpSpPr>
            <p:grpSpPr bwMode="auto">
              <a:xfrm>
                <a:off x="1968" y="912"/>
                <a:ext cx="768" cy="192"/>
                <a:chOff x="1968" y="912"/>
                <a:chExt cx="768" cy="192"/>
              </a:xfrm>
            </p:grpSpPr>
            <p:sp>
              <p:nvSpPr>
                <p:cNvPr id="47439" name="Rectangle 433"/>
                <p:cNvSpPr>
                  <a:spLocks noChangeArrowheads="1"/>
                </p:cNvSpPr>
                <p:nvPr/>
              </p:nvSpPr>
              <p:spPr bwMode="auto">
                <a:xfrm>
                  <a:off x="1968" y="912"/>
                  <a:ext cx="192" cy="192"/>
                </a:xfrm>
                <a:prstGeom prst="rect">
                  <a:avLst/>
                </a:prstGeom>
                <a:noFill/>
                <a:ln w="28575">
                  <a:solidFill>
                    <a:srgbClr val="000000"/>
                  </a:solidFill>
                  <a:miter lim="800000"/>
                  <a:headEnd/>
                  <a:tailEnd/>
                </a:ln>
              </p:spPr>
              <p:txBody>
                <a:bodyPr wrap="none" anchor="ctr"/>
                <a:lstStyle/>
                <a:p>
                  <a:endParaRPr lang="fa-IR"/>
                </a:p>
              </p:txBody>
            </p:sp>
            <p:sp>
              <p:nvSpPr>
                <p:cNvPr id="47440" name="Rectangle 434"/>
                <p:cNvSpPr>
                  <a:spLocks noChangeArrowheads="1"/>
                </p:cNvSpPr>
                <p:nvPr/>
              </p:nvSpPr>
              <p:spPr bwMode="auto">
                <a:xfrm>
                  <a:off x="2160" y="912"/>
                  <a:ext cx="192" cy="192"/>
                </a:xfrm>
                <a:prstGeom prst="rect">
                  <a:avLst/>
                </a:prstGeom>
                <a:noFill/>
                <a:ln w="28575">
                  <a:solidFill>
                    <a:srgbClr val="000000"/>
                  </a:solidFill>
                  <a:miter lim="800000"/>
                  <a:headEnd/>
                  <a:tailEnd/>
                </a:ln>
              </p:spPr>
              <p:txBody>
                <a:bodyPr wrap="none" anchor="ctr"/>
                <a:lstStyle/>
                <a:p>
                  <a:endParaRPr lang="fa-IR"/>
                </a:p>
              </p:txBody>
            </p:sp>
            <p:sp>
              <p:nvSpPr>
                <p:cNvPr id="47441" name="Rectangle 435"/>
                <p:cNvSpPr>
                  <a:spLocks noChangeArrowheads="1"/>
                </p:cNvSpPr>
                <p:nvPr/>
              </p:nvSpPr>
              <p:spPr bwMode="auto">
                <a:xfrm>
                  <a:off x="2352" y="912"/>
                  <a:ext cx="192" cy="192"/>
                </a:xfrm>
                <a:prstGeom prst="rect">
                  <a:avLst/>
                </a:prstGeom>
                <a:noFill/>
                <a:ln w="28575">
                  <a:solidFill>
                    <a:srgbClr val="000000"/>
                  </a:solidFill>
                  <a:miter lim="800000"/>
                  <a:headEnd/>
                  <a:tailEnd/>
                </a:ln>
              </p:spPr>
              <p:txBody>
                <a:bodyPr wrap="none" anchor="ctr"/>
                <a:lstStyle/>
                <a:p>
                  <a:endParaRPr lang="fa-IR"/>
                </a:p>
              </p:txBody>
            </p:sp>
            <p:sp>
              <p:nvSpPr>
                <p:cNvPr id="47442" name="Rectangle 436"/>
                <p:cNvSpPr>
                  <a:spLocks noChangeArrowheads="1"/>
                </p:cNvSpPr>
                <p:nvPr/>
              </p:nvSpPr>
              <p:spPr bwMode="auto">
                <a:xfrm>
                  <a:off x="2544" y="912"/>
                  <a:ext cx="192" cy="192"/>
                </a:xfrm>
                <a:prstGeom prst="rect">
                  <a:avLst/>
                </a:prstGeom>
                <a:noFill/>
                <a:ln w="28575">
                  <a:solidFill>
                    <a:srgbClr val="000000"/>
                  </a:solidFill>
                  <a:miter lim="800000"/>
                  <a:headEnd/>
                  <a:tailEnd/>
                </a:ln>
              </p:spPr>
              <p:txBody>
                <a:bodyPr wrap="none" anchor="ctr"/>
                <a:lstStyle/>
                <a:p>
                  <a:endParaRPr lang="fa-IR"/>
                </a:p>
              </p:txBody>
            </p:sp>
          </p:grpSp>
          <p:grpSp>
            <p:nvGrpSpPr>
              <p:cNvPr id="47429" name="Group 437"/>
              <p:cNvGrpSpPr>
                <a:grpSpLocks/>
              </p:cNvGrpSpPr>
              <p:nvPr/>
            </p:nvGrpSpPr>
            <p:grpSpPr bwMode="auto">
              <a:xfrm>
                <a:off x="1968" y="1104"/>
                <a:ext cx="768" cy="192"/>
                <a:chOff x="1968" y="912"/>
                <a:chExt cx="768" cy="192"/>
              </a:xfrm>
            </p:grpSpPr>
            <p:sp>
              <p:nvSpPr>
                <p:cNvPr id="47435" name="Rectangle 438"/>
                <p:cNvSpPr>
                  <a:spLocks noChangeArrowheads="1"/>
                </p:cNvSpPr>
                <p:nvPr/>
              </p:nvSpPr>
              <p:spPr bwMode="auto">
                <a:xfrm>
                  <a:off x="1968" y="912"/>
                  <a:ext cx="192" cy="192"/>
                </a:xfrm>
                <a:prstGeom prst="rect">
                  <a:avLst/>
                </a:prstGeom>
                <a:noFill/>
                <a:ln w="28575">
                  <a:solidFill>
                    <a:srgbClr val="000000"/>
                  </a:solidFill>
                  <a:miter lim="800000"/>
                  <a:headEnd/>
                  <a:tailEnd/>
                </a:ln>
              </p:spPr>
              <p:txBody>
                <a:bodyPr wrap="none" anchor="ctr"/>
                <a:lstStyle/>
                <a:p>
                  <a:endParaRPr lang="fa-IR"/>
                </a:p>
              </p:txBody>
            </p:sp>
            <p:sp>
              <p:nvSpPr>
                <p:cNvPr id="47436" name="Rectangle 439"/>
                <p:cNvSpPr>
                  <a:spLocks noChangeArrowheads="1"/>
                </p:cNvSpPr>
                <p:nvPr/>
              </p:nvSpPr>
              <p:spPr bwMode="auto">
                <a:xfrm>
                  <a:off x="2160" y="912"/>
                  <a:ext cx="192" cy="192"/>
                </a:xfrm>
                <a:prstGeom prst="rect">
                  <a:avLst/>
                </a:prstGeom>
                <a:noFill/>
                <a:ln w="28575">
                  <a:solidFill>
                    <a:srgbClr val="000000"/>
                  </a:solidFill>
                  <a:miter lim="800000"/>
                  <a:headEnd/>
                  <a:tailEnd/>
                </a:ln>
              </p:spPr>
              <p:txBody>
                <a:bodyPr wrap="none" anchor="ctr"/>
                <a:lstStyle/>
                <a:p>
                  <a:endParaRPr lang="fa-IR"/>
                </a:p>
              </p:txBody>
            </p:sp>
            <p:sp>
              <p:nvSpPr>
                <p:cNvPr id="47437" name="Rectangle 440"/>
                <p:cNvSpPr>
                  <a:spLocks noChangeArrowheads="1"/>
                </p:cNvSpPr>
                <p:nvPr/>
              </p:nvSpPr>
              <p:spPr bwMode="auto">
                <a:xfrm>
                  <a:off x="2352" y="912"/>
                  <a:ext cx="192" cy="192"/>
                </a:xfrm>
                <a:prstGeom prst="rect">
                  <a:avLst/>
                </a:prstGeom>
                <a:noFill/>
                <a:ln w="28575">
                  <a:solidFill>
                    <a:srgbClr val="000000"/>
                  </a:solidFill>
                  <a:miter lim="800000"/>
                  <a:headEnd/>
                  <a:tailEnd/>
                </a:ln>
              </p:spPr>
              <p:txBody>
                <a:bodyPr wrap="none" anchor="ctr"/>
                <a:lstStyle/>
                <a:p>
                  <a:endParaRPr lang="fa-IR"/>
                </a:p>
              </p:txBody>
            </p:sp>
            <p:sp>
              <p:nvSpPr>
                <p:cNvPr id="47438" name="Rectangle 441"/>
                <p:cNvSpPr>
                  <a:spLocks noChangeArrowheads="1"/>
                </p:cNvSpPr>
                <p:nvPr/>
              </p:nvSpPr>
              <p:spPr bwMode="auto">
                <a:xfrm>
                  <a:off x="2544" y="912"/>
                  <a:ext cx="192" cy="192"/>
                </a:xfrm>
                <a:prstGeom prst="rect">
                  <a:avLst/>
                </a:prstGeom>
                <a:noFill/>
                <a:ln w="28575">
                  <a:solidFill>
                    <a:srgbClr val="000000"/>
                  </a:solidFill>
                  <a:miter lim="800000"/>
                  <a:headEnd/>
                  <a:tailEnd/>
                </a:ln>
              </p:spPr>
              <p:txBody>
                <a:bodyPr wrap="none" anchor="ctr"/>
                <a:lstStyle/>
                <a:p>
                  <a:endParaRPr lang="fa-IR"/>
                </a:p>
              </p:txBody>
            </p:sp>
          </p:grpSp>
          <p:grpSp>
            <p:nvGrpSpPr>
              <p:cNvPr id="47430" name="Group 442"/>
              <p:cNvGrpSpPr>
                <a:grpSpLocks/>
              </p:cNvGrpSpPr>
              <p:nvPr/>
            </p:nvGrpSpPr>
            <p:grpSpPr bwMode="auto">
              <a:xfrm>
                <a:off x="1968" y="1296"/>
                <a:ext cx="768" cy="192"/>
                <a:chOff x="1968" y="912"/>
                <a:chExt cx="768" cy="192"/>
              </a:xfrm>
            </p:grpSpPr>
            <p:sp>
              <p:nvSpPr>
                <p:cNvPr id="47431" name="Rectangle 443"/>
                <p:cNvSpPr>
                  <a:spLocks noChangeArrowheads="1"/>
                </p:cNvSpPr>
                <p:nvPr/>
              </p:nvSpPr>
              <p:spPr bwMode="auto">
                <a:xfrm>
                  <a:off x="1968" y="912"/>
                  <a:ext cx="192" cy="192"/>
                </a:xfrm>
                <a:prstGeom prst="rect">
                  <a:avLst/>
                </a:prstGeom>
                <a:noFill/>
                <a:ln w="28575">
                  <a:solidFill>
                    <a:srgbClr val="000000"/>
                  </a:solidFill>
                  <a:miter lim="800000"/>
                  <a:headEnd/>
                  <a:tailEnd/>
                </a:ln>
              </p:spPr>
              <p:txBody>
                <a:bodyPr wrap="none" anchor="ctr"/>
                <a:lstStyle/>
                <a:p>
                  <a:endParaRPr lang="fa-IR"/>
                </a:p>
              </p:txBody>
            </p:sp>
            <p:sp>
              <p:nvSpPr>
                <p:cNvPr id="47432" name="Rectangle 444"/>
                <p:cNvSpPr>
                  <a:spLocks noChangeArrowheads="1"/>
                </p:cNvSpPr>
                <p:nvPr/>
              </p:nvSpPr>
              <p:spPr bwMode="auto">
                <a:xfrm>
                  <a:off x="2160" y="912"/>
                  <a:ext cx="192" cy="192"/>
                </a:xfrm>
                <a:prstGeom prst="rect">
                  <a:avLst/>
                </a:prstGeom>
                <a:noFill/>
                <a:ln w="28575">
                  <a:solidFill>
                    <a:srgbClr val="000000"/>
                  </a:solidFill>
                  <a:miter lim="800000"/>
                  <a:headEnd/>
                  <a:tailEnd/>
                </a:ln>
              </p:spPr>
              <p:txBody>
                <a:bodyPr wrap="none" anchor="ctr"/>
                <a:lstStyle/>
                <a:p>
                  <a:endParaRPr lang="fa-IR"/>
                </a:p>
              </p:txBody>
            </p:sp>
            <p:sp>
              <p:nvSpPr>
                <p:cNvPr id="47433" name="Rectangle 445"/>
                <p:cNvSpPr>
                  <a:spLocks noChangeArrowheads="1"/>
                </p:cNvSpPr>
                <p:nvPr/>
              </p:nvSpPr>
              <p:spPr bwMode="auto">
                <a:xfrm>
                  <a:off x="2352" y="912"/>
                  <a:ext cx="192" cy="192"/>
                </a:xfrm>
                <a:prstGeom prst="rect">
                  <a:avLst/>
                </a:prstGeom>
                <a:noFill/>
                <a:ln w="28575">
                  <a:solidFill>
                    <a:srgbClr val="000000"/>
                  </a:solidFill>
                  <a:miter lim="800000"/>
                  <a:headEnd/>
                  <a:tailEnd/>
                </a:ln>
              </p:spPr>
              <p:txBody>
                <a:bodyPr wrap="none" anchor="ctr"/>
                <a:lstStyle/>
                <a:p>
                  <a:endParaRPr lang="fa-IR"/>
                </a:p>
              </p:txBody>
            </p:sp>
            <p:sp>
              <p:nvSpPr>
                <p:cNvPr id="47434" name="Rectangle 446"/>
                <p:cNvSpPr>
                  <a:spLocks noChangeArrowheads="1"/>
                </p:cNvSpPr>
                <p:nvPr/>
              </p:nvSpPr>
              <p:spPr bwMode="auto">
                <a:xfrm>
                  <a:off x="2544" y="912"/>
                  <a:ext cx="192" cy="192"/>
                </a:xfrm>
                <a:prstGeom prst="rect">
                  <a:avLst/>
                </a:prstGeom>
                <a:noFill/>
                <a:ln w="28575">
                  <a:solidFill>
                    <a:srgbClr val="000000"/>
                  </a:solidFill>
                  <a:miter lim="800000"/>
                  <a:headEnd/>
                  <a:tailEnd/>
                </a:ln>
              </p:spPr>
              <p:txBody>
                <a:bodyPr wrap="none" anchor="ctr"/>
                <a:lstStyle/>
                <a:p>
                  <a:endParaRPr lang="fa-IR"/>
                </a:p>
              </p:txBody>
            </p:sp>
          </p:grpSp>
        </p:grpSp>
        <p:grpSp>
          <p:nvGrpSpPr>
            <p:cNvPr id="47269" name="Group 447"/>
            <p:cNvGrpSpPr>
              <a:grpSpLocks/>
            </p:cNvGrpSpPr>
            <p:nvPr/>
          </p:nvGrpSpPr>
          <p:grpSpPr bwMode="auto">
            <a:xfrm>
              <a:off x="4550" y="2400"/>
              <a:ext cx="353" cy="470"/>
              <a:chOff x="3072" y="864"/>
              <a:chExt cx="576" cy="768"/>
            </a:xfrm>
          </p:grpSpPr>
          <p:grpSp>
            <p:nvGrpSpPr>
              <p:cNvPr id="47412" name="Group 448"/>
              <p:cNvGrpSpPr>
                <a:grpSpLocks/>
              </p:cNvGrpSpPr>
              <p:nvPr/>
            </p:nvGrpSpPr>
            <p:grpSpPr bwMode="auto">
              <a:xfrm>
                <a:off x="3072" y="864"/>
                <a:ext cx="576" cy="192"/>
                <a:chOff x="3072" y="864"/>
                <a:chExt cx="576" cy="192"/>
              </a:xfrm>
            </p:grpSpPr>
            <p:sp>
              <p:nvSpPr>
                <p:cNvPr id="47425" name="Rectangle 449"/>
                <p:cNvSpPr>
                  <a:spLocks noChangeArrowheads="1"/>
                </p:cNvSpPr>
                <p:nvPr/>
              </p:nvSpPr>
              <p:spPr bwMode="auto">
                <a:xfrm>
                  <a:off x="3072" y="864"/>
                  <a:ext cx="192" cy="192"/>
                </a:xfrm>
                <a:prstGeom prst="rect">
                  <a:avLst/>
                </a:prstGeom>
                <a:solidFill>
                  <a:srgbClr val="FF0000"/>
                </a:solidFill>
                <a:ln w="28575">
                  <a:solidFill>
                    <a:srgbClr val="000000"/>
                  </a:solidFill>
                  <a:miter lim="800000"/>
                  <a:headEnd/>
                  <a:tailEnd/>
                </a:ln>
              </p:spPr>
              <p:txBody>
                <a:bodyPr wrap="none" anchor="ctr"/>
                <a:lstStyle/>
                <a:p>
                  <a:endParaRPr lang="fa-IR"/>
                </a:p>
              </p:txBody>
            </p:sp>
            <p:sp>
              <p:nvSpPr>
                <p:cNvPr id="47426" name="Rectangle 450"/>
                <p:cNvSpPr>
                  <a:spLocks noChangeArrowheads="1"/>
                </p:cNvSpPr>
                <p:nvPr/>
              </p:nvSpPr>
              <p:spPr bwMode="auto">
                <a:xfrm>
                  <a:off x="3264" y="864"/>
                  <a:ext cx="192" cy="192"/>
                </a:xfrm>
                <a:prstGeom prst="rect">
                  <a:avLst/>
                </a:prstGeom>
                <a:solidFill>
                  <a:srgbClr val="FF0000"/>
                </a:solidFill>
                <a:ln w="28575">
                  <a:solidFill>
                    <a:srgbClr val="000000"/>
                  </a:solidFill>
                  <a:miter lim="800000"/>
                  <a:headEnd/>
                  <a:tailEnd/>
                </a:ln>
              </p:spPr>
              <p:txBody>
                <a:bodyPr wrap="none" anchor="ctr"/>
                <a:lstStyle/>
                <a:p>
                  <a:endParaRPr lang="fa-IR"/>
                </a:p>
              </p:txBody>
            </p:sp>
            <p:sp>
              <p:nvSpPr>
                <p:cNvPr id="47427" name="Rectangle 451"/>
                <p:cNvSpPr>
                  <a:spLocks noChangeArrowheads="1"/>
                </p:cNvSpPr>
                <p:nvPr/>
              </p:nvSpPr>
              <p:spPr bwMode="auto">
                <a:xfrm>
                  <a:off x="3456" y="864"/>
                  <a:ext cx="192" cy="192"/>
                </a:xfrm>
                <a:prstGeom prst="rect">
                  <a:avLst/>
                </a:prstGeom>
                <a:solidFill>
                  <a:srgbClr val="FF0000"/>
                </a:solidFill>
                <a:ln w="28575">
                  <a:solidFill>
                    <a:srgbClr val="000000"/>
                  </a:solidFill>
                  <a:miter lim="800000"/>
                  <a:headEnd/>
                  <a:tailEnd/>
                </a:ln>
              </p:spPr>
              <p:txBody>
                <a:bodyPr wrap="none" anchor="ctr"/>
                <a:lstStyle/>
                <a:p>
                  <a:endParaRPr lang="fa-IR"/>
                </a:p>
              </p:txBody>
            </p:sp>
          </p:grpSp>
          <p:grpSp>
            <p:nvGrpSpPr>
              <p:cNvPr id="47413" name="Group 452"/>
              <p:cNvGrpSpPr>
                <a:grpSpLocks/>
              </p:cNvGrpSpPr>
              <p:nvPr/>
            </p:nvGrpSpPr>
            <p:grpSpPr bwMode="auto">
              <a:xfrm>
                <a:off x="3072" y="1056"/>
                <a:ext cx="576" cy="192"/>
                <a:chOff x="3072" y="864"/>
                <a:chExt cx="576" cy="192"/>
              </a:xfrm>
            </p:grpSpPr>
            <p:sp>
              <p:nvSpPr>
                <p:cNvPr id="47422" name="Rectangle 453"/>
                <p:cNvSpPr>
                  <a:spLocks noChangeArrowheads="1"/>
                </p:cNvSpPr>
                <p:nvPr/>
              </p:nvSpPr>
              <p:spPr bwMode="auto">
                <a:xfrm>
                  <a:off x="3072" y="864"/>
                  <a:ext cx="192" cy="192"/>
                </a:xfrm>
                <a:prstGeom prst="rect">
                  <a:avLst/>
                </a:prstGeom>
                <a:solidFill>
                  <a:srgbClr val="FF0000"/>
                </a:solidFill>
                <a:ln w="28575">
                  <a:solidFill>
                    <a:srgbClr val="000000"/>
                  </a:solidFill>
                  <a:miter lim="800000"/>
                  <a:headEnd/>
                  <a:tailEnd/>
                </a:ln>
              </p:spPr>
              <p:txBody>
                <a:bodyPr wrap="none" anchor="ctr"/>
                <a:lstStyle/>
                <a:p>
                  <a:endParaRPr lang="fa-IR"/>
                </a:p>
              </p:txBody>
            </p:sp>
            <p:sp>
              <p:nvSpPr>
                <p:cNvPr id="47423" name="Rectangle 454"/>
                <p:cNvSpPr>
                  <a:spLocks noChangeArrowheads="1"/>
                </p:cNvSpPr>
                <p:nvPr/>
              </p:nvSpPr>
              <p:spPr bwMode="auto">
                <a:xfrm>
                  <a:off x="3264" y="864"/>
                  <a:ext cx="192" cy="192"/>
                </a:xfrm>
                <a:prstGeom prst="rect">
                  <a:avLst/>
                </a:prstGeom>
                <a:solidFill>
                  <a:srgbClr val="FF0000"/>
                </a:solidFill>
                <a:ln w="28575">
                  <a:solidFill>
                    <a:srgbClr val="000000"/>
                  </a:solidFill>
                  <a:miter lim="800000"/>
                  <a:headEnd/>
                  <a:tailEnd/>
                </a:ln>
              </p:spPr>
              <p:txBody>
                <a:bodyPr wrap="none" anchor="ctr"/>
                <a:lstStyle/>
                <a:p>
                  <a:endParaRPr lang="fa-IR"/>
                </a:p>
              </p:txBody>
            </p:sp>
            <p:sp>
              <p:nvSpPr>
                <p:cNvPr id="47424" name="Rectangle 455"/>
                <p:cNvSpPr>
                  <a:spLocks noChangeArrowheads="1"/>
                </p:cNvSpPr>
                <p:nvPr/>
              </p:nvSpPr>
              <p:spPr bwMode="auto">
                <a:xfrm>
                  <a:off x="3456" y="864"/>
                  <a:ext cx="192" cy="192"/>
                </a:xfrm>
                <a:prstGeom prst="rect">
                  <a:avLst/>
                </a:prstGeom>
                <a:solidFill>
                  <a:srgbClr val="FF0000"/>
                </a:solidFill>
                <a:ln w="28575">
                  <a:solidFill>
                    <a:srgbClr val="000000"/>
                  </a:solidFill>
                  <a:miter lim="800000"/>
                  <a:headEnd/>
                  <a:tailEnd/>
                </a:ln>
              </p:spPr>
              <p:txBody>
                <a:bodyPr wrap="none" anchor="ctr"/>
                <a:lstStyle/>
                <a:p>
                  <a:endParaRPr lang="fa-IR"/>
                </a:p>
              </p:txBody>
            </p:sp>
          </p:grpSp>
          <p:grpSp>
            <p:nvGrpSpPr>
              <p:cNvPr id="47414" name="Group 456"/>
              <p:cNvGrpSpPr>
                <a:grpSpLocks/>
              </p:cNvGrpSpPr>
              <p:nvPr/>
            </p:nvGrpSpPr>
            <p:grpSpPr bwMode="auto">
              <a:xfrm>
                <a:off x="3072" y="1248"/>
                <a:ext cx="576" cy="192"/>
                <a:chOff x="3072" y="864"/>
                <a:chExt cx="576" cy="192"/>
              </a:xfrm>
            </p:grpSpPr>
            <p:sp>
              <p:nvSpPr>
                <p:cNvPr id="47419" name="Rectangle 457"/>
                <p:cNvSpPr>
                  <a:spLocks noChangeArrowheads="1"/>
                </p:cNvSpPr>
                <p:nvPr/>
              </p:nvSpPr>
              <p:spPr bwMode="auto">
                <a:xfrm>
                  <a:off x="3072" y="864"/>
                  <a:ext cx="192" cy="192"/>
                </a:xfrm>
                <a:prstGeom prst="rect">
                  <a:avLst/>
                </a:prstGeom>
                <a:solidFill>
                  <a:srgbClr val="FF0000"/>
                </a:solidFill>
                <a:ln w="28575">
                  <a:solidFill>
                    <a:srgbClr val="000000"/>
                  </a:solidFill>
                  <a:miter lim="800000"/>
                  <a:headEnd/>
                  <a:tailEnd/>
                </a:ln>
              </p:spPr>
              <p:txBody>
                <a:bodyPr wrap="none" anchor="ctr"/>
                <a:lstStyle/>
                <a:p>
                  <a:endParaRPr lang="fa-IR"/>
                </a:p>
              </p:txBody>
            </p:sp>
            <p:sp>
              <p:nvSpPr>
                <p:cNvPr id="47420" name="Rectangle 458"/>
                <p:cNvSpPr>
                  <a:spLocks noChangeArrowheads="1"/>
                </p:cNvSpPr>
                <p:nvPr/>
              </p:nvSpPr>
              <p:spPr bwMode="auto">
                <a:xfrm>
                  <a:off x="3264" y="864"/>
                  <a:ext cx="192" cy="192"/>
                </a:xfrm>
                <a:prstGeom prst="rect">
                  <a:avLst/>
                </a:prstGeom>
                <a:solidFill>
                  <a:srgbClr val="FF0000"/>
                </a:solidFill>
                <a:ln w="28575">
                  <a:solidFill>
                    <a:srgbClr val="000000"/>
                  </a:solidFill>
                  <a:miter lim="800000"/>
                  <a:headEnd/>
                  <a:tailEnd/>
                </a:ln>
              </p:spPr>
              <p:txBody>
                <a:bodyPr wrap="none" anchor="ctr"/>
                <a:lstStyle/>
                <a:p>
                  <a:endParaRPr lang="fa-IR"/>
                </a:p>
              </p:txBody>
            </p:sp>
            <p:sp>
              <p:nvSpPr>
                <p:cNvPr id="47421" name="Rectangle 459"/>
                <p:cNvSpPr>
                  <a:spLocks noChangeArrowheads="1"/>
                </p:cNvSpPr>
                <p:nvPr/>
              </p:nvSpPr>
              <p:spPr bwMode="auto">
                <a:xfrm>
                  <a:off x="3456" y="864"/>
                  <a:ext cx="192" cy="192"/>
                </a:xfrm>
                <a:prstGeom prst="rect">
                  <a:avLst/>
                </a:prstGeom>
                <a:solidFill>
                  <a:srgbClr val="FF0000"/>
                </a:solidFill>
                <a:ln w="28575">
                  <a:solidFill>
                    <a:srgbClr val="000000"/>
                  </a:solidFill>
                  <a:miter lim="800000"/>
                  <a:headEnd/>
                  <a:tailEnd/>
                </a:ln>
              </p:spPr>
              <p:txBody>
                <a:bodyPr wrap="none" anchor="ctr"/>
                <a:lstStyle/>
                <a:p>
                  <a:endParaRPr lang="fa-IR"/>
                </a:p>
              </p:txBody>
            </p:sp>
          </p:grpSp>
          <p:grpSp>
            <p:nvGrpSpPr>
              <p:cNvPr id="47415" name="Group 460"/>
              <p:cNvGrpSpPr>
                <a:grpSpLocks/>
              </p:cNvGrpSpPr>
              <p:nvPr/>
            </p:nvGrpSpPr>
            <p:grpSpPr bwMode="auto">
              <a:xfrm>
                <a:off x="3072" y="1440"/>
                <a:ext cx="576" cy="192"/>
                <a:chOff x="3072" y="864"/>
                <a:chExt cx="576" cy="192"/>
              </a:xfrm>
            </p:grpSpPr>
            <p:sp>
              <p:nvSpPr>
                <p:cNvPr id="47416" name="Rectangle 461"/>
                <p:cNvSpPr>
                  <a:spLocks noChangeArrowheads="1"/>
                </p:cNvSpPr>
                <p:nvPr/>
              </p:nvSpPr>
              <p:spPr bwMode="auto">
                <a:xfrm>
                  <a:off x="3072" y="864"/>
                  <a:ext cx="192" cy="192"/>
                </a:xfrm>
                <a:prstGeom prst="rect">
                  <a:avLst/>
                </a:prstGeom>
                <a:solidFill>
                  <a:srgbClr val="FF0000"/>
                </a:solidFill>
                <a:ln w="28575">
                  <a:solidFill>
                    <a:srgbClr val="000000"/>
                  </a:solidFill>
                  <a:miter lim="800000"/>
                  <a:headEnd/>
                  <a:tailEnd/>
                </a:ln>
              </p:spPr>
              <p:txBody>
                <a:bodyPr wrap="none" anchor="ctr"/>
                <a:lstStyle/>
                <a:p>
                  <a:endParaRPr lang="fa-IR"/>
                </a:p>
              </p:txBody>
            </p:sp>
            <p:sp>
              <p:nvSpPr>
                <p:cNvPr id="47417" name="Rectangle 462"/>
                <p:cNvSpPr>
                  <a:spLocks noChangeArrowheads="1"/>
                </p:cNvSpPr>
                <p:nvPr/>
              </p:nvSpPr>
              <p:spPr bwMode="auto">
                <a:xfrm>
                  <a:off x="3264" y="864"/>
                  <a:ext cx="192" cy="192"/>
                </a:xfrm>
                <a:prstGeom prst="rect">
                  <a:avLst/>
                </a:prstGeom>
                <a:solidFill>
                  <a:srgbClr val="FF0000"/>
                </a:solidFill>
                <a:ln w="28575">
                  <a:solidFill>
                    <a:srgbClr val="000000"/>
                  </a:solidFill>
                  <a:miter lim="800000"/>
                  <a:headEnd/>
                  <a:tailEnd/>
                </a:ln>
              </p:spPr>
              <p:txBody>
                <a:bodyPr wrap="none" anchor="ctr"/>
                <a:lstStyle/>
                <a:p>
                  <a:endParaRPr lang="fa-IR"/>
                </a:p>
              </p:txBody>
            </p:sp>
            <p:sp>
              <p:nvSpPr>
                <p:cNvPr id="47418" name="Rectangle 463"/>
                <p:cNvSpPr>
                  <a:spLocks noChangeArrowheads="1"/>
                </p:cNvSpPr>
                <p:nvPr/>
              </p:nvSpPr>
              <p:spPr bwMode="auto">
                <a:xfrm>
                  <a:off x="3456" y="864"/>
                  <a:ext cx="192" cy="192"/>
                </a:xfrm>
                <a:prstGeom prst="rect">
                  <a:avLst/>
                </a:prstGeom>
                <a:solidFill>
                  <a:srgbClr val="FF0000"/>
                </a:solidFill>
                <a:ln w="28575">
                  <a:solidFill>
                    <a:srgbClr val="000000"/>
                  </a:solidFill>
                  <a:miter lim="800000"/>
                  <a:headEnd/>
                  <a:tailEnd/>
                </a:ln>
              </p:spPr>
              <p:txBody>
                <a:bodyPr wrap="none" anchor="ctr"/>
                <a:lstStyle/>
                <a:p>
                  <a:endParaRPr lang="fa-IR"/>
                </a:p>
              </p:txBody>
            </p:sp>
          </p:grpSp>
        </p:grpSp>
        <p:grpSp>
          <p:nvGrpSpPr>
            <p:cNvPr id="47270" name="Group 464"/>
            <p:cNvGrpSpPr>
              <a:grpSpLocks/>
            </p:cNvGrpSpPr>
            <p:nvPr/>
          </p:nvGrpSpPr>
          <p:grpSpPr bwMode="auto">
            <a:xfrm>
              <a:off x="4962" y="2400"/>
              <a:ext cx="354" cy="353"/>
              <a:chOff x="3792" y="864"/>
              <a:chExt cx="576" cy="576"/>
            </a:xfrm>
          </p:grpSpPr>
          <p:grpSp>
            <p:nvGrpSpPr>
              <p:cNvPr id="47400" name="Group 465"/>
              <p:cNvGrpSpPr>
                <a:grpSpLocks/>
              </p:cNvGrpSpPr>
              <p:nvPr/>
            </p:nvGrpSpPr>
            <p:grpSpPr bwMode="auto">
              <a:xfrm>
                <a:off x="3792" y="864"/>
                <a:ext cx="576" cy="192"/>
                <a:chOff x="3792" y="864"/>
                <a:chExt cx="576" cy="192"/>
              </a:xfrm>
            </p:grpSpPr>
            <p:sp>
              <p:nvSpPr>
                <p:cNvPr id="47409" name="Rectangle 466"/>
                <p:cNvSpPr>
                  <a:spLocks noChangeArrowheads="1"/>
                </p:cNvSpPr>
                <p:nvPr/>
              </p:nvSpPr>
              <p:spPr bwMode="auto">
                <a:xfrm>
                  <a:off x="3792" y="864"/>
                  <a:ext cx="192" cy="192"/>
                </a:xfrm>
                <a:prstGeom prst="rect">
                  <a:avLst/>
                </a:prstGeom>
                <a:noFill/>
                <a:ln w="28575">
                  <a:solidFill>
                    <a:srgbClr val="000000"/>
                  </a:solidFill>
                  <a:miter lim="800000"/>
                  <a:headEnd/>
                  <a:tailEnd/>
                </a:ln>
              </p:spPr>
              <p:txBody>
                <a:bodyPr wrap="none" anchor="ctr"/>
                <a:lstStyle/>
                <a:p>
                  <a:endParaRPr lang="fa-IR"/>
                </a:p>
              </p:txBody>
            </p:sp>
            <p:sp>
              <p:nvSpPr>
                <p:cNvPr id="47410" name="Rectangle 467"/>
                <p:cNvSpPr>
                  <a:spLocks noChangeArrowheads="1"/>
                </p:cNvSpPr>
                <p:nvPr/>
              </p:nvSpPr>
              <p:spPr bwMode="auto">
                <a:xfrm>
                  <a:off x="3984" y="864"/>
                  <a:ext cx="192" cy="192"/>
                </a:xfrm>
                <a:prstGeom prst="rect">
                  <a:avLst/>
                </a:prstGeom>
                <a:noFill/>
                <a:ln w="28575">
                  <a:solidFill>
                    <a:srgbClr val="000000"/>
                  </a:solidFill>
                  <a:miter lim="800000"/>
                  <a:headEnd/>
                  <a:tailEnd/>
                </a:ln>
              </p:spPr>
              <p:txBody>
                <a:bodyPr wrap="none" anchor="ctr"/>
                <a:lstStyle/>
                <a:p>
                  <a:endParaRPr lang="fa-IR"/>
                </a:p>
              </p:txBody>
            </p:sp>
            <p:sp>
              <p:nvSpPr>
                <p:cNvPr id="47411" name="Rectangle 468"/>
                <p:cNvSpPr>
                  <a:spLocks noChangeArrowheads="1"/>
                </p:cNvSpPr>
                <p:nvPr/>
              </p:nvSpPr>
              <p:spPr bwMode="auto">
                <a:xfrm>
                  <a:off x="4176" y="864"/>
                  <a:ext cx="192" cy="192"/>
                </a:xfrm>
                <a:prstGeom prst="rect">
                  <a:avLst/>
                </a:prstGeom>
                <a:noFill/>
                <a:ln w="28575">
                  <a:solidFill>
                    <a:srgbClr val="000000"/>
                  </a:solidFill>
                  <a:miter lim="800000"/>
                  <a:headEnd/>
                  <a:tailEnd/>
                </a:ln>
              </p:spPr>
              <p:txBody>
                <a:bodyPr wrap="none" anchor="ctr"/>
                <a:lstStyle/>
                <a:p>
                  <a:endParaRPr lang="fa-IR"/>
                </a:p>
              </p:txBody>
            </p:sp>
          </p:grpSp>
          <p:grpSp>
            <p:nvGrpSpPr>
              <p:cNvPr id="47401" name="Group 469"/>
              <p:cNvGrpSpPr>
                <a:grpSpLocks/>
              </p:cNvGrpSpPr>
              <p:nvPr/>
            </p:nvGrpSpPr>
            <p:grpSpPr bwMode="auto">
              <a:xfrm>
                <a:off x="3792" y="1056"/>
                <a:ext cx="576" cy="192"/>
                <a:chOff x="3792" y="864"/>
                <a:chExt cx="576" cy="192"/>
              </a:xfrm>
            </p:grpSpPr>
            <p:sp>
              <p:nvSpPr>
                <p:cNvPr id="47406" name="Rectangle 470"/>
                <p:cNvSpPr>
                  <a:spLocks noChangeArrowheads="1"/>
                </p:cNvSpPr>
                <p:nvPr/>
              </p:nvSpPr>
              <p:spPr bwMode="auto">
                <a:xfrm>
                  <a:off x="3792" y="864"/>
                  <a:ext cx="192" cy="192"/>
                </a:xfrm>
                <a:prstGeom prst="rect">
                  <a:avLst/>
                </a:prstGeom>
                <a:noFill/>
                <a:ln w="28575">
                  <a:solidFill>
                    <a:srgbClr val="000000"/>
                  </a:solidFill>
                  <a:miter lim="800000"/>
                  <a:headEnd/>
                  <a:tailEnd/>
                </a:ln>
              </p:spPr>
              <p:txBody>
                <a:bodyPr wrap="none" anchor="ctr"/>
                <a:lstStyle/>
                <a:p>
                  <a:endParaRPr lang="fa-IR"/>
                </a:p>
              </p:txBody>
            </p:sp>
            <p:sp>
              <p:nvSpPr>
                <p:cNvPr id="47407" name="Rectangle 471"/>
                <p:cNvSpPr>
                  <a:spLocks noChangeArrowheads="1"/>
                </p:cNvSpPr>
                <p:nvPr/>
              </p:nvSpPr>
              <p:spPr bwMode="auto">
                <a:xfrm>
                  <a:off x="3984" y="864"/>
                  <a:ext cx="192" cy="192"/>
                </a:xfrm>
                <a:prstGeom prst="rect">
                  <a:avLst/>
                </a:prstGeom>
                <a:noFill/>
                <a:ln w="28575">
                  <a:solidFill>
                    <a:srgbClr val="000000"/>
                  </a:solidFill>
                  <a:miter lim="800000"/>
                  <a:headEnd/>
                  <a:tailEnd/>
                </a:ln>
              </p:spPr>
              <p:txBody>
                <a:bodyPr wrap="none" anchor="ctr"/>
                <a:lstStyle/>
                <a:p>
                  <a:endParaRPr lang="fa-IR"/>
                </a:p>
              </p:txBody>
            </p:sp>
            <p:sp>
              <p:nvSpPr>
                <p:cNvPr id="47408" name="Rectangle 472"/>
                <p:cNvSpPr>
                  <a:spLocks noChangeArrowheads="1"/>
                </p:cNvSpPr>
                <p:nvPr/>
              </p:nvSpPr>
              <p:spPr bwMode="auto">
                <a:xfrm>
                  <a:off x="4176" y="864"/>
                  <a:ext cx="192" cy="192"/>
                </a:xfrm>
                <a:prstGeom prst="rect">
                  <a:avLst/>
                </a:prstGeom>
                <a:noFill/>
                <a:ln w="28575">
                  <a:solidFill>
                    <a:srgbClr val="000000"/>
                  </a:solidFill>
                  <a:miter lim="800000"/>
                  <a:headEnd/>
                  <a:tailEnd/>
                </a:ln>
              </p:spPr>
              <p:txBody>
                <a:bodyPr wrap="none" anchor="ctr"/>
                <a:lstStyle/>
                <a:p>
                  <a:endParaRPr lang="fa-IR"/>
                </a:p>
              </p:txBody>
            </p:sp>
          </p:grpSp>
          <p:grpSp>
            <p:nvGrpSpPr>
              <p:cNvPr id="47402" name="Group 473"/>
              <p:cNvGrpSpPr>
                <a:grpSpLocks/>
              </p:cNvGrpSpPr>
              <p:nvPr/>
            </p:nvGrpSpPr>
            <p:grpSpPr bwMode="auto">
              <a:xfrm>
                <a:off x="3792" y="1248"/>
                <a:ext cx="576" cy="192"/>
                <a:chOff x="3792" y="864"/>
                <a:chExt cx="576" cy="192"/>
              </a:xfrm>
            </p:grpSpPr>
            <p:sp>
              <p:nvSpPr>
                <p:cNvPr id="47403" name="Rectangle 474"/>
                <p:cNvSpPr>
                  <a:spLocks noChangeArrowheads="1"/>
                </p:cNvSpPr>
                <p:nvPr/>
              </p:nvSpPr>
              <p:spPr bwMode="auto">
                <a:xfrm>
                  <a:off x="3792" y="864"/>
                  <a:ext cx="192" cy="192"/>
                </a:xfrm>
                <a:prstGeom prst="rect">
                  <a:avLst/>
                </a:prstGeom>
                <a:noFill/>
                <a:ln w="28575">
                  <a:solidFill>
                    <a:srgbClr val="000000"/>
                  </a:solidFill>
                  <a:miter lim="800000"/>
                  <a:headEnd/>
                  <a:tailEnd/>
                </a:ln>
              </p:spPr>
              <p:txBody>
                <a:bodyPr wrap="none" anchor="ctr"/>
                <a:lstStyle/>
                <a:p>
                  <a:endParaRPr lang="fa-IR"/>
                </a:p>
              </p:txBody>
            </p:sp>
            <p:sp>
              <p:nvSpPr>
                <p:cNvPr id="47404" name="Rectangle 475"/>
                <p:cNvSpPr>
                  <a:spLocks noChangeArrowheads="1"/>
                </p:cNvSpPr>
                <p:nvPr/>
              </p:nvSpPr>
              <p:spPr bwMode="auto">
                <a:xfrm>
                  <a:off x="3984" y="864"/>
                  <a:ext cx="192" cy="192"/>
                </a:xfrm>
                <a:prstGeom prst="rect">
                  <a:avLst/>
                </a:prstGeom>
                <a:noFill/>
                <a:ln w="28575">
                  <a:solidFill>
                    <a:srgbClr val="000000"/>
                  </a:solidFill>
                  <a:miter lim="800000"/>
                  <a:headEnd/>
                  <a:tailEnd/>
                </a:ln>
              </p:spPr>
              <p:txBody>
                <a:bodyPr wrap="none" anchor="ctr"/>
                <a:lstStyle/>
                <a:p>
                  <a:endParaRPr lang="fa-IR"/>
                </a:p>
              </p:txBody>
            </p:sp>
            <p:sp>
              <p:nvSpPr>
                <p:cNvPr id="47405" name="Rectangle 476"/>
                <p:cNvSpPr>
                  <a:spLocks noChangeArrowheads="1"/>
                </p:cNvSpPr>
                <p:nvPr/>
              </p:nvSpPr>
              <p:spPr bwMode="auto">
                <a:xfrm>
                  <a:off x="4176" y="864"/>
                  <a:ext cx="192" cy="192"/>
                </a:xfrm>
                <a:prstGeom prst="rect">
                  <a:avLst/>
                </a:prstGeom>
                <a:noFill/>
                <a:ln w="28575">
                  <a:solidFill>
                    <a:srgbClr val="000000"/>
                  </a:solidFill>
                  <a:miter lim="800000"/>
                  <a:headEnd/>
                  <a:tailEnd/>
                </a:ln>
              </p:spPr>
              <p:txBody>
                <a:bodyPr wrap="none" anchor="ctr"/>
                <a:lstStyle/>
                <a:p>
                  <a:endParaRPr lang="fa-IR"/>
                </a:p>
              </p:txBody>
            </p:sp>
          </p:grpSp>
        </p:grpSp>
        <p:grpSp>
          <p:nvGrpSpPr>
            <p:cNvPr id="47271" name="Group 477"/>
            <p:cNvGrpSpPr>
              <a:grpSpLocks/>
            </p:cNvGrpSpPr>
            <p:nvPr/>
          </p:nvGrpSpPr>
          <p:grpSpPr bwMode="auto">
            <a:xfrm>
              <a:off x="3990" y="2929"/>
              <a:ext cx="354" cy="353"/>
              <a:chOff x="336" y="1584"/>
              <a:chExt cx="576" cy="576"/>
            </a:xfrm>
          </p:grpSpPr>
          <p:grpSp>
            <p:nvGrpSpPr>
              <p:cNvPr id="47388" name="Group 478"/>
              <p:cNvGrpSpPr>
                <a:grpSpLocks/>
              </p:cNvGrpSpPr>
              <p:nvPr/>
            </p:nvGrpSpPr>
            <p:grpSpPr bwMode="auto">
              <a:xfrm>
                <a:off x="336" y="1584"/>
                <a:ext cx="192" cy="576"/>
                <a:chOff x="4752" y="864"/>
                <a:chExt cx="192" cy="576"/>
              </a:xfrm>
            </p:grpSpPr>
            <p:sp>
              <p:nvSpPr>
                <p:cNvPr id="47397" name="Rectangle 479"/>
                <p:cNvSpPr>
                  <a:spLocks noChangeArrowheads="1"/>
                </p:cNvSpPr>
                <p:nvPr/>
              </p:nvSpPr>
              <p:spPr bwMode="auto">
                <a:xfrm>
                  <a:off x="4752" y="864"/>
                  <a:ext cx="192" cy="192"/>
                </a:xfrm>
                <a:prstGeom prst="rect">
                  <a:avLst/>
                </a:prstGeom>
                <a:solidFill>
                  <a:srgbClr val="FF0000"/>
                </a:solidFill>
                <a:ln w="28575">
                  <a:solidFill>
                    <a:srgbClr val="000000"/>
                  </a:solidFill>
                  <a:miter lim="800000"/>
                  <a:headEnd/>
                  <a:tailEnd/>
                </a:ln>
              </p:spPr>
              <p:txBody>
                <a:bodyPr wrap="none" anchor="ctr"/>
                <a:lstStyle/>
                <a:p>
                  <a:endParaRPr lang="fa-IR"/>
                </a:p>
              </p:txBody>
            </p:sp>
            <p:sp>
              <p:nvSpPr>
                <p:cNvPr id="47398" name="Rectangle 480"/>
                <p:cNvSpPr>
                  <a:spLocks noChangeArrowheads="1"/>
                </p:cNvSpPr>
                <p:nvPr/>
              </p:nvSpPr>
              <p:spPr bwMode="auto">
                <a:xfrm>
                  <a:off x="4752" y="1056"/>
                  <a:ext cx="192" cy="192"/>
                </a:xfrm>
                <a:prstGeom prst="rect">
                  <a:avLst/>
                </a:prstGeom>
                <a:solidFill>
                  <a:srgbClr val="FF0000"/>
                </a:solidFill>
                <a:ln w="28575">
                  <a:solidFill>
                    <a:srgbClr val="000000"/>
                  </a:solidFill>
                  <a:miter lim="800000"/>
                  <a:headEnd/>
                  <a:tailEnd/>
                </a:ln>
              </p:spPr>
              <p:txBody>
                <a:bodyPr wrap="none" anchor="ctr"/>
                <a:lstStyle/>
                <a:p>
                  <a:endParaRPr lang="fa-IR"/>
                </a:p>
              </p:txBody>
            </p:sp>
            <p:sp>
              <p:nvSpPr>
                <p:cNvPr id="47399" name="Rectangle 481"/>
                <p:cNvSpPr>
                  <a:spLocks noChangeArrowheads="1"/>
                </p:cNvSpPr>
                <p:nvPr/>
              </p:nvSpPr>
              <p:spPr bwMode="auto">
                <a:xfrm>
                  <a:off x="4752" y="1248"/>
                  <a:ext cx="192" cy="192"/>
                </a:xfrm>
                <a:prstGeom prst="rect">
                  <a:avLst/>
                </a:prstGeom>
                <a:solidFill>
                  <a:srgbClr val="FF0000"/>
                </a:solidFill>
                <a:ln w="28575">
                  <a:solidFill>
                    <a:srgbClr val="000000"/>
                  </a:solidFill>
                  <a:miter lim="800000"/>
                  <a:headEnd/>
                  <a:tailEnd/>
                </a:ln>
              </p:spPr>
              <p:txBody>
                <a:bodyPr wrap="none" anchor="ctr"/>
                <a:lstStyle/>
                <a:p>
                  <a:endParaRPr lang="fa-IR"/>
                </a:p>
              </p:txBody>
            </p:sp>
          </p:grpSp>
          <p:grpSp>
            <p:nvGrpSpPr>
              <p:cNvPr id="47389" name="Group 482"/>
              <p:cNvGrpSpPr>
                <a:grpSpLocks/>
              </p:cNvGrpSpPr>
              <p:nvPr/>
            </p:nvGrpSpPr>
            <p:grpSpPr bwMode="auto">
              <a:xfrm>
                <a:off x="528" y="1584"/>
                <a:ext cx="192" cy="576"/>
                <a:chOff x="4752" y="864"/>
                <a:chExt cx="192" cy="576"/>
              </a:xfrm>
            </p:grpSpPr>
            <p:sp>
              <p:nvSpPr>
                <p:cNvPr id="47394" name="Rectangle 483"/>
                <p:cNvSpPr>
                  <a:spLocks noChangeArrowheads="1"/>
                </p:cNvSpPr>
                <p:nvPr/>
              </p:nvSpPr>
              <p:spPr bwMode="auto">
                <a:xfrm>
                  <a:off x="4752" y="864"/>
                  <a:ext cx="192" cy="192"/>
                </a:xfrm>
                <a:prstGeom prst="rect">
                  <a:avLst/>
                </a:prstGeom>
                <a:solidFill>
                  <a:srgbClr val="FF0000"/>
                </a:solidFill>
                <a:ln w="28575">
                  <a:solidFill>
                    <a:srgbClr val="000000"/>
                  </a:solidFill>
                  <a:miter lim="800000"/>
                  <a:headEnd/>
                  <a:tailEnd/>
                </a:ln>
              </p:spPr>
              <p:txBody>
                <a:bodyPr wrap="none" anchor="ctr"/>
                <a:lstStyle/>
                <a:p>
                  <a:endParaRPr lang="fa-IR"/>
                </a:p>
              </p:txBody>
            </p:sp>
            <p:sp>
              <p:nvSpPr>
                <p:cNvPr id="47395" name="Rectangle 484"/>
                <p:cNvSpPr>
                  <a:spLocks noChangeArrowheads="1"/>
                </p:cNvSpPr>
                <p:nvPr/>
              </p:nvSpPr>
              <p:spPr bwMode="auto">
                <a:xfrm>
                  <a:off x="4752" y="1056"/>
                  <a:ext cx="192" cy="192"/>
                </a:xfrm>
                <a:prstGeom prst="rect">
                  <a:avLst/>
                </a:prstGeom>
                <a:solidFill>
                  <a:srgbClr val="FF0000"/>
                </a:solidFill>
                <a:ln w="28575">
                  <a:solidFill>
                    <a:srgbClr val="000000"/>
                  </a:solidFill>
                  <a:miter lim="800000"/>
                  <a:headEnd/>
                  <a:tailEnd/>
                </a:ln>
              </p:spPr>
              <p:txBody>
                <a:bodyPr wrap="none" anchor="ctr"/>
                <a:lstStyle/>
                <a:p>
                  <a:endParaRPr lang="fa-IR"/>
                </a:p>
              </p:txBody>
            </p:sp>
            <p:sp>
              <p:nvSpPr>
                <p:cNvPr id="47396" name="Rectangle 485"/>
                <p:cNvSpPr>
                  <a:spLocks noChangeArrowheads="1"/>
                </p:cNvSpPr>
                <p:nvPr/>
              </p:nvSpPr>
              <p:spPr bwMode="auto">
                <a:xfrm>
                  <a:off x="4752" y="1248"/>
                  <a:ext cx="192" cy="192"/>
                </a:xfrm>
                <a:prstGeom prst="rect">
                  <a:avLst/>
                </a:prstGeom>
                <a:solidFill>
                  <a:srgbClr val="FF0000"/>
                </a:solidFill>
                <a:ln w="28575">
                  <a:solidFill>
                    <a:srgbClr val="000000"/>
                  </a:solidFill>
                  <a:miter lim="800000"/>
                  <a:headEnd/>
                  <a:tailEnd/>
                </a:ln>
              </p:spPr>
              <p:txBody>
                <a:bodyPr wrap="none" anchor="ctr"/>
                <a:lstStyle/>
                <a:p>
                  <a:endParaRPr lang="fa-IR"/>
                </a:p>
              </p:txBody>
            </p:sp>
          </p:grpSp>
          <p:grpSp>
            <p:nvGrpSpPr>
              <p:cNvPr id="47390" name="Group 486"/>
              <p:cNvGrpSpPr>
                <a:grpSpLocks/>
              </p:cNvGrpSpPr>
              <p:nvPr/>
            </p:nvGrpSpPr>
            <p:grpSpPr bwMode="auto">
              <a:xfrm>
                <a:off x="720" y="1584"/>
                <a:ext cx="192" cy="576"/>
                <a:chOff x="4752" y="864"/>
                <a:chExt cx="192" cy="576"/>
              </a:xfrm>
            </p:grpSpPr>
            <p:sp>
              <p:nvSpPr>
                <p:cNvPr id="47391" name="Rectangle 487"/>
                <p:cNvSpPr>
                  <a:spLocks noChangeArrowheads="1"/>
                </p:cNvSpPr>
                <p:nvPr/>
              </p:nvSpPr>
              <p:spPr bwMode="auto">
                <a:xfrm>
                  <a:off x="4752" y="864"/>
                  <a:ext cx="192" cy="192"/>
                </a:xfrm>
                <a:prstGeom prst="rect">
                  <a:avLst/>
                </a:prstGeom>
                <a:solidFill>
                  <a:srgbClr val="FF0000"/>
                </a:solidFill>
                <a:ln w="28575">
                  <a:solidFill>
                    <a:srgbClr val="000000"/>
                  </a:solidFill>
                  <a:miter lim="800000"/>
                  <a:headEnd/>
                  <a:tailEnd/>
                </a:ln>
              </p:spPr>
              <p:txBody>
                <a:bodyPr wrap="none" anchor="ctr"/>
                <a:lstStyle/>
                <a:p>
                  <a:endParaRPr lang="fa-IR"/>
                </a:p>
              </p:txBody>
            </p:sp>
            <p:sp>
              <p:nvSpPr>
                <p:cNvPr id="47392" name="Rectangle 488"/>
                <p:cNvSpPr>
                  <a:spLocks noChangeArrowheads="1"/>
                </p:cNvSpPr>
                <p:nvPr/>
              </p:nvSpPr>
              <p:spPr bwMode="auto">
                <a:xfrm>
                  <a:off x="4752" y="1056"/>
                  <a:ext cx="192" cy="192"/>
                </a:xfrm>
                <a:prstGeom prst="rect">
                  <a:avLst/>
                </a:prstGeom>
                <a:solidFill>
                  <a:srgbClr val="FF0000"/>
                </a:solidFill>
                <a:ln w="28575">
                  <a:solidFill>
                    <a:srgbClr val="000000"/>
                  </a:solidFill>
                  <a:miter lim="800000"/>
                  <a:headEnd/>
                  <a:tailEnd/>
                </a:ln>
              </p:spPr>
              <p:txBody>
                <a:bodyPr wrap="none" anchor="ctr"/>
                <a:lstStyle/>
                <a:p>
                  <a:endParaRPr lang="fa-IR"/>
                </a:p>
              </p:txBody>
            </p:sp>
            <p:sp>
              <p:nvSpPr>
                <p:cNvPr id="47393" name="Rectangle 489"/>
                <p:cNvSpPr>
                  <a:spLocks noChangeArrowheads="1"/>
                </p:cNvSpPr>
                <p:nvPr/>
              </p:nvSpPr>
              <p:spPr bwMode="auto">
                <a:xfrm>
                  <a:off x="4752" y="1248"/>
                  <a:ext cx="192" cy="192"/>
                </a:xfrm>
                <a:prstGeom prst="rect">
                  <a:avLst/>
                </a:prstGeom>
                <a:solidFill>
                  <a:srgbClr val="FF0000"/>
                </a:solidFill>
                <a:ln w="28575">
                  <a:solidFill>
                    <a:srgbClr val="000000"/>
                  </a:solidFill>
                  <a:miter lim="800000"/>
                  <a:headEnd/>
                  <a:tailEnd/>
                </a:ln>
              </p:spPr>
              <p:txBody>
                <a:bodyPr wrap="none" anchor="ctr"/>
                <a:lstStyle/>
                <a:p>
                  <a:endParaRPr lang="fa-IR"/>
                </a:p>
              </p:txBody>
            </p:sp>
          </p:grpSp>
        </p:grpSp>
        <p:grpSp>
          <p:nvGrpSpPr>
            <p:cNvPr id="47272" name="Group 490"/>
            <p:cNvGrpSpPr>
              <a:grpSpLocks/>
            </p:cNvGrpSpPr>
            <p:nvPr/>
          </p:nvGrpSpPr>
          <p:grpSpPr bwMode="auto">
            <a:xfrm>
              <a:off x="3312" y="3370"/>
              <a:ext cx="354" cy="352"/>
              <a:chOff x="336" y="1584"/>
              <a:chExt cx="576" cy="576"/>
            </a:xfrm>
          </p:grpSpPr>
          <p:grpSp>
            <p:nvGrpSpPr>
              <p:cNvPr id="47376" name="Group 491"/>
              <p:cNvGrpSpPr>
                <a:grpSpLocks/>
              </p:cNvGrpSpPr>
              <p:nvPr/>
            </p:nvGrpSpPr>
            <p:grpSpPr bwMode="auto">
              <a:xfrm>
                <a:off x="336" y="1584"/>
                <a:ext cx="192" cy="576"/>
                <a:chOff x="4752" y="864"/>
                <a:chExt cx="192" cy="576"/>
              </a:xfrm>
            </p:grpSpPr>
            <p:sp>
              <p:nvSpPr>
                <p:cNvPr id="47385" name="Rectangle 492"/>
                <p:cNvSpPr>
                  <a:spLocks noChangeArrowheads="1"/>
                </p:cNvSpPr>
                <p:nvPr/>
              </p:nvSpPr>
              <p:spPr bwMode="auto">
                <a:xfrm>
                  <a:off x="4752" y="864"/>
                  <a:ext cx="192" cy="192"/>
                </a:xfrm>
                <a:prstGeom prst="rect">
                  <a:avLst/>
                </a:prstGeom>
                <a:noFill/>
                <a:ln w="28575">
                  <a:solidFill>
                    <a:srgbClr val="000000"/>
                  </a:solidFill>
                  <a:miter lim="800000"/>
                  <a:headEnd/>
                  <a:tailEnd/>
                </a:ln>
              </p:spPr>
              <p:txBody>
                <a:bodyPr wrap="none" anchor="ctr"/>
                <a:lstStyle/>
                <a:p>
                  <a:endParaRPr lang="fa-IR"/>
                </a:p>
              </p:txBody>
            </p:sp>
            <p:sp>
              <p:nvSpPr>
                <p:cNvPr id="47386" name="Rectangle 493"/>
                <p:cNvSpPr>
                  <a:spLocks noChangeArrowheads="1"/>
                </p:cNvSpPr>
                <p:nvPr/>
              </p:nvSpPr>
              <p:spPr bwMode="auto">
                <a:xfrm>
                  <a:off x="4752" y="1056"/>
                  <a:ext cx="192" cy="192"/>
                </a:xfrm>
                <a:prstGeom prst="rect">
                  <a:avLst/>
                </a:prstGeom>
                <a:noFill/>
                <a:ln w="28575">
                  <a:solidFill>
                    <a:srgbClr val="000000"/>
                  </a:solidFill>
                  <a:miter lim="800000"/>
                  <a:headEnd/>
                  <a:tailEnd/>
                </a:ln>
              </p:spPr>
              <p:txBody>
                <a:bodyPr wrap="none" anchor="ctr"/>
                <a:lstStyle/>
                <a:p>
                  <a:endParaRPr lang="fa-IR"/>
                </a:p>
              </p:txBody>
            </p:sp>
            <p:sp>
              <p:nvSpPr>
                <p:cNvPr id="47387" name="Rectangle 494"/>
                <p:cNvSpPr>
                  <a:spLocks noChangeArrowheads="1"/>
                </p:cNvSpPr>
                <p:nvPr/>
              </p:nvSpPr>
              <p:spPr bwMode="auto">
                <a:xfrm>
                  <a:off x="4752" y="1248"/>
                  <a:ext cx="192" cy="192"/>
                </a:xfrm>
                <a:prstGeom prst="rect">
                  <a:avLst/>
                </a:prstGeom>
                <a:noFill/>
                <a:ln w="28575">
                  <a:solidFill>
                    <a:srgbClr val="000000"/>
                  </a:solidFill>
                  <a:miter lim="800000"/>
                  <a:headEnd/>
                  <a:tailEnd/>
                </a:ln>
              </p:spPr>
              <p:txBody>
                <a:bodyPr wrap="none" anchor="ctr"/>
                <a:lstStyle/>
                <a:p>
                  <a:endParaRPr lang="fa-IR"/>
                </a:p>
              </p:txBody>
            </p:sp>
          </p:grpSp>
          <p:grpSp>
            <p:nvGrpSpPr>
              <p:cNvPr id="47377" name="Group 495"/>
              <p:cNvGrpSpPr>
                <a:grpSpLocks/>
              </p:cNvGrpSpPr>
              <p:nvPr/>
            </p:nvGrpSpPr>
            <p:grpSpPr bwMode="auto">
              <a:xfrm>
                <a:off x="528" y="1584"/>
                <a:ext cx="192" cy="576"/>
                <a:chOff x="4752" y="864"/>
                <a:chExt cx="192" cy="576"/>
              </a:xfrm>
            </p:grpSpPr>
            <p:sp>
              <p:nvSpPr>
                <p:cNvPr id="47382" name="Rectangle 496"/>
                <p:cNvSpPr>
                  <a:spLocks noChangeArrowheads="1"/>
                </p:cNvSpPr>
                <p:nvPr/>
              </p:nvSpPr>
              <p:spPr bwMode="auto">
                <a:xfrm>
                  <a:off x="4752" y="864"/>
                  <a:ext cx="192" cy="192"/>
                </a:xfrm>
                <a:prstGeom prst="rect">
                  <a:avLst/>
                </a:prstGeom>
                <a:noFill/>
                <a:ln w="28575">
                  <a:solidFill>
                    <a:srgbClr val="000000"/>
                  </a:solidFill>
                  <a:miter lim="800000"/>
                  <a:headEnd/>
                  <a:tailEnd/>
                </a:ln>
              </p:spPr>
              <p:txBody>
                <a:bodyPr wrap="none" anchor="ctr"/>
                <a:lstStyle/>
                <a:p>
                  <a:endParaRPr lang="fa-IR"/>
                </a:p>
              </p:txBody>
            </p:sp>
            <p:sp>
              <p:nvSpPr>
                <p:cNvPr id="47383" name="Rectangle 497"/>
                <p:cNvSpPr>
                  <a:spLocks noChangeArrowheads="1"/>
                </p:cNvSpPr>
                <p:nvPr/>
              </p:nvSpPr>
              <p:spPr bwMode="auto">
                <a:xfrm>
                  <a:off x="4752" y="1056"/>
                  <a:ext cx="192" cy="192"/>
                </a:xfrm>
                <a:prstGeom prst="rect">
                  <a:avLst/>
                </a:prstGeom>
                <a:noFill/>
                <a:ln w="28575">
                  <a:solidFill>
                    <a:srgbClr val="000000"/>
                  </a:solidFill>
                  <a:miter lim="800000"/>
                  <a:headEnd/>
                  <a:tailEnd/>
                </a:ln>
              </p:spPr>
              <p:txBody>
                <a:bodyPr wrap="none" anchor="ctr"/>
                <a:lstStyle/>
                <a:p>
                  <a:endParaRPr lang="fa-IR"/>
                </a:p>
              </p:txBody>
            </p:sp>
            <p:sp>
              <p:nvSpPr>
                <p:cNvPr id="47384" name="Rectangle 498"/>
                <p:cNvSpPr>
                  <a:spLocks noChangeArrowheads="1"/>
                </p:cNvSpPr>
                <p:nvPr/>
              </p:nvSpPr>
              <p:spPr bwMode="auto">
                <a:xfrm>
                  <a:off x="4752" y="1248"/>
                  <a:ext cx="192" cy="192"/>
                </a:xfrm>
                <a:prstGeom prst="rect">
                  <a:avLst/>
                </a:prstGeom>
                <a:noFill/>
                <a:ln w="28575">
                  <a:solidFill>
                    <a:srgbClr val="000000"/>
                  </a:solidFill>
                  <a:miter lim="800000"/>
                  <a:headEnd/>
                  <a:tailEnd/>
                </a:ln>
              </p:spPr>
              <p:txBody>
                <a:bodyPr wrap="none" anchor="ctr"/>
                <a:lstStyle/>
                <a:p>
                  <a:endParaRPr lang="fa-IR"/>
                </a:p>
              </p:txBody>
            </p:sp>
          </p:grpSp>
          <p:grpSp>
            <p:nvGrpSpPr>
              <p:cNvPr id="47378" name="Group 499"/>
              <p:cNvGrpSpPr>
                <a:grpSpLocks/>
              </p:cNvGrpSpPr>
              <p:nvPr/>
            </p:nvGrpSpPr>
            <p:grpSpPr bwMode="auto">
              <a:xfrm>
                <a:off x="720" y="1584"/>
                <a:ext cx="192" cy="576"/>
                <a:chOff x="4752" y="864"/>
                <a:chExt cx="192" cy="576"/>
              </a:xfrm>
            </p:grpSpPr>
            <p:sp>
              <p:nvSpPr>
                <p:cNvPr id="47379" name="Rectangle 500"/>
                <p:cNvSpPr>
                  <a:spLocks noChangeArrowheads="1"/>
                </p:cNvSpPr>
                <p:nvPr/>
              </p:nvSpPr>
              <p:spPr bwMode="auto">
                <a:xfrm>
                  <a:off x="4752" y="864"/>
                  <a:ext cx="192" cy="192"/>
                </a:xfrm>
                <a:prstGeom prst="rect">
                  <a:avLst/>
                </a:prstGeom>
                <a:noFill/>
                <a:ln w="28575">
                  <a:solidFill>
                    <a:srgbClr val="000000"/>
                  </a:solidFill>
                  <a:miter lim="800000"/>
                  <a:headEnd/>
                  <a:tailEnd/>
                </a:ln>
              </p:spPr>
              <p:txBody>
                <a:bodyPr wrap="none" anchor="ctr"/>
                <a:lstStyle/>
                <a:p>
                  <a:endParaRPr lang="fa-IR"/>
                </a:p>
              </p:txBody>
            </p:sp>
            <p:sp>
              <p:nvSpPr>
                <p:cNvPr id="47380" name="Rectangle 501"/>
                <p:cNvSpPr>
                  <a:spLocks noChangeArrowheads="1"/>
                </p:cNvSpPr>
                <p:nvPr/>
              </p:nvSpPr>
              <p:spPr bwMode="auto">
                <a:xfrm>
                  <a:off x="4752" y="1056"/>
                  <a:ext cx="192" cy="192"/>
                </a:xfrm>
                <a:prstGeom prst="rect">
                  <a:avLst/>
                </a:prstGeom>
                <a:noFill/>
                <a:ln w="28575">
                  <a:solidFill>
                    <a:srgbClr val="000000"/>
                  </a:solidFill>
                  <a:miter lim="800000"/>
                  <a:headEnd/>
                  <a:tailEnd/>
                </a:ln>
              </p:spPr>
              <p:txBody>
                <a:bodyPr wrap="none" anchor="ctr"/>
                <a:lstStyle/>
                <a:p>
                  <a:endParaRPr lang="fa-IR"/>
                </a:p>
              </p:txBody>
            </p:sp>
            <p:sp>
              <p:nvSpPr>
                <p:cNvPr id="47381" name="Rectangle 502"/>
                <p:cNvSpPr>
                  <a:spLocks noChangeArrowheads="1"/>
                </p:cNvSpPr>
                <p:nvPr/>
              </p:nvSpPr>
              <p:spPr bwMode="auto">
                <a:xfrm>
                  <a:off x="4752" y="1248"/>
                  <a:ext cx="192" cy="192"/>
                </a:xfrm>
                <a:prstGeom prst="rect">
                  <a:avLst/>
                </a:prstGeom>
                <a:noFill/>
                <a:ln w="28575">
                  <a:solidFill>
                    <a:srgbClr val="000000"/>
                  </a:solidFill>
                  <a:miter lim="800000"/>
                  <a:headEnd/>
                  <a:tailEnd/>
                </a:ln>
              </p:spPr>
              <p:txBody>
                <a:bodyPr wrap="none" anchor="ctr"/>
                <a:lstStyle/>
                <a:p>
                  <a:endParaRPr lang="fa-IR"/>
                </a:p>
              </p:txBody>
            </p:sp>
          </p:grpSp>
        </p:grpSp>
        <p:grpSp>
          <p:nvGrpSpPr>
            <p:cNvPr id="47273" name="Group 503"/>
            <p:cNvGrpSpPr>
              <a:grpSpLocks/>
            </p:cNvGrpSpPr>
            <p:nvPr/>
          </p:nvGrpSpPr>
          <p:grpSpPr bwMode="auto">
            <a:xfrm>
              <a:off x="4520" y="3370"/>
              <a:ext cx="354" cy="352"/>
              <a:chOff x="336" y="1584"/>
              <a:chExt cx="576" cy="576"/>
            </a:xfrm>
          </p:grpSpPr>
          <p:grpSp>
            <p:nvGrpSpPr>
              <p:cNvPr id="47364" name="Group 504"/>
              <p:cNvGrpSpPr>
                <a:grpSpLocks/>
              </p:cNvGrpSpPr>
              <p:nvPr/>
            </p:nvGrpSpPr>
            <p:grpSpPr bwMode="auto">
              <a:xfrm>
                <a:off x="336" y="1584"/>
                <a:ext cx="192" cy="576"/>
                <a:chOff x="4752" y="864"/>
                <a:chExt cx="192" cy="576"/>
              </a:xfrm>
            </p:grpSpPr>
            <p:sp>
              <p:nvSpPr>
                <p:cNvPr id="47373" name="Rectangle 505"/>
                <p:cNvSpPr>
                  <a:spLocks noChangeArrowheads="1"/>
                </p:cNvSpPr>
                <p:nvPr/>
              </p:nvSpPr>
              <p:spPr bwMode="auto">
                <a:xfrm>
                  <a:off x="4752" y="864"/>
                  <a:ext cx="192" cy="192"/>
                </a:xfrm>
                <a:prstGeom prst="rect">
                  <a:avLst/>
                </a:prstGeom>
                <a:noFill/>
                <a:ln w="28575">
                  <a:solidFill>
                    <a:srgbClr val="000000"/>
                  </a:solidFill>
                  <a:miter lim="800000"/>
                  <a:headEnd/>
                  <a:tailEnd/>
                </a:ln>
              </p:spPr>
              <p:txBody>
                <a:bodyPr wrap="none" anchor="ctr"/>
                <a:lstStyle/>
                <a:p>
                  <a:endParaRPr lang="fa-IR"/>
                </a:p>
              </p:txBody>
            </p:sp>
            <p:sp>
              <p:nvSpPr>
                <p:cNvPr id="47374" name="Rectangle 506"/>
                <p:cNvSpPr>
                  <a:spLocks noChangeArrowheads="1"/>
                </p:cNvSpPr>
                <p:nvPr/>
              </p:nvSpPr>
              <p:spPr bwMode="auto">
                <a:xfrm>
                  <a:off x="4752" y="1056"/>
                  <a:ext cx="192" cy="192"/>
                </a:xfrm>
                <a:prstGeom prst="rect">
                  <a:avLst/>
                </a:prstGeom>
                <a:noFill/>
                <a:ln w="28575">
                  <a:solidFill>
                    <a:srgbClr val="000000"/>
                  </a:solidFill>
                  <a:miter lim="800000"/>
                  <a:headEnd/>
                  <a:tailEnd/>
                </a:ln>
              </p:spPr>
              <p:txBody>
                <a:bodyPr wrap="none" anchor="ctr"/>
                <a:lstStyle/>
                <a:p>
                  <a:endParaRPr lang="fa-IR"/>
                </a:p>
              </p:txBody>
            </p:sp>
            <p:sp>
              <p:nvSpPr>
                <p:cNvPr id="47375" name="Rectangle 507"/>
                <p:cNvSpPr>
                  <a:spLocks noChangeArrowheads="1"/>
                </p:cNvSpPr>
                <p:nvPr/>
              </p:nvSpPr>
              <p:spPr bwMode="auto">
                <a:xfrm>
                  <a:off x="4752" y="1248"/>
                  <a:ext cx="192" cy="192"/>
                </a:xfrm>
                <a:prstGeom prst="rect">
                  <a:avLst/>
                </a:prstGeom>
                <a:noFill/>
                <a:ln w="28575">
                  <a:solidFill>
                    <a:srgbClr val="000000"/>
                  </a:solidFill>
                  <a:miter lim="800000"/>
                  <a:headEnd/>
                  <a:tailEnd/>
                </a:ln>
              </p:spPr>
              <p:txBody>
                <a:bodyPr wrap="none" anchor="ctr"/>
                <a:lstStyle/>
                <a:p>
                  <a:endParaRPr lang="fa-IR"/>
                </a:p>
              </p:txBody>
            </p:sp>
          </p:grpSp>
          <p:grpSp>
            <p:nvGrpSpPr>
              <p:cNvPr id="47365" name="Group 508"/>
              <p:cNvGrpSpPr>
                <a:grpSpLocks/>
              </p:cNvGrpSpPr>
              <p:nvPr/>
            </p:nvGrpSpPr>
            <p:grpSpPr bwMode="auto">
              <a:xfrm>
                <a:off x="528" y="1584"/>
                <a:ext cx="192" cy="576"/>
                <a:chOff x="4752" y="864"/>
                <a:chExt cx="192" cy="576"/>
              </a:xfrm>
            </p:grpSpPr>
            <p:sp>
              <p:nvSpPr>
                <p:cNvPr id="47370" name="Rectangle 509"/>
                <p:cNvSpPr>
                  <a:spLocks noChangeArrowheads="1"/>
                </p:cNvSpPr>
                <p:nvPr/>
              </p:nvSpPr>
              <p:spPr bwMode="auto">
                <a:xfrm>
                  <a:off x="4752" y="864"/>
                  <a:ext cx="192" cy="192"/>
                </a:xfrm>
                <a:prstGeom prst="rect">
                  <a:avLst/>
                </a:prstGeom>
                <a:noFill/>
                <a:ln w="28575">
                  <a:solidFill>
                    <a:srgbClr val="000000"/>
                  </a:solidFill>
                  <a:miter lim="800000"/>
                  <a:headEnd/>
                  <a:tailEnd/>
                </a:ln>
              </p:spPr>
              <p:txBody>
                <a:bodyPr wrap="none" anchor="ctr"/>
                <a:lstStyle/>
                <a:p>
                  <a:endParaRPr lang="fa-IR"/>
                </a:p>
              </p:txBody>
            </p:sp>
            <p:sp>
              <p:nvSpPr>
                <p:cNvPr id="47371" name="Rectangle 510"/>
                <p:cNvSpPr>
                  <a:spLocks noChangeArrowheads="1"/>
                </p:cNvSpPr>
                <p:nvPr/>
              </p:nvSpPr>
              <p:spPr bwMode="auto">
                <a:xfrm>
                  <a:off x="4752" y="1056"/>
                  <a:ext cx="192" cy="192"/>
                </a:xfrm>
                <a:prstGeom prst="rect">
                  <a:avLst/>
                </a:prstGeom>
                <a:noFill/>
                <a:ln w="28575">
                  <a:solidFill>
                    <a:srgbClr val="000000"/>
                  </a:solidFill>
                  <a:miter lim="800000"/>
                  <a:headEnd/>
                  <a:tailEnd/>
                </a:ln>
              </p:spPr>
              <p:txBody>
                <a:bodyPr wrap="none" anchor="ctr"/>
                <a:lstStyle/>
                <a:p>
                  <a:endParaRPr lang="fa-IR"/>
                </a:p>
              </p:txBody>
            </p:sp>
            <p:sp>
              <p:nvSpPr>
                <p:cNvPr id="47372" name="Rectangle 511"/>
                <p:cNvSpPr>
                  <a:spLocks noChangeArrowheads="1"/>
                </p:cNvSpPr>
                <p:nvPr/>
              </p:nvSpPr>
              <p:spPr bwMode="auto">
                <a:xfrm>
                  <a:off x="4752" y="1248"/>
                  <a:ext cx="192" cy="192"/>
                </a:xfrm>
                <a:prstGeom prst="rect">
                  <a:avLst/>
                </a:prstGeom>
                <a:noFill/>
                <a:ln w="28575">
                  <a:solidFill>
                    <a:srgbClr val="000000"/>
                  </a:solidFill>
                  <a:miter lim="800000"/>
                  <a:headEnd/>
                  <a:tailEnd/>
                </a:ln>
              </p:spPr>
              <p:txBody>
                <a:bodyPr wrap="none" anchor="ctr"/>
                <a:lstStyle/>
                <a:p>
                  <a:endParaRPr lang="fa-IR"/>
                </a:p>
              </p:txBody>
            </p:sp>
          </p:grpSp>
          <p:grpSp>
            <p:nvGrpSpPr>
              <p:cNvPr id="47366" name="Group 512"/>
              <p:cNvGrpSpPr>
                <a:grpSpLocks/>
              </p:cNvGrpSpPr>
              <p:nvPr/>
            </p:nvGrpSpPr>
            <p:grpSpPr bwMode="auto">
              <a:xfrm>
                <a:off x="720" y="1584"/>
                <a:ext cx="192" cy="576"/>
                <a:chOff x="4752" y="864"/>
                <a:chExt cx="192" cy="576"/>
              </a:xfrm>
            </p:grpSpPr>
            <p:sp>
              <p:nvSpPr>
                <p:cNvPr id="47367" name="Rectangle 513"/>
                <p:cNvSpPr>
                  <a:spLocks noChangeArrowheads="1"/>
                </p:cNvSpPr>
                <p:nvPr/>
              </p:nvSpPr>
              <p:spPr bwMode="auto">
                <a:xfrm>
                  <a:off x="4752" y="864"/>
                  <a:ext cx="192" cy="192"/>
                </a:xfrm>
                <a:prstGeom prst="rect">
                  <a:avLst/>
                </a:prstGeom>
                <a:noFill/>
                <a:ln w="28575">
                  <a:solidFill>
                    <a:srgbClr val="000000"/>
                  </a:solidFill>
                  <a:miter lim="800000"/>
                  <a:headEnd/>
                  <a:tailEnd/>
                </a:ln>
              </p:spPr>
              <p:txBody>
                <a:bodyPr wrap="none" anchor="ctr"/>
                <a:lstStyle/>
                <a:p>
                  <a:endParaRPr lang="fa-IR"/>
                </a:p>
              </p:txBody>
            </p:sp>
            <p:sp>
              <p:nvSpPr>
                <p:cNvPr id="47368" name="Rectangle 514"/>
                <p:cNvSpPr>
                  <a:spLocks noChangeArrowheads="1"/>
                </p:cNvSpPr>
                <p:nvPr/>
              </p:nvSpPr>
              <p:spPr bwMode="auto">
                <a:xfrm>
                  <a:off x="4752" y="1056"/>
                  <a:ext cx="192" cy="192"/>
                </a:xfrm>
                <a:prstGeom prst="rect">
                  <a:avLst/>
                </a:prstGeom>
                <a:noFill/>
                <a:ln w="28575">
                  <a:solidFill>
                    <a:srgbClr val="000000"/>
                  </a:solidFill>
                  <a:miter lim="800000"/>
                  <a:headEnd/>
                  <a:tailEnd/>
                </a:ln>
              </p:spPr>
              <p:txBody>
                <a:bodyPr wrap="none" anchor="ctr"/>
                <a:lstStyle/>
                <a:p>
                  <a:endParaRPr lang="fa-IR"/>
                </a:p>
              </p:txBody>
            </p:sp>
            <p:sp>
              <p:nvSpPr>
                <p:cNvPr id="47369" name="Rectangle 515"/>
                <p:cNvSpPr>
                  <a:spLocks noChangeArrowheads="1"/>
                </p:cNvSpPr>
                <p:nvPr/>
              </p:nvSpPr>
              <p:spPr bwMode="auto">
                <a:xfrm>
                  <a:off x="4752" y="1248"/>
                  <a:ext cx="192" cy="192"/>
                </a:xfrm>
                <a:prstGeom prst="rect">
                  <a:avLst/>
                </a:prstGeom>
                <a:noFill/>
                <a:ln w="28575">
                  <a:solidFill>
                    <a:srgbClr val="000000"/>
                  </a:solidFill>
                  <a:miter lim="800000"/>
                  <a:headEnd/>
                  <a:tailEnd/>
                </a:ln>
              </p:spPr>
              <p:txBody>
                <a:bodyPr wrap="none" anchor="ctr"/>
                <a:lstStyle/>
                <a:p>
                  <a:endParaRPr lang="fa-IR"/>
                </a:p>
              </p:txBody>
            </p:sp>
          </p:grpSp>
        </p:grpSp>
        <p:grpSp>
          <p:nvGrpSpPr>
            <p:cNvPr id="47274" name="Group 516"/>
            <p:cNvGrpSpPr>
              <a:grpSpLocks/>
            </p:cNvGrpSpPr>
            <p:nvPr/>
          </p:nvGrpSpPr>
          <p:grpSpPr bwMode="auto">
            <a:xfrm>
              <a:off x="3312" y="2929"/>
              <a:ext cx="589" cy="353"/>
              <a:chOff x="336" y="1584"/>
              <a:chExt cx="960" cy="576"/>
            </a:xfrm>
          </p:grpSpPr>
          <p:grpSp>
            <p:nvGrpSpPr>
              <p:cNvPr id="47344" name="Group 517"/>
              <p:cNvGrpSpPr>
                <a:grpSpLocks/>
              </p:cNvGrpSpPr>
              <p:nvPr/>
            </p:nvGrpSpPr>
            <p:grpSpPr bwMode="auto">
              <a:xfrm>
                <a:off x="336" y="1584"/>
                <a:ext cx="192" cy="576"/>
                <a:chOff x="4752" y="864"/>
                <a:chExt cx="192" cy="576"/>
              </a:xfrm>
            </p:grpSpPr>
            <p:sp>
              <p:nvSpPr>
                <p:cNvPr id="47361" name="Rectangle 518"/>
                <p:cNvSpPr>
                  <a:spLocks noChangeArrowheads="1"/>
                </p:cNvSpPr>
                <p:nvPr/>
              </p:nvSpPr>
              <p:spPr bwMode="auto">
                <a:xfrm>
                  <a:off x="4752" y="864"/>
                  <a:ext cx="192" cy="192"/>
                </a:xfrm>
                <a:prstGeom prst="rect">
                  <a:avLst/>
                </a:prstGeom>
                <a:noFill/>
                <a:ln w="28575">
                  <a:solidFill>
                    <a:srgbClr val="000000"/>
                  </a:solidFill>
                  <a:miter lim="800000"/>
                  <a:headEnd/>
                  <a:tailEnd/>
                </a:ln>
              </p:spPr>
              <p:txBody>
                <a:bodyPr wrap="none" anchor="ctr"/>
                <a:lstStyle/>
                <a:p>
                  <a:endParaRPr lang="fa-IR"/>
                </a:p>
              </p:txBody>
            </p:sp>
            <p:sp>
              <p:nvSpPr>
                <p:cNvPr id="47362" name="Rectangle 519"/>
                <p:cNvSpPr>
                  <a:spLocks noChangeArrowheads="1"/>
                </p:cNvSpPr>
                <p:nvPr/>
              </p:nvSpPr>
              <p:spPr bwMode="auto">
                <a:xfrm>
                  <a:off x="4752" y="1056"/>
                  <a:ext cx="192" cy="192"/>
                </a:xfrm>
                <a:prstGeom prst="rect">
                  <a:avLst/>
                </a:prstGeom>
                <a:noFill/>
                <a:ln w="28575">
                  <a:solidFill>
                    <a:srgbClr val="000000"/>
                  </a:solidFill>
                  <a:miter lim="800000"/>
                  <a:headEnd/>
                  <a:tailEnd/>
                </a:ln>
              </p:spPr>
              <p:txBody>
                <a:bodyPr wrap="none" anchor="ctr"/>
                <a:lstStyle/>
                <a:p>
                  <a:endParaRPr lang="fa-IR"/>
                </a:p>
              </p:txBody>
            </p:sp>
            <p:sp>
              <p:nvSpPr>
                <p:cNvPr id="47363" name="Rectangle 520"/>
                <p:cNvSpPr>
                  <a:spLocks noChangeArrowheads="1"/>
                </p:cNvSpPr>
                <p:nvPr/>
              </p:nvSpPr>
              <p:spPr bwMode="auto">
                <a:xfrm>
                  <a:off x="4752" y="1248"/>
                  <a:ext cx="192" cy="192"/>
                </a:xfrm>
                <a:prstGeom prst="rect">
                  <a:avLst/>
                </a:prstGeom>
                <a:noFill/>
                <a:ln w="28575">
                  <a:solidFill>
                    <a:srgbClr val="000000"/>
                  </a:solidFill>
                  <a:miter lim="800000"/>
                  <a:headEnd/>
                  <a:tailEnd/>
                </a:ln>
              </p:spPr>
              <p:txBody>
                <a:bodyPr wrap="none" anchor="ctr"/>
                <a:lstStyle/>
                <a:p>
                  <a:endParaRPr lang="fa-IR"/>
                </a:p>
              </p:txBody>
            </p:sp>
          </p:grpSp>
          <p:grpSp>
            <p:nvGrpSpPr>
              <p:cNvPr id="47345" name="Group 521"/>
              <p:cNvGrpSpPr>
                <a:grpSpLocks/>
              </p:cNvGrpSpPr>
              <p:nvPr/>
            </p:nvGrpSpPr>
            <p:grpSpPr bwMode="auto">
              <a:xfrm>
                <a:off x="528" y="1584"/>
                <a:ext cx="192" cy="576"/>
                <a:chOff x="4752" y="864"/>
                <a:chExt cx="192" cy="576"/>
              </a:xfrm>
            </p:grpSpPr>
            <p:sp>
              <p:nvSpPr>
                <p:cNvPr id="47358" name="Rectangle 522"/>
                <p:cNvSpPr>
                  <a:spLocks noChangeArrowheads="1"/>
                </p:cNvSpPr>
                <p:nvPr/>
              </p:nvSpPr>
              <p:spPr bwMode="auto">
                <a:xfrm>
                  <a:off x="4752" y="864"/>
                  <a:ext cx="192" cy="192"/>
                </a:xfrm>
                <a:prstGeom prst="rect">
                  <a:avLst/>
                </a:prstGeom>
                <a:noFill/>
                <a:ln w="28575">
                  <a:solidFill>
                    <a:srgbClr val="000000"/>
                  </a:solidFill>
                  <a:miter lim="800000"/>
                  <a:headEnd/>
                  <a:tailEnd/>
                </a:ln>
              </p:spPr>
              <p:txBody>
                <a:bodyPr wrap="none" anchor="ctr"/>
                <a:lstStyle/>
                <a:p>
                  <a:endParaRPr lang="fa-IR"/>
                </a:p>
              </p:txBody>
            </p:sp>
            <p:sp>
              <p:nvSpPr>
                <p:cNvPr id="47359" name="Rectangle 523"/>
                <p:cNvSpPr>
                  <a:spLocks noChangeArrowheads="1"/>
                </p:cNvSpPr>
                <p:nvPr/>
              </p:nvSpPr>
              <p:spPr bwMode="auto">
                <a:xfrm>
                  <a:off x="4752" y="1056"/>
                  <a:ext cx="192" cy="192"/>
                </a:xfrm>
                <a:prstGeom prst="rect">
                  <a:avLst/>
                </a:prstGeom>
                <a:noFill/>
                <a:ln w="28575">
                  <a:solidFill>
                    <a:srgbClr val="000000"/>
                  </a:solidFill>
                  <a:miter lim="800000"/>
                  <a:headEnd/>
                  <a:tailEnd/>
                </a:ln>
              </p:spPr>
              <p:txBody>
                <a:bodyPr wrap="none" anchor="ctr"/>
                <a:lstStyle/>
                <a:p>
                  <a:endParaRPr lang="fa-IR"/>
                </a:p>
              </p:txBody>
            </p:sp>
            <p:sp>
              <p:nvSpPr>
                <p:cNvPr id="47360" name="Rectangle 524"/>
                <p:cNvSpPr>
                  <a:spLocks noChangeArrowheads="1"/>
                </p:cNvSpPr>
                <p:nvPr/>
              </p:nvSpPr>
              <p:spPr bwMode="auto">
                <a:xfrm>
                  <a:off x="4752" y="1248"/>
                  <a:ext cx="192" cy="192"/>
                </a:xfrm>
                <a:prstGeom prst="rect">
                  <a:avLst/>
                </a:prstGeom>
                <a:noFill/>
                <a:ln w="28575">
                  <a:solidFill>
                    <a:srgbClr val="000000"/>
                  </a:solidFill>
                  <a:miter lim="800000"/>
                  <a:headEnd/>
                  <a:tailEnd/>
                </a:ln>
              </p:spPr>
              <p:txBody>
                <a:bodyPr wrap="none" anchor="ctr"/>
                <a:lstStyle/>
                <a:p>
                  <a:endParaRPr lang="fa-IR"/>
                </a:p>
              </p:txBody>
            </p:sp>
          </p:grpSp>
          <p:grpSp>
            <p:nvGrpSpPr>
              <p:cNvPr id="47346" name="Group 525"/>
              <p:cNvGrpSpPr>
                <a:grpSpLocks/>
              </p:cNvGrpSpPr>
              <p:nvPr/>
            </p:nvGrpSpPr>
            <p:grpSpPr bwMode="auto">
              <a:xfrm>
                <a:off x="720" y="1584"/>
                <a:ext cx="192" cy="576"/>
                <a:chOff x="4752" y="864"/>
                <a:chExt cx="192" cy="576"/>
              </a:xfrm>
            </p:grpSpPr>
            <p:sp>
              <p:nvSpPr>
                <p:cNvPr id="47355" name="Rectangle 526"/>
                <p:cNvSpPr>
                  <a:spLocks noChangeArrowheads="1"/>
                </p:cNvSpPr>
                <p:nvPr/>
              </p:nvSpPr>
              <p:spPr bwMode="auto">
                <a:xfrm>
                  <a:off x="4752" y="864"/>
                  <a:ext cx="192" cy="192"/>
                </a:xfrm>
                <a:prstGeom prst="rect">
                  <a:avLst/>
                </a:prstGeom>
                <a:noFill/>
                <a:ln w="28575">
                  <a:solidFill>
                    <a:srgbClr val="000000"/>
                  </a:solidFill>
                  <a:miter lim="800000"/>
                  <a:headEnd/>
                  <a:tailEnd/>
                </a:ln>
              </p:spPr>
              <p:txBody>
                <a:bodyPr wrap="none" anchor="ctr"/>
                <a:lstStyle/>
                <a:p>
                  <a:endParaRPr lang="fa-IR"/>
                </a:p>
              </p:txBody>
            </p:sp>
            <p:sp>
              <p:nvSpPr>
                <p:cNvPr id="47356" name="Rectangle 527"/>
                <p:cNvSpPr>
                  <a:spLocks noChangeArrowheads="1"/>
                </p:cNvSpPr>
                <p:nvPr/>
              </p:nvSpPr>
              <p:spPr bwMode="auto">
                <a:xfrm>
                  <a:off x="4752" y="1056"/>
                  <a:ext cx="192" cy="192"/>
                </a:xfrm>
                <a:prstGeom prst="rect">
                  <a:avLst/>
                </a:prstGeom>
                <a:noFill/>
                <a:ln w="28575">
                  <a:solidFill>
                    <a:srgbClr val="000000"/>
                  </a:solidFill>
                  <a:miter lim="800000"/>
                  <a:headEnd/>
                  <a:tailEnd/>
                </a:ln>
              </p:spPr>
              <p:txBody>
                <a:bodyPr wrap="none" anchor="ctr"/>
                <a:lstStyle/>
                <a:p>
                  <a:endParaRPr lang="fa-IR"/>
                </a:p>
              </p:txBody>
            </p:sp>
            <p:sp>
              <p:nvSpPr>
                <p:cNvPr id="47357" name="Rectangle 528"/>
                <p:cNvSpPr>
                  <a:spLocks noChangeArrowheads="1"/>
                </p:cNvSpPr>
                <p:nvPr/>
              </p:nvSpPr>
              <p:spPr bwMode="auto">
                <a:xfrm>
                  <a:off x="4752" y="1248"/>
                  <a:ext cx="192" cy="192"/>
                </a:xfrm>
                <a:prstGeom prst="rect">
                  <a:avLst/>
                </a:prstGeom>
                <a:noFill/>
                <a:ln w="28575">
                  <a:solidFill>
                    <a:srgbClr val="000000"/>
                  </a:solidFill>
                  <a:miter lim="800000"/>
                  <a:headEnd/>
                  <a:tailEnd/>
                </a:ln>
              </p:spPr>
              <p:txBody>
                <a:bodyPr wrap="none" anchor="ctr"/>
                <a:lstStyle/>
                <a:p>
                  <a:endParaRPr lang="fa-IR"/>
                </a:p>
              </p:txBody>
            </p:sp>
          </p:grpSp>
          <p:grpSp>
            <p:nvGrpSpPr>
              <p:cNvPr id="47347" name="Group 529"/>
              <p:cNvGrpSpPr>
                <a:grpSpLocks/>
              </p:cNvGrpSpPr>
              <p:nvPr/>
            </p:nvGrpSpPr>
            <p:grpSpPr bwMode="auto">
              <a:xfrm>
                <a:off x="912" y="1584"/>
                <a:ext cx="192" cy="576"/>
                <a:chOff x="4752" y="864"/>
                <a:chExt cx="192" cy="576"/>
              </a:xfrm>
            </p:grpSpPr>
            <p:sp>
              <p:nvSpPr>
                <p:cNvPr id="47352" name="Rectangle 530"/>
                <p:cNvSpPr>
                  <a:spLocks noChangeArrowheads="1"/>
                </p:cNvSpPr>
                <p:nvPr/>
              </p:nvSpPr>
              <p:spPr bwMode="auto">
                <a:xfrm>
                  <a:off x="4752" y="864"/>
                  <a:ext cx="192" cy="192"/>
                </a:xfrm>
                <a:prstGeom prst="rect">
                  <a:avLst/>
                </a:prstGeom>
                <a:noFill/>
                <a:ln w="28575">
                  <a:solidFill>
                    <a:srgbClr val="000000"/>
                  </a:solidFill>
                  <a:miter lim="800000"/>
                  <a:headEnd/>
                  <a:tailEnd/>
                </a:ln>
              </p:spPr>
              <p:txBody>
                <a:bodyPr wrap="none" anchor="ctr"/>
                <a:lstStyle/>
                <a:p>
                  <a:endParaRPr lang="fa-IR"/>
                </a:p>
              </p:txBody>
            </p:sp>
            <p:sp>
              <p:nvSpPr>
                <p:cNvPr id="47353" name="Rectangle 531"/>
                <p:cNvSpPr>
                  <a:spLocks noChangeArrowheads="1"/>
                </p:cNvSpPr>
                <p:nvPr/>
              </p:nvSpPr>
              <p:spPr bwMode="auto">
                <a:xfrm>
                  <a:off x="4752" y="1056"/>
                  <a:ext cx="192" cy="192"/>
                </a:xfrm>
                <a:prstGeom prst="rect">
                  <a:avLst/>
                </a:prstGeom>
                <a:noFill/>
                <a:ln w="28575">
                  <a:solidFill>
                    <a:srgbClr val="000000"/>
                  </a:solidFill>
                  <a:miter lim="800000"/>
                  <a:headEnd/>
                  <a:tailEnd/>
                </a:ln>
              </p:spPr>
              <p:txBody>
                <a:bodyPr wrap="none" anchor="ctr"/>
                <a:lstStyle/>
                <a:p>
                  <a:endParaRPr lang="fa-IR"/>
                </a:p>
              </p:txBody>
            </p:sp>
            <p:sp>
              <p:nvSpPr>
                <p:cNvPr id="47354" name="Rectangle 532"/>
                <p:cNvSpPr>
                  <a:spLocks noChangeArrowheads="1"/>
                </p:cNvSpPr>
                <p:nvPr/>
              </p:nvSpPr>
              <p:spPr bwMode="auto">
                <a:xfrm>
                  <a:off x="4752" y="1248"/>
                  <a:ext cx="192" cy="192"/>
                </a:xfrm>
                <a:prstGeom prst="rect">
                  <a:avLst/>
                </a:prstGeom>
                <a:noFill/>
                <a:ln w="28575">
                  <a:solidFill>
                    <a:srgbClr val="000000"/>
                  </a:solidFill>
                  <a:miter lim="800000"/>
                  <a:headEnd/>
                  <a:tailEnd/>
                </a:ln>
              </p:spPr>
              <p:txBody>
                <a:bodyPr wrap="none" anchor="ctr"/>
                <a:lstStyle/>
                <a:p>
                  <a:endParaRPr lang="fa-IR"/>
                </a:p>
              </p:txBody>
            </p:sp>
          </p:grpSp>
          <p:grpSp>
            <p:nvGrpSpPr>
              <p:cNvPr id="47348" name="Group 533"/>
              <p:cNvGrpSpPr>
                <a:grpSpLocks/>
              </p:cNvGrpSpPr>
              <p:nvPr/>
            </p:nvGrpSpPr>
            <p:grpSpPr bwMode="auto">
              <a:xfrm>
                <a:off x="1104" y="1584"/>
                <a:ext cx="192" cy="576"/>
                <a:chOff x="4752" y="864"/>
                <a:chExt cx="192" cy="576"/>
              </a:xfrm>
            </p:grpSpPr>
            <p:sp>
              <p:nvSpPr>
                <p:cNvPr id="47349" name="Rectangle 534"/>
                <p:cNvSpPr>
                  <a:spLocks noChangeArrowheads="1"/>
                </p:cNvSpPr>
                <p:nvPr/>
              </p:nvSpPr>
              <p:spPr bwMode="auto">
                <a:xfrm>
                  <a:off x="4752" y="864"/>
                  <a:ext cx="192" cy="192"/>
                </a:xfrm>
                <a:prstGeom prst="rect">
                  <a:avLst/>
                </a:prstGeom>
                <a:noFill/>
                <a:ln w="28575">
                  <a:solidFill>
                    <a:srgbClr val="000000"/>
                  </a:solidFill>
                  <a:miter lim="800000"/>
                  <a:headEnd/>
                  <a:tailEnd/>
                </a:ln>
              </p:spPr>
              <p:txBody>
                <a:bodyPr wrap="none" anchor="ctr"/>
                <a:lstStyle/>
                <a:p>
                  <a:endParaRPr lang="fa-IR"/>
                </a:p>
              </p:txBody>
            </p:sp>
            <p:sp>
              <p:nvSpPr>
                <p:cNvPr id="47350" name="Rectangle 535"/>
                <p:cNvSpPr>
                  <a:spLocks noChangeArrowheads="1"/>
                </p:cNvSpPr>
                <p:nvPr/>
              </p:nvSpPr>
              <p:spPr bwMode="auto">
                <a:xfrm>
                  <a:off x="4752" y="1056"/>
                  <a:ext cx="192" cy="192"/>
                </a:xfrm>
                <a:prstGeom prst="rect">
                  <a:avLst/>
                </a:prstGeom>
                <a:noFill/>
                <a:ln w="28575">
                  <a:solidFill>
                    <a:srgbClr val="000000"/>
                  </a:solidFill>
                  <a:miter lim="800000"/>
                  <a:headEnd/>
                  <a:tailEnd/>
                </a:ln>
              </p:spPr>
              <p:txBody>
                <a:bodyPr wrap="none" anchor="ctr"/>
                <a:lstStyle/>
                <a:p>
                  <a:endParaRPr lang="fa-IR"/>
                </a:p>
              </p:txBody>
            </p:sp>
            <p:sp>
              <p:nvSpPr>
                <p:cNvPr id="47351" name="Rectangle 536"/>
                <p:cNvSpPr>
                  <a:spLocks noChangeArrowheads="1"/>
                </p:cNvSpPr>
                <p:nvPr/>
              </p:nvSpPr>
              <p:spPr bwMode="auto">
                <a:xfrm>
                  <a:off x="4752" y="1248"/>
                  <a:ext cx="192" cy="192"/>
                </a:xfrm>
                <a:prstGeom prst="rect">
                  <a:avLst/>
                </a:prstGeom>
                <a:noFill/>
                <a:ln w="28575">
                  <a:solidFill>
                    <a:srgbClr val="000000"/>
                  </a:solidFill>
                  <a:miter lim="800000"/>
                  <a:headEnd/>
                  <a:tailEnd/>
                </a:ln>
              </p:spPr>
              <p:txBody>
                <a:bodyPr wrap="none" anchor="ctr"/>
                <a:lstStyle/>
                <a:p>
                  <a:endParaRPr lang="fa-IR"/>
                </a:p>
              </p:txBody>
            </p:sp>
          </p:grpSp>
        </p:grpSp>
        <p:grpSp>
          <p:nvGrpSpPr>
            <p:cNvPr id="47275" name="Group 537"/>
            <p:cNvGrpSpPr>
              <a:grpSpLocks/>
            </p:cNvGrpSpPr>
            <p:nvPr/>
          </p:nvGrpSpPr>
          <p:grpSpPr bwMode="auto">
            <a:xfrm>
              <a:off x="4461" y="2929"/>
              <a:ext cx="590" cy="353"/>
              <a:chOff x="336" y="1584"/>
              <a:chExt cx="960" cy="576"/>
            </a:xfrm>
          </p:grpSpPr>
          <p:grpSp>
            <p:nvGrpSpPr>
              <p:cNvPr id="47324" name="Group 538"/>
              <p:cNvGrpSpPr>
                <a:grpSpLocks/>
              </p:cNvGrpSpPr>
              <p:nvPr/>
            </p:nvGrpSpPr>
            <p:grpSpPr bwMode="auto">
              <a:xfrm>
                <a:off x="336" y="1584"/>
                <a:ext cx="192" cy="576"/>
                <a:chOff x="4752" y="864"/>
                <a:chExt cx="192" cy="576"/>
              </a:xfrm>
            </p:grpSpPr>
            <p:sp>
              <p:nvSpPr>
                <p:cNvPr id="47341" name="Rectangle 539"/>
                <p:cNvSpPr>
                  <a:spLocks noChangeArrowheads="1"/>
                </p:cNvSpPr>
                <p:nvPr/>
              </p:nvSpPr>
              <p:spPr bwMode="auto">
                <a:xfrm>
                  <a:off x="4752" y="864"/>
                  <a:ext cx="192" cy="192"/>
                </a:xfrm>
                <a:prstGeom prst="rect">
                  <a:avLst/>
                </a:prstGeom>
                <a:noFill/>
                <a:ln w="28575">
                  <a:solidFill>
                    <a:srgbClr val="000000"/>
                  </a:solidFill>
                  <a:miter lim="800000"/>
                  <a:headEnd/>
                  <a:tailEnd/>
                </a:ln>
              </p:spPr>
              <p:txBody>
                <a:bodyPr wrap="none" anchor="ctr"/>
                <a:lstStyle/>
                <a:p>
                  <a:endParaRPr lang="fa-IR"/>
                </a:p>
              </p:txBody>
            </p:sp>
            <p:sp>
              <p:nvSpPr>
                <p:cNvPr id="47342" name="Rectangle 540"/>
                <p:cNvSpPr>
                  <a:spLocks noChangeArrowheads="1"/>
                </p:cNvSpPr>
                <p:nvPr/>
              </p:nvSpPr>
              <p:spPr bwMode="auto">
                <a:xfrm>
                  <a:off x="4752" y="1056"/>
                  <a:ext cx="192" cy="192"/>
                </a:xfrm>
                <a:prstGeom prst="rect">
                  <a:avLst/>
                </a:prstGeom>
                <a:noFill/>
                <a:ln w="28575">
                  <a:solidFill>
                    <a:srgbClr val="000000"/>
                  </a:solidFill>
                  <a:miter lim="800000"/>
                  <a:headEnd/>
                  <a:tailEnd/>
                </a:ln>
              </p:spPr>
              <p:txBody>
                <a:bodyPr wrap="none" anchor="ctr"/>
                <a:lstStyle/>
                <a:p>
                  <a:endParaRPr lang="fa-IR"/>
                </a:p>
              </p:txBody>
            </p:sp>
            <p:sp>
              <p:nvSpPr>
                <p:cNvPr id="47343" name="Rectangle 541"/>
                <p:cNvSpPr>
                  <a:spLocks noChangeArrowheads="1"/>
                </p:cNvSpPr>
                <p:nvPr/>
              </p:nvSpPr>
              <p:spPr bwMode="auto">
                <a:xfrm>
                  <a:off x="4752" y="1248"/>
                  <a:ext cx="192" cy="192"/>
                </a:xfrm>
                <a:prstGeom prst="rect">
                  <a:avLst/>
                </a:prstGeom>
                <a:noFill/>
                <a:ln w="28575">
                  <a:solidFill>
                    <a:srgbClr val="000000"/>
                  </a:solidFill>
                  <a:miter lim="800000"/>
                  <a:headEnd/>
                  <a:tailEnd/>
                </a:ln>
              </p:spPr>
              <p:txBody>
                <a:bodyPr wrap="none" anchor="ctr"/>
                <a:lstStyle/>
                <a:p>
                  <a:endParaRPr lang="fa-IR"/>
                </a:p>
              </p:txBody>
            </p:sp>
          </p:grpSp>
          <p:grpSp>
            <p:nvGrpSpPr>
              <p:cNvPr id="47325" name="Group 542"/>
              <p:cNvGrpSpPr>
                <a:grpSpLocks/>
              </p:cNvGrpSpPr>
              <p:nvPr/>
            </p:nvGrpSpPr>
            <p:grpSpPr bwMode="auto">
              <a:xfrm>
                <a:off x="528" y="1584"/>
                <a:ext cx="192" cy="576"/>
                <a:chOff x="4752" y="864"/>
                <a:chExt cx="192" cy="576"/>
              </a:xfrm>
            </p:grpSpPr>
            <p:sp>
              <p:nvSpPr>
                <p:cNvPr id="47338" name="Rectangle 543"/>
                <p:cNvSpPr>
                  <a:spLocks noChangeArrowheads="1"/>
                </p:cNvSpPr>
                <p:nvPr/>
              </p:nvSpPr>
              <p:spPr bwMode="auto">
                <a:xfrm>
                  <a:off x="4752" y="864"/>
                  <a:ext cx="192" cy="192"/>
                </a:xfrm>
                <a:prstGeom prst="rect">
                  <a:avLst/>
                </a:prstGeom>
                <a:noFill/>
                <a:ln w="28575">
                  <a:solidFill>
                    <a:srgbClr val="000000"/>
                  </a:solidFill>
                  <a:miter lim="800000"/>
                  <a:headEnd/>
                  <a:tailEnd/>
                </a:ln>
              </p:spPr>
              <p:txBody>
                <a:bodyPr wrap="none" anchor="ctr"/>
                <a:lstStyle/>
                <a:p>
                  <a:endParaRPr lang="fa-IR"/>
                </a:p>
              </p:txBody>
            </p:sp>
            <p:sp>
              <p:nvSpPr>
                <p:cNvPr id="47339" name="Rectangle 544"/>
                <p:cNvSpPr>
                  <a:spLocks noChangeArrowheads="1"/>
                </p:cNvSpPr>
                <p:nvPr/>
              </p:nvSpPr>
              <p:spPr bwMode="auto">
                <a:xfrm>
                  <a:off x="4752" y="1056"/>
                  <a:ext cx="192" cy="192"/>
                </a:xfrm>
                <a:prstGeom prst="rect">
                  <a:avLst/>
                </a:prstGeom>
                <a:noFill/>
                <a:ln w="28575">
                  <a:solidFill>
                    <a:srgbClr val="000000"/>
                  </a:solidFill>
                  <a:miter lim="800000"/>
                  <a:headEnd/>
                  <a:tailEnd/>
                </a:ln>
              </p:spPr>
              <p:txBody>
                <a:bodyPr wrap="none" anchor="ctr"/>
                <a:lstStyle/>
                <a:p>
                  <a:endParaRPr lang="fa-IR"/>
                </a:p>
              </p:txBody>
            </p:sp>
            <p:sp>
              <p:nvSpPr>
                <p:cNvPr id="47340" name="Rectangle 545"/>
                <p:cNvSpPr>
                  <a:spLocks noChangeArrowheads="1"/>
                </p:cNvSpPr>
                <p:nvPr/>
              </p:nvSpPr>
              <p:spPr bwMode="auto">
                <a:xfrm>
                  <a:off x="4752" y="1248"/>
                  <a:ext cx="192" cy="192"/>
                </a:xfrm>
                <a:prstGeom prst="rect">
                  <a:avLst/>
                </a:prstGeom>
                <a:noFill/>
                <a:ln w="28575">
                  <a:solidFill>
                    <a:srgbClr val="000000"/>
                  </a:solidFill>
                  <a:miter lim="800000"/>
                  <a:headEnd/>
                  <a:tailEnd/>
                </a:ln>
              </p:spPr>
              <p:txBody>
                <a:bodyPr wrap="none" anchor="ctr"/>
                <a:lstStyle/>
                <a:p>
                  <a:endParaRPr lang="fa-IR"/>
                </a:p>
              </p:txBody>
            </p:sp>
          </p:grpSp>
          <p:grpSp>
            <p:nvGrpSpPr>
              <p:cNvPr id="47326" name="Group 546"/>
              <p:cNvGrpSpPr>
                <a:grpSpLocks/>
              </p:cNvGrpSpPr>
              <p:nvPr/>
            </p:nvGrpSpPr>
            <p:grpSpPr bwMode="auto">
              <a:xfrm>
                <a:off x="720" y="1584"/>
                <a:ext cx="192" cy="576"/>
                <a:chOff x="4752" y="864"/>
                <a:chExt cx="192" cy="576"/>
              </a:xfrm>
            </p:grpSpPr>
            <p:sp>
              <p:nvSpPr>
                <p:cNvPr id="47335" name="Rectangle 547"/>
                <p:cNvSpPr>
                  <a:spLocks noChangeArrowheads="1"/>
                </p:cNvSpPr>
                <p:nvPr/>
              </p:nvSpPr>
              <p:spPr bwMode="auto">
                <a:xfrm>
                  <a:off x="4752" y="864"/>
                  <a:ext cx="192" cy="192"/>
                </a:xfrm>
                <a:prstGeom prst="rect">
                  <a:avLst/>
                </a:prstGeom>
                <a:noFill/>
                <a:ln w="28575">
                  <a:solidFill>
                    <a:srgbClr val="000000"/>
                  </a:solidFill>
                  <a:miter lim="800000"/>
                  <a:headEnd/>
                  <a:tailEnd/>
                </a:ln>
              </p:spPr>
              <p:txBody>
                <a:bodyPr wrap="none" anchor="ctr"/>
                <a:lstStyle/>
                <a:p>
                  <a:endParaRPr lang="fa-IR"/>
                </a:p>
              </p:txBody>
            </p:sp>
            <p:sp>
              <p:nvSpPr>
                <p:cNvPr id="47336" name="Rectangle 548"/>
                <p:cNvSpPr>
                  <a:spLocks noChangeArrowheads="1"/>
                </p:cNvSpPr>
                <p:nvPr/>
              </p:nvSpPr>
              <p:spPr bwMode="auto">
                <a:xfrm>
                  <a:off x="4752" y="1056"/>
                  <a:ext cx="192" cy="192"/>
                </a:xfrm>
                <a:prstGeom prst="rect">
                  <a:avLst/>
                </a:prstGeom>
                <a:noFill/>
                <a:ln w="28575">
                  <a:solidFill>
                    <a:srgbClr val="000000"/>
                  </a:solidFill>
                  <a:miter lim="800000"/>
                  <a:headEnd/>
                  <a:tailEnd/>
                </a:ln>
              </p:spPr>
              <p:txBody>
                <a:bodyPr wrap="none" anchor="ctr"/>
                <a:lstStyle/>
                <a:p>
                  <a:endParaRPr lang="fa-IR"/>
                </a:p>
              </p:txBody>
            </p:sp>
            <p:sp>
              <p:nvSpPr>
                <p:cNvPr id="47337" name="Rectangle 549"/>
                <p:cNvSpPr>
                  <a:spLocks noChangeArrowheads="1"/>
                </p:cNvSpPr>
                <p:nvPr/>
              </p:nvSpPr>
              <p:spPr bwMode="auto">
                <a:xfrm>
                  <a:off x="4752" y="1248"/>
                  <a:ext cx="192" cy="192"/>
                </a:xfrm>
                <a:prstGeom prst="rect">
                  <a:avLst/>
                </a:prstGeom>
                <a:noFill/>
                <a:ln w="28575">
                  <a:solidFill>
                    <a:srgbClr val="000000"/>
                  </a:solidFill>
                  <a:miter lim="800000"/>
                  <a:headEnd/>
                  <a:tailEnd/>
                </a:ln>
              </p:spPr>
              <p:txBody>
                <a:bodyPr wrap="none" anchor="ctr"/>
                <a:lstStyle/>
                <a:p>
                  <a:endParaRPr lang="fa-IR"/>
                </a:p>
              </p:txBody>
            </p:sp>
          </p:grpSp>
          <p:grpSp>
            <p:nvGrpSpPr>
              <p:cNvPr id="47327" name="Group 550"/>
              <p:cNvGrpSpPr>
                <a:grpSpLocks/>
              </p:cNvGrpSpPr>
              <p:nvPr/>
            </p:nvGrpSpPr>
            <p:grpSpPr bwMode="auto">
              <a:xfrm>
                <a:off x="912" y="1584"/>
                <a:ext cx="192" cy="576"/>
                <a:chOff x="4752" y="864"/>
                <a:chExt cx="192" cy="576"/>
              </a:xfrm>
            </p:grpSpPr>
            <p:sp>
              <p:nvSpPr>
                <p:cNvPr id="47332" name="Rectangle 551"/>
                <p:cNvSpPr>
                  <a:spLocks noChangeArrowheads="1"/>
                </p:cNvSpPr>
                <p:nvPr/>
              </p:nvSpPr>
              <p:spPr bwMode="auto">
                <a:xfrm>
                  <a:off x="4752" y="864"/>
                  <a:ext cx="192" cy="192"/>
                </a:xfrm>
                <a:prstGeom prst="rect">
                  <a:avLst/>
                </a:prstGeom>
                <a:noFill/>
                <a:ln w="28575">
                  <a:solidFill>
                    <a:srgbClr val="000000"/>
                  </a:solidFill>
                  <a:miter lim="800000"/>
                  <a:headEnd/>
                  <a:tailEnd/>
                </a:ln>
              </p:spPr>
              <p:txBody>
                <a:bodyPr wrap="none" anchor="ctr"/>
                <a:lstStyle/>
                <a:p>
                  <a:endParaRPr lang="fa-IR"/>
                </a:p>
              </p:txBody>
            </p:sp>
            <p:sp>
              <p:nvSpPr>
                <p:cNvPr id="47333" name="Rectangle 552"/>
                <p:cNvSpPr>
                  <a:spLocks noChangeArrowheads="1"/>
                </p:cNvSpPr>
                <p:nvPr/>
              </p:nvSpPr>
              <p:spPr bwMode="auto">
                <a:xfrm>
                  <a:off x="4752" y="1056"/>
                  <a:ext cx="192" cy="192"/>
                </a:xfrm>
                <a:prstGeom prst="rect">
                  <a:avLst/>
                </a:prstGeom>
                <a:noFill/>
                <a:ln w="28575">
                  <a:solidFill>
                    <a:srgbClr val="000000"/>
                  </a:solidFill>
                  <a:miter lim="800000"/>
                  <a:headEnd/>
                  <a:tailEnd/>
                </a:ln>
              </p:spPr>
              <p:txBody>
                <a:bodyPr wrap="none" anchor="ctr"/>
                <a:lstStyle/>
                <a:p>
                  <a:endParaRPr lang="fa-IR"/>
                </a:p>
              </p:txBody>
            </p:sp>
            <p:sp>
              <p:nvSpPr>
                <p:cNvPr id="47334" name="Rectangle 553"/>
                <p:cNvSpPr>
                  <a:spLocks noChangeArrowheads="1"/>
                </p:cNvSpPr>
                <p:nvPr/>
              </p:nvSpPr>
              <p:spPr bwMode="auto">
                <a:xfrm>
                  <a:off x="4752" y="1248"/>
                  <a:ext cx="192" cy="192"/>
                </a:xfrm>
                <a:prstGeom prst="rect">
                  <a:avLst/>
                </a:prstGeom>
                <a:noFill/>
                <a:ln w="28575">
                  <a:solidFill>
                    <a:srgbClr val="000000"/>
                  </a:solidFill>
                  <a:miter lim="800000"/>
                  <a:headEnd/>
                  <a:tailEnd/>
                </a:ln>
              </p:spPr>
              <p:txBody>
                <a:bodyPr wrap="none" anchor="ctr"/>
                <a:lstStyle/>
                <a:p>
                  <a:endParaRPr lang="fa-IR"/>
                </a:p>
              </p:txBody>
            </p:sp>
          </p:grpSp>
          <p:grpSp>
            <p:nvGrpSpPr>
              <p:cNvPr id="47328" name="Group 554"/>
              <p:cNvGrpSpPr>
                <a:grpSpLocks/>
              </p:cNvGrpSpPr>
              <p:nvPr/>
            </p:nvGrpSpPr>
            <p:grpSpPr bwMode="auto">
              <a:xfrm>
                <a:off x="1104" y="1584"/>
                <a:ext cx="192" cy="576"/>
                <a:chOff x="4752" y="864"/>
                <a:chExt cx="192" cy="576"/>
              </a:xfrm>
            </p:grpSpPr>
            <p:sp>
              <p:nvSpPr>
                <p:cNvPr id="47329" name="Rectangle 555"/>
                <p:cNvSpPr>
                  <a:spLocks noChangeArrowheads="1"/>
                </p:cNvSpPr>
                <p:nvPr/>
              </p:nvSpPr>
              <p:spPr bwMode="auto">
                <a:xfrm>
                  <a:off x="4752" y="864"/>
                  <a:ext cx="192" cy="192"/>
                </a:xfrm>
                <a:prstGeom prst="rect">
                  <a:avLst/>
                </a:prstGeom>
                <a:noFill/>
                <a:ln w="28575">
                  <a:solidFill>
                    <a:srgbClr val="000000"/>
                  </a:solidFill>
                  <a:miter lim="800000"/>
                  <a:headEnd/>
                  <a:tailEnd/>
                </a:ln>
              </p:spPr>
              <p:txBody>
                <a:bodyPr wrap="none" anchor="ctr"/>
                <a:lstStyle/>
                <a:p>
                  <a:endParaRPr lang="fa-IR"/>
                </a:p>
              </p:txBody>
            </p:sp>
            <p:sp>
              <p:nvSpPr>
                <p:cNvPr id="47330" name="Rectangle 556"/>
                <p:cNvSpPr>
                  <a:spLocks noChangeArrowheads="1"/>
                </p:cNvSpPr>
                <p:nvPr/>
              </p:nvSpPr>
              <p:spPr bwMode="auto">
                <a:xfrm>
                  <a:off x="4752" y="1056"/>
                  <a:ext cx="192" cy="192"/>
                </a:xfrm>
                <a:prstGeom prst="rect">
                  <a:avLst/>
                </a:prstGeom>
                <a:noFill/>
                <a:ln w="28575">
                  <a:solidFill>
                    <a:srgbClr val="000000"/>
                  </a:solidFill>
                  <a:miter lim="800000"/>
                  <a:headEnd/>
                  <a:tailEnd/>
                </a:ln>
              </p:spPr>
              <p:txBody>
                <a:bodyPr wrap="none" anchor="ctr"/>
                <a:lstStyle/>
                <a:p>
                  <a:endParaRPr lang="fa-IR"/>
                </a:p>
              </p:txBody>
            </p:sp>
            <p:sp>
              <p:nvSpPr>
                <p:cNvPr id="47331" name="Rectangle 557"/>
                <p:cNvSpPr>
                  <a:spLocks noChangeArrowheads="1"/>
                </p:cNvSpPr>
                <p:nvPr/>
              </p:nvSpPr>
              <p:spPr bwMode="auto">
                <a:xfrm>
                  <a:off x="4752" y="1248"/>
                  <a:ext cx="192" cy="192"/>
                </a:xfrm>
                <a:prstGeom prst="rect">
                  <a:avLst/>
                </a:prstGeom>
                <a:noFill/>
                <a:ln w="28575">
                  <a:solidFill>
                    <a:srgbClr val="000000"/>
                  </a:solidFill>
                  <a:miter lim="800000"/>
                  <a:headEnd/>
                  <a:tailEnd/>
                </a:ln>
              </p:spPr>
              <p:txBody>
                <a:bodyPr wrap="none" anchor="ctr"/>
                <a:lstStyle/>
                <a:p>
                  <a:endParaRPr lang="fa-IR"/>
                </a:p>
              </p:txBody>
            </p:sp>
          </p:grpSp>
        </p:grpSp>
        <p:grpSp>
          <p:nvGrpSpPr>
            <p:cNvPr id="47276" name="Group 558"/>
            <p:cNvGrpSpPr>
              <a:grpSpLocks/>
            </p:cNvGrpSpPr>
            <p:nvPr/>
          </p:nvGrpSpPr>
          <p:grpSpPr bwMode="auto">
            <a:xfrm>
              <a:off x="3784" y="3370"/>
              <a:ext cx="589" cy="470"/>
              <a:chOff x="1104" y="2304"/>
              <a:chExt cx="960" cy="768"/>
            </a:xfrm>
          </p:grpSpPr>
          <p:grpSp>
            <p:nvGrpSpPr>
              <p:cNvPr id="47299" name="Group 559"/>
              <p:cNvGrpSpPr>
                <a:grpSpLocks/>
              </p:cNvGrpSpPr>
              <p:nvPr/>
            </p:nvGrpSpPr>
            <p:grpSpPr bwMode="auto">
              <a:xfrm>
                <a:off x="1104" y="2304"/>
                <a:ext cx="192" cy="576"/>
                <a:chOff x="4752" y="864"/>
                <a:chExt cx="192" cy="576"/>
              </a:xfrm>
            </p:grpSpPr>
            <p:sp>
              <p:nvSpPr>
                <p:cNvPr id="47321" name="Rectangle 560"/>
                <p:cNvSpPr>
                  <a:spLocks noChangeArrowheads="1"/>
                </p:cNvSpPr>
                <p:nvPr/>
              </p:nvSpPr>
              <p:spPr bwMode="auto">
                <a:xfrm>
                  <a:off x="4752" y="864"/>
                  <a:ext cx="192" cy="192"/>
                </a:xfrm>
                <a:prstGeom prst="rect">
                  <a:avLst/>
                </a:prstGeom>
                <a:noFill/>
                <a:ln w="28575">
                  <a:solidFill>
                    <a:srgbClr val="000000"/>
                  </a:solidFill>
                  <a:miter lim="800000"/>
                  <a:headEnd/>
                  <a:tailEnd/>
                </a:ln>
              </p:spPr>
              <p:txBody>
                <a:bodyPr wrap="none" anchor="ctr"/>
                <a:lstStyle/>
                <a:p>
                  <a:endParaRPr lang="fa-IR"/>
                </a:p>
              </p:txBody>
            </p:sp>
            <p:sp>
              <p:nvSpPr>
                <p:cNvPr id="47322" name="Rectangle 561"/>
                <p:cNvSpPr>
                  <a:spLocks noChangeArrowheads="1"/>
                </p:cNvSpPr>
                <p:nvPr/>
              </p:nvSpPr>
              <p:spPr bwMode="auto">
                <a:xfrm>
                  <a:off x="4752" y="1056"/>
                  <a:ext cx="192" cy="192"/>
                </a:xfrm>
                <a:prstGeom prst="rect">
                  <a:avLst/>
                </a:prstGeom>
                <a:noFill/>
                <a:ln w="28575">
                  <a:solidFill>
                    <a:srgbClr val="000000"/>
                  </a:solidFill>
                  <a:miter lim="800000"/>
                  <a:headEnd/>
                  <a:tailEnd/>
                </a:ln>
              </p:spPr>
              <p:txBody>
                <a:bodyPr wrap="none" anchor="ctr"/>
                <a:lstStyle/>
                <a:p>
                  <a:endParaRPr lang="fa-IR"/>
                </a:p>
              </p:txBody>
            </p:sp>
            <p:sp>
              <p:nvSpPr>
                <p:cNvPr id="47323" name="Rectangle 562"/>
                <p:cNvSpPr>
                  <a:spLocks noChangeArrowheads="1"/>
                </p:cNvSpPr>
                <p:nvPr/>
              </p:nvSpPr>
              <p:spPr bwMode="auto">
                <a:xfrm>
                  <a:off x="4752" y="1248"/>
                  <a:ext cx="192" cy="192"/>
                </a:xfrm>
                <a:prstGeom prst="rect">
                  <a:avLst/>
                </a:prstGeom>
                <a:noFill/>
                <a:ln w="28575">
                  <a:solidFill>
                    <a:srgbClr val="000000"/>
                  </a:solidFill>
                  <a:miter lim="800000"/>
                  <a:headEnd/>
                  <a:tailEnd/>
                </a:ln>
              </p:spPr>
              <p:txBody>
                <a:bodyPr wrap="none" anchor="ctr"/>
                <a:lstStyle/>
                <a:p>
                  <a:endParaRPr lang="fa-IR"/>
                </a:p>
              </p:txBody>
            </p:sp>
          </p:grpSp>
          <p:grpSp>
            <p:nvGrpSpPr>
              <p:cNvPr id="47300" name="Group 563"/>
              <p:cNvGrpSpPr>
                <a:grpSpLocks/>
              </p:cNvGrpSpPr>
              <p:nvPr/>
            </p:nvGrpSpPr>
            <p:grpSpPr bwMode="auto">
              <a:xfrm>
                <a:off x="1296" y="2304"/>
                <a:ext cx="192" cy="576"/>
                <a:chOff x="4752" y="864"/>
                <a:chExt cx="192" cy="576"/>
              </a:xfrm>
            </p:grpSpPr>
            <p:sp>
              <p:nvSpPr>
                <p:cNvPr id="47318" name="Rectangle 564"/>
                <p:cNvSpPr>
                  <a:spLocks noChangeArrowheads="1"/>
                </p:cNvSpPr>
                <p:nvPr/>
              </p:nvSpPr>
              <p:spPr bwMode="auto">
                <a:xfrm>
                  <a:off x="4752" y="864"/>
                  <a:ext cx="192" cy="192"/>
                </a:xfrm>
                <a:prstGeom prst="rect">
                  <a:avLst/>
                </a:prstGeom>
                <a:noFill/>
                <a:ln w="28575">
                  <a:solidFill>
                    <a:srgbClr val="000000"/>
                  </a:solidFill>
                  <a:miter lim="800000"/>
                  <a:headEnd/>
                  <a:tailEnd/>
                </a:ln>
              </p:spPr>
              <p:txBody>
                <a:bodyPr wrap="none" anchor="ctr"/>
                <a:lstStyle/>
                <a:p>
                  <a:endParaRPr lang="fa-IR"/>
                </a:p>
              </p:txBody>
            </p:sp>
            <p:sp>
              <p:nvSpPr>
                <p:cNvPr id="47319" name="Rectangle 565"/>
                <p:cNvSpPr>
                  <a:spLocks noChangeArrowheads="1"/>
                </p:cNvSpPr>
                <p:nvPr/>
              </p:nvSpPr>
              <p:spPr bwMode="auto">
                <a:xfrm>
                  <a:off x="4752" y="1056"/>
                  <a:ext cx="192" cy="192"/>
                </a:xfrm>
                <a:prstGeom prst="rect">
                  <a:avLst/>
                </a:prstGeom>
                <a:noFill/>
                <a:ln w="28575">
                  <a:solidFill>
                    <a:srgbClr val="000000"/>
                  </a:solidFill>
                  <a:miter lim="800000"/>
                  <a:headEnd/>
                  <a:tailEnd/>
                </a:ln>
              </p:spPr>
              <p:txBody>
                <a:bodyPr wrap="none" anchor="ctr"/>
                <a:lstStyle/>
                <a:p>
                  <a:endParaRPr lang="fa-IR"/>
                </a:p>
              </p:txBody>
            </p:sp>
            <p:sp>
              <p:nvSpPr>
                <p:cNvPr id="47320" name="Rectangle 566"/>
                <p:cNvSpPr>
                  <a:spLocks noChangeArrowheads="1"/>
                </p:cNvSpPr>
                <p:nvPr/>
              </p:nvSpPr>
              <p:spPr bwMode="auto">
                <a:xfrm>
                  <a:off x="4752" y="1248"/>
                  <a:ext cx="192" cy="192"/>
                </a:xfrm>
                <a:prstGeom prst="rect">
                  <a:avLst/>
                </a:prstGeom>
                <a:noFill/>
                <a:ln w="28575">
                  <a:solidFill>
                    <a:srgbClr val="000000"/>
                  </a:solidFill>
                  <a:miter lim="800000"/>
                  <a:headEnd/>
                  <a:tailEnd/>
                </a:ln>
              </p:spPr>
              <p:txBody>
                <a:bodyPr wrap="none" anchor="ctr"/>
                <a:lstStyle/>
                <a:p>
                  <a:endParaRPr lang="fa-IR"/>
                </a:p>
              </p:txBody>
            </p:sp>
          </p:grpSp>
          <p:grpSp>
            <p:nvGrpSpPr>
              <p:cNvPr id="47301" name="Group 567"/>
              <p:cNvGrpSpPr>
                <a:grpSpLocks/>
              </p:cNvGrpSpPr>
              <p:nvPr/>
            </p:nvGrpSpPr>
            <p:grpSpPr bwMode="auto">
              <a:xfrm>
                <a:off x="1488" y="2304"/>
                <a:ext cx="192" cy="576"/>
                <a:chOff x="4752" y="864"/>
                <a:chExt cx="192" cy="576"/>
              </a:xfrm>
            </p:grpSpPr>
            <p:sp>
              <p:nvSpPr>
                <p:cNvPr id="47315" name="Rectangle 568"/>
                <p:cNvSpPr>
                  <a:spLocks noChangeArrowheads="1"/>
                </p:cNvSpPr>
                <p:nvPr/>
              </p:nvSpPr>
              <p:spPr bwMode="auto">
                <a:xfrm>
                  <a:off x="4752" y="864"/>
                  <a:ext cx="192" cy="192"/>
                </a:xfrm>
                <a:prstGeom prst="rect">
                  <a:avLst/>
                </a:prstGeom>
                <a:noFill/>
                <a:ln w="28575">
                  <a:solidFill>
                    <a:srgbClr val="000000"/>
                  </a:solidFill>
                  <a:miter lim="800000"/>
                  <a:headEnd/>
                  <a:tailEnd/>
                </a:ln>
              </p:spPr>
              <p:txBody>
                <a:bodyPr wrap="none" anchor="ctr"/>
                <a:lstStyle/>
                <a:p>
                  <a:endParaRPr lang="fa-IR"/>
                </a:p>
              </p:txBody>
            </p:sp>
            <p:sp>
              <p:nvSpPr>
                <p:cNvPr id="47316" name="Rectangle 569"/>
                <p:cNvSpPr>
                  <a:spLocks noChangeArrowheads="1"/>
                </p:cNvSpPr>
                <p:nvPr/>
              </p:nvSpPr>
              <p:spPr bwMode="auto">
                <a:xfrm>
                  <a:off x="4752" y="1056"/>
                  <a:ext cx="192" cy="192"/>
                </a:xfrm>
                <a:prstGeom prst="rect">
                  <a:avLst/>
                </a:prstGeom>
                <a:noFill/>
                <a:ln w="28575">
                  <a:solidFill>
                    <a:srgbClr val="000000"/>
                  </a:solidFill>
                  <a:miter lim="800000"/>
                  <a:headEnd/>
                  <a:tailEnd/>
                </a:ln>
              </p:spPr>
              <p:txBody>
                <a:bodyPr wrap="none" anchor="ctr"/>
                <a:lstStyle/>
                <a:p>
                  <a:endParaRPr lang="fa-IR"/>
                </a:p>
              </p:txBody>
            </p:sp>
            <p:sp>
              <p:nvSpPr>
                <p:cNvPr id="47317" name="Rectangle 570"/>
                <p:cNvSpPr>
                  <a:spLocks noChangeArrowheads="1"/>
                </p:cNvSpPr>
                <p:nvPr/>
              </p:nvSpPr>
              <p:spPr bwMode="auto">
                <a:xfrm>
                  <a:off x="4752" y="1248"/>
                  <a:ext cx="192" cy="192"/>
                </a:xfrm>
                <a:prstGeom prst="rect">
                  <a:avLst/>
                </a:prstGeom>
                <a:noFill/>
                <a:ln w="28575">
                  <a:solidFill>
                    <a:srgbClr val="000000"/>
                  </a:solidFill>
                  <a:miter lim="800000"/>
                  <a:headEnd/>
                  <a:tailEnd/>
                </a:ln>
              </p:spPr>
              <p:txBody>
                <a:bodyPr wrap="none" anchor="ctr"/>
                <a:lstStyle/>
                <a:p>
                  <a:endParaRPr lang="fa-IR"/>
                </a:p>
              </p:txBody>
            </p:sp>
          </p:grpSp>
          <p:grpSp>
            <p:nvGrpSpPr>
              <p:cNvPr id="47302" name="Group 571"/>
              <p:cNvGrpSpPr>
                <a:grpSpLocks/>
              </p:cNvGrpSpPr>
              <p:nvPr/>
            </p:nvGrpSpPr>
            <p:grpSpPr bwMode="auto">
              <a:xfrm>
                <a:off x="1680" y="2304"/>
                <a:ext cx="192" cy="576"/>
                <a:chOff x="4752" y="864"/>
                <a:chExt cx="192" cy="576"/>
              </a:xfrm>
            </p:grpSpPr>
            <p:sp>
              <p:nvSpPr>
                <p:cNvPr id="47312" name="Rectangle 572"/>
                <p:cNvSpPr>
                  <a:spLocks noChangeArrowheads="1"/>
                </p:cNvSpPr>
                <p:nvPr/>
              </p:nvSpPr>
              <p:spPr bwMode="auto">
                <a:xfrm>
                  <a:off x="4752" y="864"/>
                  <a:ext cx="192" cy="192"/>
                </a:xfrm>
                <a:prstGeom prst="rect">
                  <a:avLst/>
                </a:prstGeom>
                <a:noFill/>
                <a:ln w="28575">
                  <a:solidFill>
                    <a:srgbClr val="000000"/>
                  </a:solidFill>
                  <a:miter lim="800000"/>
                  <a:headEnd/>
                  <a:tailEnd/>
                </a:ln>
              </p:spPr>
              <p:txBody>
                <a:bodyPr wrap="none" anchor="ctr"/>
                <a:lstStyle/>
                <a:p>
                  <a:endParaRPr lang="fa-IR"/>
                </a:p>
              </p:txBody>
            </p:sp>
            <p:sp>
              <p:nvSpPr>
                <p:cNvPr id="47313" name="Rectangle 573"/>
                <p:cNvSpPr>
                  <a:spLocks noChangeArrowheads="1"/>
                </p:cNvSpPr>
                <p:nvPr/>
              </p:nvSpPr>
              <p:spPr bwMode="auto">
                <a:xfrm>
                  <a:off x="4752" y="1056"/>
                  <a:ext cx="192" cy="192"/>
                </a:xfrm>
                <a:prstGeom prst="rect">
                  <a:avLst/>
                </a:prstGeom>
                <a:noFill/>
                <a:ln w="28575">
                  <a:solidFill>
                    <a:srgbClr val="000000"/>
                  </a:solidFill>
                  <a:miter lim="800000"/>
                  <a:headEnd/>
                  <a:tailEnd/>
                </a:ln>
              </p:spPr>
              <p:txBody>
                <a:bodyPr wrap="none" anchor="ctr"/>
                <a:lstStyle/>
                <a:p>
                  <a:endParaRPr lang="fa-IR"/>
                </a:p>
              </p:txBody>
            </p:sp>
            <p:sp>
              <p:nvSpPr>
                <p:cNvPr id="47314" name="Rectangle 574"/>
                <p:cNvSpPr>
                  <a:spLocks noChangeArrowheads="1"/>
                </p:cNvSpPr>
                <p:nvPr/>
              </p:nvSpPr>
              <p:spPr bwMode="auto">
                <a:xfrm>
                  <a:off x="4752" y="1248"/>
                  <a:ext cx="192" cy="192"/>
                </a:xfrm>
                <a:prstGeom prst="rect">
                  <a:avLst/>
                </a:prstGeom>
                <a:noFill/>
                <a:ln w="28575">
                  <a:solidFill>
                    <a:srgbClr val="000000"/>
                  </a:solidFill>
                  <a:miter lim="800000"/>
                  <a:headEnd/>
                  <a:tailEnd/>
                </a:ln>
              </p:spPr>
              <p:txBody>
                <a:bodyPr wrap="none" anchor="ctr"/>
                <a:lstStyle/>
                <a:p>
                  <a:endParaRPr lang="fa-IR"/>
                </a:p>
              </p:txBody>
            </p:sp>
          </p:grpSp>
          <p:grpSp>
            <p:nvGrpSpPr>
              <p:cNvPr id="47303" name="Group 575"/>
              <p:cNvGrpSpPr>
                <a:grpSpLocks/>
              </p:cNvGrpSpPr>
              <p:nvPr/>
            </p:nvGrpSpPr>
            <p:grpSpPr bwMode="auto">
              <a:xfrm>
                <a:off x="1872" y="2304"/>
                <a:ext cx="192" cy="576"/>
                <a:chOff x="4752" y="864"/>
                <a:chExt cx="192" cy="576"/>
              </a:xfrm>
            </p:grpSpPr>
            <p:sp>
              <p:nvSpPr>
                <p:cNvPr id="47309" name="Rectangle 576"/>
                <p:cNvSpPr>
                  <a:spLocks noChangeArrowheads="1"/>
                </p:cNvSpPr>
                <p:nvPr/>
              </p:nvSpPr>
              <p:spPr bwMode="auto">
                <a:xfrm>
                  <a:off x="4752" y="864"/>
                  <a:ext cx="192" cy="192"/>
                </a:xfrm>
                <a:prstGeom prst="rect">
                  <a:avLst/>
                </a:prstGeom>
                <a:noFill/>
                <a:ln w="28575">
                  <a:solidFill>
                    <a:srgbClr val="000000"/>
                  </a:solidFill>
                  <a:miter lim="800000"/>
                  <a:headEnd/>
                  <a:tailEnd/>
                </a:ln>
              </p:spPr>
              <p:txBody>
                <a:bodyPr wrap="none" anchor="ctr"/>
                <a:lstStyle/>
                <a:p>
                  <a:endParaRPr lang="fa-IR"/>
                </a:p>
              </p:txBody>
            </p:sp>
            <p:sp>
              <p:nvSpPr>
                <p:cNvPr id="47310" name="Rectangle 577"/>
                <p:cNvSpPr>
                  <a:spLocks noChangeArrowheads="1"/>
                </p:cNvSpPr>
                <p:nvPr/>
              </p:nvSpPr>
              <p:spPr bwMode="auto">
                <a:xfrm>
                  <a:off x="4752" y="1056"/>
                  <a:ext cx="192" cy="192"/>
                </a:xfrm>
                <a:prstGeom prst="rect">
                  <a:avLst/>
                </a:prstGeom>
                <a:noFill/>
                <a:ln w="28575">
                  <a:solidFill>
                    <a:srgbClr val="000000"/>
                  </a:solidFill>
                  <a:miter lim="800000"/>
                  <a:headEnd/>
                  <a:tailEnd/>
                </a:ln>
              </p:spPr>
              <p:txBody>
                <a:bodyPr wrap="none" anchor="ctr"/>
                <a:lstStyle/>
                <a:p>
                  <a:endParaRPr lang="fa-IR"/>
                </a:p>
              </p:txBody>
            </p:sp>
            <p:sp>
              <p:nvSpPr>
                <p:cNvPr id="47311" name="Rectangle 578"/>
                <p:cNvSpPr>
                  <a:spLocks noChangeArrowheads="1"/>
                </p:cNvSpPr>
                <p:nvPr/>
              </p:nvSpPr>
              <p:spPr bwMode="auto">
                <a:xfrm>
                  <a:off x="4752" y="1248"/>
                  <a:ext cx="192" cy="192"/>
                </a:xfrm>
                <a:prstGeom prst="rect">
                  <a:avLst/>
                </a:prstGeom>
                <a:noFill/>
                <a:ln w="28575">
                  <a:solidFill>
                    <a:srgbClr val="000000"/>
                  </a:solidFill>
                  <a:miter lim="800000"/>
                  <a:headEnd/>
                  <a:tailEnd/>
                </a:ln>
              </p:spPr>
              <p:txBody>
                <a:bodyPr wrap="none" anchor="ctr"/>
                <a:lstStyle/>
                <a:p>
                  <a:endParaRPr lang="fa-IR"/>
                </a:p>
              </p:txBody>
            </p:sp>
          </p:grpSp>
          <p:sp>
            <p:nvSpPr>
              <p:cNvPr id="47304" name="Rectangle 579"/>
              <p:cNvSpPr>
                <a:spLocks noChangeArrowheads="1"/>
              </p:cNvSpPr>
              <p:nvPr/>
            </p:nvSpPr>
            <p:spPr bwMode="auto">
              <a:xfrm>
                <a:off x="1104" y="2880"/>
                <a:ext cx="192" cy="192"/>
              </a:xfrm>
              <a:prstGeom prst="rect">
                <a:avLst/>
              </a:prstGeom>
              <a:noFill/>
              <a:ln w="28575">
                <a:solidFill>
                  <a:srgbClr val="000000"/>
                </a:solidFill>
                <a:miter lim="800000"/>
                <a:headEnd/>
                <a:tailEnd/>
              </a:ln>
            </p:spPr>
            <p:txBody>
              <a:bodyPr wrap="none" anchor="ctr"/>
              <a:lstStyle/>
              <a:p>
                <a:endParaRPr lang="fa-IR"/>
              </a:p>
            </p:txBody>
          </p:sp>
          <p:sp>
            <p:nvSpPr>
              <p:cNvPr id="47305" name="Rectangle 580"/>
              <p:cNvSpPr>
                <a:spLocks noChangeArrowheads="1"/>
              </p:cNvSpPr>
              <p:nvPr/>
            </p:nvSpPr>
            <p:spPr bwMode="auto">
              <a:xfrm>
                <a:off x="1296" y="2880"/>
                <a:ext cx="192" cy="192"/>
              </a:xfrm>
              <a:prstGeom prst="rect">
                <a:avLst/>
              </a:prstGeom>
              <a:noFill/>
              <a:ln w="28575">
                <a:solidFill>
                  <a:srgbClr val="000000"/>
                </a:solidFill>
                <a:miter lim="800000"/>
                <a:headEnd/>
                <a:tailEnd/>
              </a:ln>
            </p:spPr>
            <p:txBody>
              <a:bodyPr wrap="none" anchor="ctr"/>
              <a:lstStyle/>
              <a:p>
                <a:endParaRPr lang="fa-IR"/>
              </a:p>
            </p:txBody>
          </p:sp>
          <p:sp>
            <p:nvSpPr>
              <p:cNvPr id="47306" name="Rectangle 581"/>
              <p:cNvSpPr>
                <a:spLocks noChangeArrowheads="1"/>
              </p:cNvSpPr>
              <p:nvPr/>
            </p:nvSpPr>
            <p:spPr bwMode="auto">
              <a:xfrm>
                <a:off x="1488" y="2880"/>
                <a:ext cx="192" cy="192"/>
              </a:xfrm>
              <a:prstGeom prst="rect">
                <a:avLst/>
              </a:prstGeom>
              <a:noFill/>
              <a:ln w="28575">
                <a:solidFill>
                  <a:srgbClr val="000000"/>
                </a:solidFill>
                <a:miter lim="800000"/>
                <a:headEnd/>
                <a:tailEnd/>
              </a:ln>
            </p:spPr>
            <p:txBody>
              <a:bodyPr wrap="none" anchor="ctr"/>
              <a:lstStyle/>
              <a:p>
                <a:endParaRPr lang="fa-IR"/>
              </a:p>
            </p:txBody>
          </p:sp>
          <p:sp>
            <p:nvSpPr>
              <p:cNvPr id="47307" name="Rectangle 582"/>
              <p:cNvSpPr>
                <a:spLocks noChangeArrowheads="1"/>
              </p:cNvSpPr>
              <p:nvPr/>
            </p:nvSpPr>
            <p:spPr bwMode="auto">
              <a:xfrm>
                <a:off x="1680" y="2880"/>
                <a:ext cx="192" cy="192"/>
              </a:xfrm>
              <a:prstGeom prst="rect">
                <a:avLst/>
              </a:prstGeom>
              <a:noFill/>
              <a:ln w="28575">
                <a:solidFill>
                  <a:srgbClr val="000000"/>
                </a:solidFill>
                <a:miter lim="800000"/>
                <a:headEnd/>
                <a:tailEnd/>
              </a:ln>
            </p:spPr>
            <p:txBody>
              <a:bodyPr wrap="none" anchor="ctr"/>
              <a:lstStyle/>
              <a:p>
                <a:endParaRPr lang="fa-IR"/>
              </a:p>
            </p:txBody>
          </p:sp>
          <p:sp>
            <p:nvSpPr>
              <p:cNvPr id="47308" name="Rectangle 583"/>
              <p:cNvSpPr>
                <a:spLocks noChangeArrowheads="1"/>
              </p:cNvSpPr>
              <p:nvPr/>
            </p:nvSpPr>
            <p:spPr bwMode="auto">
              <a:xfrm>
                <a:off x="1872" y="2880"/>
                <a:ext cx="192" cy="192"/>
              </a:xfrm>
              <a:prstGeom prst="rect">
                <a:avLst/>
              </a:prstGeom>
              <a:noFill/>
              <a:ln w="28575">
                <a:solidFill>
                  <a:srgbClr val="000000"/>
                </a:solidFill>
                <a:miter lim="800000"/>
                <a:headEnd/>
                <a:tailEnd/>
              </a:ln>
            </p:spPr>
            <p:txBody>
              <a:bodyPr wrap="none" anchor="ctr"/>
              <a:lstStyle/>
              <a:p>
                <a:endParaRPr lang="fa-IR"/>
              </a:p>
            </p:txBody>
          </p:sp>
        </p:grpSp>
        <p:grpSp>
          <p:nvGrpSpPr>
            <p:cNvPr id="47277" name="Group 584"/>
            <p:cNvGrpSpPr>
              <a:grpSpLocks/>
            </p:cNvGrpSpPr>
            <p:nvPr/>
          </p:nvGrpSpPr>
          <p:grpSpPr bwMode="auto">
            <a:xfrm>
              <a:off x="5139" y="2929"/>
              <a:ext cx="236" cy="235"/>
              <a:chOff x="3312" y="1584"/>
              <a:chExt cx="384" cy="384"/>
            </a:xfrm>
          </p:grpSpPr>
          <p:sp>
            <p:nvSpPr>
              <p:cNvPr id="47295" name="Rectangle 585"/>
              <p:cNvSpPr>
                <a:spLocks noChangeArrowheads="1"/>
              </p:cNvSpPr>
              <p:nvPr/>
            </p:nvSpPr>
            <p:spPr bwMode="auto">
              <a:xfrm>
                <a:off x="3312" y="1584"/>
                <a:ext cx="192" cy="192"/>
              </a:xfrm>
              <a:prstGeom prst="rect">
                <a:avLst/>
              </a:prstGeom>
              <a:noFill/>
              <a:ln w="28575">
                <a:solidFill>
                  <a:srgbClr val="000000"/>
                </a:solidFill>
                <a:miter lim="800000"/>
                <a:headEnd/>
                <a:tailEnd/>
              </a:ln>
            </p:spPr>
            <p:txBody>
              <a:bodyPr wrap="none" anchor="ctr"/>
              <a:lstStyle/>
              <a:p>
                <a:endParaRPr lang="fa-IR"/>
              </a:p>
            </p:txBody>
          </p:sp>
          <p:sp>
            <p:nvSpPr>
              <p:cNvPr id="47296" name="Rectangle 586"/>
              <p:cNvSpPr>
                <a:spLocks noChangeArrowheads="1"/>
              </p:cNvSpPr>
              <p:nvPr/>
            </p:nvSpPr>
            <p:spPr bwMode="auto">
              <a:xfrm>
                <a:off x="3504" y="1584"/>
                <a:ext cx="192" cy="192"/>
              </a:xfrm>
              <a:prstGeom prst="rect">
                <a:avLst/>
              </a:prstGeom>
              <a:noFill/>
              <a:ln w="28575">
                <a:solidFill>
                  <a:srgbClr val="000000"/>
                </a:solidFill>
                <a:miter lim="800000"/>
                <a:headEnd/>
                <a:tailEnd/>
              </a:ln>
            </p:spPr>
            <p:txBody>
              <a:bodyPr wrap="none" anchor="ctr"/>
              <a:lstStyle/>
              <a:p>
                <a:endParaRPr lang="fa-IR"/>
              </a:p>
            </p:txBody>
          </p:sp>
          <p:sp>
            <p:nvSpPr>
              <p:cNvPr id="47297" name="Rectangle 587"/>
              <p:cNvSpPr>
                <a:spLocks noChangeArrowheads="1"/>
              </p:cNvSpPr>
              <p:nvPr/>
            </p:nvSpPr>
            <p:spPr bwMode="auto">
              <a:xfrm>
                <a:off x="3312" y="1776"/>
                <a:ext cx="192" cy="192"/>
              </a:xfrm>
              <a:prstGeom prst="rect">
                <a:avLst/>
              </a:prstGeom>
              <a:noFill/>
              <a:ln w="28575">
                <a:solidFill>
                  <a:srgbClr val="000000"/>
                </a:solidFill>
                <a:miter lim="800000"/>
                <a:headEnd/>
                <a:tailEnd/>
              </a:ln>
            </p:spPr>
            <p:txBody>
              <a:bodyPr wrap="none" anchor="ctr"/>
              <a:lstStyle/>
              <a:p>
                <a:endParaRPr lang="fa-IR"/>
              </a:p>
            </p:txBody>
          </p:sp>
          <p:sp>
            <p:nvSpPr>
              <p:cNvPr id="47298" name="Rectangle 588"/>
              <p:cNvSpPr>
                <a:spLocks noChangeArrowheads="1"/>
              </p:cNvSpPr>
              <p:nvPr/>
            </p:nvSpPr>
            <p:spPr bwMode="auto">
              <a:xfrm>
                <a:off x="3504" y="1776"/>
                <a:ext cx="192" cy="192"/>
              </a:xfrm>
              <a:prstGeom prst="rect">
                <a:avLst/>
              </a:prstGeom>
              <a:noFill/>
              <a:ln w="28575">
                <a:solidFill>
                  <a:srgbClr val="000000"/>
                </a:solidFill>
                <a:miter lim="800000"/>
                <a:headEnd/>
                <a:tailEnd/>
              </a:ln>
            </p:spPr>
            <p:txBody>
              <a:bodyPr wrap="none" anchor="ctr"/>
              <a:lstStyle/>
              <a:p>
                <a:endParaRPr lang="fa-IR"/>
              </a:p>
            </p:txBody>
          </p:sp>
        </p:grpSp>
        <p:grpSp>
          <p:nvGrpSpPr>
            <p:cNvPr id="47278" name="Group 589"/>
            <p:cNvGrpSpPr>
              <a:grpSpLocks/>
            </p:cNvGrpSpPr>
            <p:nvPr/>
          </p:nvGrpSpPr>
          <p:grpSpPr bwMode="auto">
            <a:xfrm>
              <a:off x="4962" y="3370"/>
              <a:ext cx="354" cy="470"/>
              <a:chOff x="3024" y="2304"/>
              <a:chExt cx="576" cy="768"/>
            </a:xfrm>
          </p:grpSpPr>
          <p:sp>
            <p:nvSpPr>
              <p:cNvPr id="47279" name="Rectangle 590"/>
              <p:cNvSpPr>
                <a:spLocks noChangeArrowheads="1"/>
              </p:cNvSpPr>
              <p:nvPr/>
            </p:nvSpPr>
            <p:spPr bwMode="auto">
              <a:xfrm>
                <a:off x="3024" y="2880"/>
                <a:ext cx="192" cy="192"/>
              </a:xfrm>
              <a:prstGeom prst="rect">
                <a:avLst/>
              </a:prstGeom>
              <a:solidFill>
                <a:srgbClr val="FF0000"/>
              </a:solidFill>
              <a:ln w="28575">
                <a:solidFill>
                  <a:srgbClr val="000000"/>
                </a:solidFill>
                <a:miter lim="800000"/>
                <a:headEnd/>
                <a:tailEnd/>
              </a:ln>
            </p:spPr>
            <p:txBody>
              <a:bodyPr wrap="none" anchor="ctr"/>
              <a:lstStyle/>
              <a:p>
                <a:endParaRPr lang="fa-IR"/>
              </a:p>
            </p:txBody>
          </p:sp>
          <p:grpSp>
            <p:nvGrpSpPr>
              <p:cNvPr id="47280" name="Group 591"/>
              <p:cNvGrpSpPr>
                <a:grpSpLocks/>
              </p:cNvGrpSpPr>
              <p:nvPr/>
            </p:nvGrpSpPr>
            <p:grpSpPr bwMode="auto">
              <a:xfrm>
                <a:off x="3024" y="2304"/>
                <a:ext cx="576" cy="576"/>
                <a:chOff x="336" y="1584"/>
                <a:chExt cx="576" cy="576"/>
              </a:xfrm>
            </p:grpSpPr>
            <p:grpSp>
              <p:nvGrpSpPr>
                <p:cNvPr id="47283" name="Group 592"/>
                <p:cNvGrpSpPr>
                  <a:grpSpLocks/>
                </p:cNvGrpSpPr>
                <p:nvPr/>
              </p:nvGrpSpPr>
              <p:grpSpPr bwMode="auto">
                <a:xfrm>
                  <a:off x="336" y="1584"/>
                  <a:ext cx="192" cy="576"/>
                  <a:chOff x="4752" y="864"/>
                  <a:chExt cx="192" cy="576"/>
                </a:xfrm>
              </p:grpSpPr>
              <p:sp>
                <p:nvSpPr>
                  <p:cNvPr id="47292" name="Rectangle 593"/>
                  <p:cNvSpPr>
                    <a:spLocks noChangeArrowheads="1"/>
                  </p:cNvSpPr>
                  <p:nvPr/>
                </p:nvSpPr>
                <p:spPr bwMode="auto">
                  <a:xfrm>
                    <a:off x="4752" y="864"/>
                    <a:ext cx="192" cy="192"/>
                  </a:xfrm>
                  <a:prstGeom prst="rect">
                    <a:avLst/>
                  </a:prstGeom>
                  <a:solidFill>
                    <a:srgbClr val="FF0000"/>
                  </a:solidFill>
                  <a:ln w="28575">
                    <a:solidFill>
                      <a:srgbClr val="000000"/>
                    </a:solidFill>
                    <a:miter lim="800000"/>
                    <a:headEnd/>
                    <a:tailEnd/>
                  </a:ln>
                </p:spPr>
                <p:txBody>
                  <a:bodyPr wrap="none" anchor="ctr"/>
                  <a:lstStyle/>
                  <a:p>
                    <a:endParaRPr lang="fa-IR"/>
                  </a:p>
                </p:txBody>
              </p:sp>
              <p:sp>
                <p:nvSpPr>
                  <p:cNvPr id="47293" name="Rectangle 594"/>
                  <p:cNvSpPr>
                    <a:spLocks noChangeArrowheads="1"/>
                  </p:cNvSpPr>
                  <p:nvPr/>
                </p:nvSpPr>
                <p:spPr bwMode="auto">
                  <a:xfrm>
                    <a:off x="4752" y="1056"/>
                    <a:ext cx="192" cy="192"/>
                  </a:xfrm>
                  <a:prstGeom prst="rect">
                    <a:avLst/>
                  </a:prstGeom>
                  <a:solidFill>
                    <a:srgbClr val="FF0000"/>
                  </a:solidFill>
                  <a:ln w="28575">
                    <a:solidFill>
                      <a:srgbClr val="000000"/>
                    </a:solidFill>
                    <a:miter lim="800000"/>
                    <a:headEnd/>
                    <a:tailEnd/>
                  </a:ln>
                </p:spPr>
                <p:txBody>
                  <a:bodyPr wrap="none" anchor="ctr"/>
                  <a:lstStyle/>
                  <a:p>
                    <a:endParaRPr lang="fa-IR"/>
                  </a:p>
                </p:txBody>
              </p:sp>
              <p:sp>
                <p:nvSpPr>
                  <p:cNvPr id="47294" name="Rectangle 595"/>
                  <p:cNvSpPr>
                    <a:spLocks noChangeArrowheads="1"/>
                  </p:cNvSpPr>
                  <p:nvPr/>
                </p:nvSpPr>
                <p:spPr bwMode="auto">
                  <a:xfrm>
                    <a:off x="4752" y="1248"/>
                    <a:ext cx="192" cy="192"/>
                  </a:xfrm>
                  <a:prstGeom prst="rect">
                    <a:avLst/>
                  </a:prstGeom>
                  <a:solidFill>
                    <a:srgbClr val="FF0000"/>
                  </a:solidFill>
                  <a:ln w="28575">
                    <a:solidFill>
                      <a:srgbClr val="000000"/>
                    </a:solidFill>
                    <a:miter lim="800000"/>
                    <a:headEnd/>
                    <a:tailEnd/>
                  </a:ln>
                </p:spPr>
                <p:txBody>
                  <a:bodyPr wrap="none" anchor="ctr"/>
                  <a:lstStyle/>
                  <a:p>
                    <a:endParaRPr lang="fa-IR"/>
                  </a:p>
                </p:txBody>
              </p:sp>
            </p:grpSp>
            <p:grpSp>
              <p:nvGrpSpPr>
                <p:cNvPr id="47284" name="Group 596"/>
                <p:cNvGrpSpPr>
                  <a:grpSpLocks/>
                </p:cNvGrpSpPr>
                <p:nvPr/>
              </p:nvGrpSpPr>
              <p:grpSpPr bwMode="auto">
                <a:xfrm>
                  <a:off x="528" y="1584"/>
                  <a:ext cx="192" cy="576"/>
                  <a:chOff x="4752" y="864"/>
                  <a:chExt cx="192" cy="576"/>
                </a:xfrm>
              </p:grpSpPr>
              <p:sp>
                <p:nvSpPr>
                  <p:cNvPr id="47289" name="Rectangle 597"/>
                  <p:cNvSpPr>
                    <a:spLocks noChangeArrowheads="1"/>
                  </p:cNvSpPr>
                  <p:nvPr/>
                </p:nvSpPr>
                <p:spPr bwMode="auto">
                  <a:xfrm>
                    <a:off x="4752" y="864"/>
                    <a:ext cx="192" cy="192"/>
                  </a:xfrm>
                  <a:prstGeom prst="rect">
                    <a:avLst/>
                  </a:prstGeom>
                  <a:solidFill>
                    <a:srgbClr val="FF0000"/>
                  </a:solidFill>
                  <a:ln w="28575">
                    <a:solidFill>
                      <a:srgbClr val="000000"/>
                    </a:solidFill>
                    <a:miter lim="800000"/>
                    <a:headEnd/>
                    <a:tailEnd/>
                  </a:ln>
                </p:spPr>
                <p:txBody>
                  <a:bodyPr wrap="none" anchor="ctr"/>
                  <a:lstStyle/>
                  <a:p>
                    <a:endParaRPr lang="fa-IR"/>
                  </a:p>
                </p:txBody>
              </p:sp>
              <p:sp>
                <p:nvSpPr>
                  <p:cNvPr id="47290" name="Rectangle 598"/>
                  <p:cNvSpPr>
                    <a:spLocks noChangeArrowheads="1"/>
                  </p:cNvSpPr>
                  <p:nvPr/>
                </p:nvSpPr>
                <p:spPr bwMode="auto">
                  <a:xfrm>
                    <a:off x="4752" y="1056"/>
                    <a:ext cx="192" cy="192"/>
                  </a:xfrm>
                  <a:prstGeom prst="rect">
                    <a:avLst/>
                  </a:prstGeom>
                  <a:solidFill>
                    <a:srgbClr val="FF0000"/>
                  </a:solidFill>
                  <a:ln w="28575">
                    <a:solidFill>
                      <a:srgbClr val="000000"/>
                    </a:solidFill>
                    <a:miter lim="800000"/>
                    <a:headEnd/>
                    <a:tailEnd/>
                  </a:ln>
                </p:spPr>
                <p:txBody>
                  <a:bodyPr wrap="none" anchor="ctr"/>
                  <a:lstStyle/>
                  <a:p>
                    <a:endParaRPr lang="fa-IR"/>
                  </a:p>
                </p:txBody>
              </p:sp>
              <p:sp>
                <p:nvSpPr>
                  <p:cNvPr id="47291" name="Rectangle 599"/>
                  <p:cNvSpPr>
                    <a:spLocks noChangeArrowheads="1"/>
                  </p:cNvSpPr>
                  <p:nvPr/>
                </p:nvSpPr>
                <p:spPr bwMode="auto">
                  <a:xfrm>
                    <a:off x="4752" y="1248"/>
                    <a:ext cx="192" cy="192"/>
                  </a:xfrm>
                  <a:prstGeom prst="rect">
                    <a:avLst/>
                  </a:prstGeom>
                  <a:solidFill>
                    <a:srgbClr val="FF0000"/>
                  </a:solidFill>
                  <a:ln w="28575">
                    <a:solidFill>
                      <a:srgbClr val="000000"/>
                    </a:solidFill>
                    <a:miter lim="800000"/>
                    <a:headEnd/>
                    <a:tailEnd/>
                  </a:ln>
                </p:spPr>
                <p:txBody>
                  <a:bodyPr wrap="none" anchor="ctr"/>
                  <a:lstStyle/>
                  <a:p>
                    <a:endParaRPr lang="fa-IR"/>
                  </a:p>
                </p:txBody>
              </p:sp>
            </p:grpSp>
            <p:grpSp>
              <p:nvGrpSpPr>
                <p:cNvPr id="47285" name="Group 600"/>
                <p:cNvGrpSpPr>
                  <a:grpSpLocks/>
                </p:cNvGrpSpPr>
                <p:nvPr/>
              </p:nvGrpSpPr>
              <p:grpSpPr bwMode="auto">
                <a:xfrm>
                  <a:off x="720" y="1584"/>
                  <a:ext cx="192" cy="576"/>
                  <a:chOff x="4752" y="864"/>
                  <a:chExt cx="192" cy="576"/>
                </a:xfrm>
              </p:grpSpPr>
              <p:sp>
                <p:nvSpPr>
                  <p:cNvPr id="47286" name="Rectangle 601"/>
                  <p:cNvSpPr>
                    <a:spLocks noChangeArrowheads="1"/>
                  </p:cNvSpPr>
                  <p:nvPr/>
                </p:nvSpPr>
                <p:spPr bwMode="auto">
                  <a:xfrm>
                    <a:off x="4752" y="864"/>
                    <a:ext cx="192" cy="192"/>
                  </a:xfrm>
                  <a:prstGeom prst="rect">
                    <a:avLst/>
                  </a:prstGeom>
                  <a:solidFill>
                    <a:srgbClr val="FF0000"/>
                  </a:solidFill>
                  <a:ln w="28575">
                    <a:solidFill>
                      <a:srgbClr val="000000"/>
                    </a:solidFill>
                    <a:miter lim="800000"/>
                    <a:headEnd/>
                    <a:tailEnd/>
                  </a:ln>
                </p:spPr>
                <p:txBody>
                  <a:bodyPr wrap="none" anchor="ctr"/>
                  <a:lstStyle/>
                  <a:p>
                    <a:endParaRPr lang="fa-IR"/>
                  </a:p>
                </p:txBody>
              </p:sp>
              <p:sp>
                <p:nvSpPr>
                  <p:cNvPr id="47287" name="Rectangle 602"/>
                  <p:cNvSpPr>
                    <a:spLocks noChangeArrowheads="1"/>
                  </p:cNvSpPr>
                  <p:nvPr/>
                </p:nvSpPr>
                <p:spPr bwMode="auto">
                  <a:xfrm>
                    <a:off x="4752" y="1056"/>
                    <a:ext cx="192" cy="192"/>
                  </a:xfrm>
                  <a:prstGeom prst="rect">
                    <a:avLst/>
                  </a:prstGeom>
                  <a:solidFill>
                    <a:srgbClr val="FF0000"/>
                  </a:solidFill>
                  <a:ln w="28575">
                    <a:solidFill>
                      <a:srgbClr val="000000"/>
                    </a:solidFill>
                    <a:miter lim="800000"/>
                    <a:headEnd/>
                    <a:tailEnd/>
                  </a:ln>
                </p:spPr>
                <p:txBody>
                  <a:bodyPr wrap="none" anchor="ctr"/>
                  <a:lstStyle/>
                  <a:p>
                    <a:endParaRPr lang="fa-IR"/>
                  </a:p>
                </p:txBody>
              </p:sp>
              <p:sp>
                <p:nvSpPr>
                  <p:cNvPr id="47288" name="Rectangle 603"/>
                  <p:cNvSpPr>
                    <a:spLocks noChangeArrowheads="1"/>
                  </p:cNvSpPr>
                  <p:nvPr/>
                </p:nvSpPr>
                <p:spPr bwMode="auto">
                  <a:xfrm>
                    <a:off x="4752" y="1248"/>
                    <a:ext cx="192" cy="192"/>
                  </a:xfrm>
                  <a:prstGeom prst="rect">
                    <a:avLst/>
                  </a:prstGeom>
                  <a:solidFill>
                    <a:srgbClr val="FF0000"/>
                  </a:solidFill>
                  <a:ln w="28575">
                    <a:solidFill>
                      <a:srgbClr val="000000"/>
                    </a:solidFill>
                    <a:miter lim="800000"/>
                    <a:headEnd/>
                    <a:tailEnd/>
                  </a:ln>
                </p:spPr>
                <p:txBody>
                  <a:bodyPr wrap="none" anchor="ctr"/>
                  <a:lstStyle/>
                  <a:p>
                    <a:endParaRPr lang="fa-IR"/>
                  </a:p>
                </p:txBody>
              </p:sp>
            </p:grpSp>
          </p:grpSp>
          <p:sp>
            <p:nvSpPr>
              <p:cNvPr id="47281" name="Rectangle 604"/>
              <p:cNvSpPr>
                <a:spLocks noChangeArrowheads="1"/>
              </p:cNvSpPr>
              <p:nvPr/>
            </p:nvSpPr>
            <p:spPr bwMode="auto">
              <a:xfrm>
                <a:off x="3216" y="2880"/>
                <a:ext cx="192" cy="192"/>
              </a:xfrm>
              <a:prstGeom prst="rect">
                <a:avLst/>
              </a:prstGeom>
              <a:solidFill>
                <a:srgbClr val="FF0000"/>
              </a:solidFill>
              <a:ln w="28575">
                <a:solidFill>
                  <a:srgbClr val="000000"/>
                </a:solidFill>
                <a:miter lim="800000"/>
                <a:headEnd/>
                <a:tailEnd/>
              </a:ln>
            </p:spPr>
            <p:txBody>
              <a:bodyPr wrap="none" anchor="ctr"/>
              <a:lstStyle/>
              <a:p>
                <a:endParaRPr lang="fa-IR"/>
              </a:p>
            </p:txBody>
          </p:sp>
          <p:sp>
            <p:nvSpPr>
              <p:cNvPr id="47282" name="Rectangle 605"/>
              <p:cNvSpPr>
                <a:spLocks noChangeArrowheads="1"/>
              </p:cNvSpPr>
              <p:nvPr/>
            </p:nvSpPr>
            <p:spPr bwMode="auto">
              <a:xfrm>
                <a:off x="3408" y="2880"/>
                <a:ext cx="192" cy="192"/>
              </a:xfrm>
              <a:prstGeom prst="rect">
                <a:avLst/>
              </a:prstGeom>
              <a:solidFill>
                <a:srgbClr val="FF0000"/>
              </a:solidFill>
              <a:ln w="28575">
                <a:solidFill>
                  <a:srgbClr val="000000"/>
                </a:solidFill>
                <a:miter lim="800000"/>
                <a:headEnd/>
                <a:tailEnd/>
              </a:ln>
            </p:spPr>
            <p:txBody>
              <a:bodyPr wrap="none" anchor="ctr"/>
              <a:lstStyle/>
              <a:p>
                <a:endParaRPr lang="fa-IR"/>
              </a:p>
            </p:txBody>
          </p:sp>
        </p:grpSp>
      </p:grpSp>
      <p:grpSp>
        <p:nvGrpSpPr>
          <p:cNvPr id="48425" name="Group 606"/>
          <p:cNvGrpSpPr>
            <a:grpSpLocks/>
          </p:cNvGrpSpPr>
          <p:nvPr/>
        </p:nvGrpSpPr>
        <p:grpSpPr bwMode="auto">
          <a:xfrm>
            <a:off x="534988" y="3657600"/>
            <a:ext cx="3275012" cy="2286000"/>
            <a:chOff x="337" y="2304"/>
            <a:chExt cx="2063" cy="1440"/>
          </a:xfrm>
        </p:grpSpPr>
        <p:sp>
          <p:nvSpPr>
            <p:cNvPr id="47119" name="Rectangle 607"/>
            <p:cNvSpPr>
              <a:spLocks noChangeArrowheads="1"/>
            </p:cNvSpPr>
            <p:nvPr/>
          </p:nvSpPr>
          <p:spPr bwMode="auto">
            <a:xfrm>
              <a:off x="337" y="2304"/>
              <a:ext cx="118" cy="118"/>
            </a:xfrm>
            <a:prstGeom prst="rect">
              <a:avLst/>
            </a:prstGeom>
            <a:noFill/>
            <a:ln w="28575">
              <a:solidFill>
                <a:srgbClr val="000000"/>
              </a:solidFill>
              <a:miter lim="800000"/>
              <a:headEnd/>
              <a:tailEnd/>
            </a:ln>
          </p:spPr>
          <p:txBody>
            <a:bodyPr wrap="none" anchor="ctr"/>
            <a:lstStyle/>
            <a:p>
              <a:endParaRPr lang="fa-IR"/>
            </a:p>
          </p:txBody>
        </p:sp>
        <p:sp>
          <p:nvSpPr>
            <p:cNvPr id="47120" name="Rectangle 608"/>
            <p:cNvSpPr>
              <a:spLocks noChangeArrowheads="1"/>
            </p:cNvSpPr>
            <p:nvPr/>
          </p:nvSpPr>
          <p:spPr bwMode="auto">
            <a:xfrm>
              <a:off x="455" y="2304"/>
              <a:ext cx="118" cy="118"/>
            </a:xfrm>
            <a:prstGeom prst="rect">
              <a:avLst/>
            </a:prstGeom>
            <a:solidFill>
              <a:schemeClr val="hlink"/>
            </a:solidFill>
            <a:ln w="28575">
              <a:solidFill>
                <a:srgbClr val="000000"/>
              </a:solidFill>
              <a:miter lim="800000"/>
              <a:headEnd/>
              <a:tailEnd/>
            </a:ln>
          </p:spPr>
          <p:txBody>
            <a:bodyPr wrap="none" anchor="ctr"/>
            <a:lstStyle/>
            <a:p>
              <a:endParaRPr lang="fa-IR"/>
            </a:p>
          </p:txBody>
        </p:sp>
        <p:sp>
          <p:nvSpPr>
            <p:cNvPr id="47121" name="Rectangle 609"/>
            <p:cNvSpPr>
              <a:spLocks noChangeArrowheads="1"/>
            </p:cNvSpPr>
            <p:nvPr/>
          </p:nvSpPr>
          <p:spPr bwMode="auto">
            <a:xfrm>
              <a:off x="573" y="2304"/>
              <a:ext cx="117" cy="118"/>
            </a:xfrm>
            <a:prstGeom prst="rect">
              <a:avLst/>
            </a:prstGeom>
            <a:noFill/>
            <a:ln w="28575">
              <a:solidFill>
                <a:srgbClr val="000000"/>
              </a:solidFill>
              <a:miter lim="800000"/>
              <a:headEnd/>
              <a:tailEnd/>
            </a:ln>
          </p:spPr>
          <p:txBody>
            <a:bodyPr wrap="none" anchor="ctr"/>
            <a:lstStyle/>
            <a:p>
              <a:endParaRPr lang="fa-IR"/>
            </a:p>
          </p:txBody>
        </p:sp>
        <p:sp>
          <p:nvSpPr>
            <p:cNvPr id="47122" name="Rectangle 610"/>
            <p:cNvSpPr>
              <a:spLocks noChangeArrowheads="1"/>
            </p:cNvSpPr>
            <p:nvPr/>
          </p:nvSpPr>
          <p:spPr bwMode="auto">
            <a:xfrm>
              <a:off x="690" y="2304"/>
              <a:ext cx="118" cy="118"/>
            </a:xfrm>
            <a:prstGeom prst="rect">
              <a:avLst/>
            </a:prstGeom>
            <a:noFill/>
            <a:ln w="28575">
              <a:solidFill>
                <a:srgbClr val="000000"/>
              </a:solidFill>
              <a:miter lim="800000"/>
              <a:headEnd/>
              <a:tailEnd/>
            </a:ln>
          </p:spPr>
          <p:txBody>
            <a:bodyPr wrap="none" anchor="ctr"/>
            <a:lstStyle/>
            <a:p>
              <a:endParaRPr lang="fa-IR"/>
            </a:p>
          </p:txBody>
        </p:sp>
        <p:sp>
          <p:nvSpPr>
            <p:cNvPr id="47123" name="Rectangle 611"/>
            <p:cNvSpPr>
              <a:spLocks noChangeArrowheads="1"/>
            </p:cNvSpPr>
            <p:nvPr/>
          </p:nvSpPr>
          <p:spPr bwMode="auto">
            <a:xfrm>
              <a:off x="808" y="2304"/>
              <a:ext cx="118" cy="118"/>
            </a:xfrm>
            <a:prstGeom prst="rect">
              <a:avLst/>
            </a:prstGeom>
            <a:noFill/>
            <a:ln w="28575">
              <a:solidFill>
                <a:srgbClr val="000000"/>
              </a:solidFill>
              <a:miter lim="800000"/>
              <a:headEnd/>
              <a:tailEnd/>
            </a:ln>
          </p:spPr>
          <p:txBody>
            <a:bodyPr wrap="none" anchor="ctr"/>
            <a:lstStyle/>
            <a:p>
              <a:endParaRPr lang="fa-IR"/>
            </a:p>
          </p:txBody>
        </p:sp>
        <p:sp>
          <p:nvSpPr>
            <p:cNvPr id="47124" name="Rectangle 612"/>
            <p:cNvSpPr>
              <a:spLocks noChangeArrowheads="1"/>
            </p:cNvSpPr>
            <p:nvPr/>
          </p:nvSpPr>
          <p:spPr bwMode="auto">
            <a:xfrm>
              <a:off x="337" y="2422"/>
              <a:ext cx="118" cy="117"/>
            </a:xfrm>
            <a:prstGeom prst="rect">
              <a:avLst/>
            </a:prstGeom>
            <a:noFill/>
            <a:ln w="28575">
              <a:solidFill>
                <a:srgbClr val="000000"/>
              </a:solidFill>
              <a:miter lim="800000"/>
              <a:headEnd/>
              <a:tailEnd/>
            </a:ln>
          </p:spPr>
          <p:txBody>
            <a:bodyPr wrap="none" anchor="ctr"/>
            <a:lstStyle/>
            <a:p>
              <a:endParaRPr lang="fa-IR"/>
            </a:p>
          </p:txBody>
        </p:sp>
        <p:sp>
          <p:nvSpPr>
            <p:cNvPr id="47125" name="Rectangle 613"/>
            <p:cNvSpPr>
              <a:spLocks noChangeArrowheads="1"/>
            </p:cNvSpPr>
            <p:nvPr/>
          </p:nvSpPr>
          <p:spPr bwMode="auto">
            <a:xfrm>
              <a:off x="455" y="2422"/>
              <a:ext cx="118" cy="117"/>
            </a:xfrm>
            <a:prstGeom prst="rect">
              <a:avLst/>
            </a:prstGeom>
            <a:noFill/>
            <a:ln w="28575">
              <a:solidFill>
                <a:srgbClr val="000000"/>
              </a:solidFill>
              <a:miter lim="800000"/>
              <a:headEnd/>
              <a:tailEnd/>
            </a:ln>
          </p:spPr>
          <p:txBody>
            <a:bodyPr wrap="none" anchor="ctr"/>
            <a:lstStyle/>
            <a:p>
              <a:endParaRPr lang="fa-IR"/>
            </a:p>
          </p:txBody>
        </p:sp>
        <p:sp>
          <p:nvSpPr>
            <p:cNvPr id="47126" name="Rectangle 614"/>
            <p:cNvSpPr>
              <a:spLocks noChangeArrowheads="1"/>
            </p:cNvSpPr>
            <p:nvPr/>
          </p:nvSpPr>
          <p:spPr bwMode="auto">
            <a:xfrm>
              <a:off x="573" y="2422"/>
              <a:ext cx="117" cy="117"/>
            </a:xfrm>
            <a:prstGeom prst="rect">
              <a:avLst/>
            </a:prstGeom>
            <a:noFill/>
            <a:ln w="28575">
              <a:solidFill>
                <a:srgbClr val="000000"/>
              </a:solidFill>
              <a:miter lim="800000"/>
              <a:headEnd/>
              <a:tailEnd/>
            </a:ln>
          </p:spPr>
          <p:txBody>
            <a:bodyPr wrap="none" anchor="ctr"/>
            <a:lstStyle/>
            <a:p>
              <a:endParaRPr lang="fa-IR"/>
            </a:p>
          </p:txBody>
        </p:sp>
        <p:sp>
          <p:nvSpPr>
            <p:cNvPr id="47127" name="Rectangle 615"/>
            <p:cNvSpPr>
              <a:spLocks noChangeArrowheads="1"/>
            </p:cNvSpPr>
            <p:nvPr/>
          </p:nvSpPr>
          <p:spPr bwMode="auto">
            <a:xfrm>
              <a:off x="690" y="2422"/>
              <a:ext cx="118" cy="117"/>
            </a:xfrm>
            <a:prstGeom prst="rect">
              <a:avLst/>
            </a:prstGeom>
            <a:solidFill>
              <a:schemeClr val="hlink"/>
            </a:solidFill>
            <a:ln w="28575">
              <a:solidFill>
                <a:srgbClr val="000000"/>
              </a:solidFill>
              <a:miter lim="800000"/>
              <a:headEnd/>
              <a:tailEnd/>
            </a:ln>
          </p:spPr>
          <p:txBody>
            <a:bodyPr wrap="none" anchor="ctr"/>
            <a:lstStyle/>
            <a:p>
              <a:endParaRPr lang="fa-IR"/>
            </a:p>
          </p:txBody>
        </p:sp>
        <p:sp>
          <p:nvSpPr>
            <p:cNvPr id="47128" name="Rectangle 616"/>
            <p:cNvSpPr>
              <a:spLocks noChangeArrowheads="1"/>
            </p:cNvSpPr>
            <p:nvPr/>
          </p:nvSpPr>
          <p:spPr bwMode="auto">
            <a:xfrm>
              <a:off x="808" y="2422"/>
              <a:ext cx="118" cy="117"/>
            </a:xfrm>
            <a:prstGeom prst="rect">
              <a:avLst/>
            </a:prstGeom>
            <a:noFill/>
            <a:ln w="28575">
              <a:solidFill>
                <a:srgbClr val="000000"/>
              </a:solidFill>
              <a:miter lim="800000"/>
              <a:headEnd/>
              <a:tailEnd/>
            </a:ln>
          </p:spPr>
          <p:txBody>
            <a:bodyPr wrap="none" anchor="ctr"/>
            <a:lstStyle/>
            <a:p>
              <a:endParaRPr lang="fa-IR"/>
            </a:p>
          </p:txBody>
        </p:sp>
        <p:sp>
          <p:nvSpPr>
            <p:cNvPr id="47129" name="Rectangle 617"/>
            <p:cNvSpPr>
              <a:spLocks noChangeArrowheads="1"/>
            </p:cNvSpPr>
            <p:nvPr/>
          </p:nvSpPr>
          <p:spPr bwMode="auto">
            <a:xfrm>
              <a:off x="337" y="2539"/>
              <a:ext cx="118" cy="118"/>
            </a:xfrm>
            <a:prstGeom prst="rect">
              <a:avLst/>
            </a:prstGeom>
            <a:noFill/>
            <a:ln w="28575">
              <a:solidFill>
                <a:srgbClr val="000000"/>
              </a:solidFill>
              <a:miter lim="800000"/>
              <a:headEnd/>
              <a:tailEnd/>
            </a:ln>
          </p:spPr>
          <p:txBody>
            <a:bodyPr wrap="none" anchor="ctr"/>
            <a:lstStyle/>
            <a:p>
              <a:endParaRPr lang="fa-IR"/>
            </a:p>
          </p:txBody>
        </p:sp>
        <p:sp>
          <p:nvSpPr>
            <p:cNvPr id="47130" name="Rectangle 618"/>
            <p:cNvSpPr>
              <a:spLocks noChangeArrowheads="1"/>
            </p:cNvSpPr>
            <p:nvPr/>
          </p:nvSpPr>
          <p:spPr bwMode="auto">
            <a:xfrm>
              <a:off x="455" y="2539"/>
              <a:ext cx="118" cy="118"/>
            </a:xfrm>
            <a:prstGeom prst="rect">
              <a:avLst/>
            </a:prstGeom>
            <a:solidFill>
              <a:schemeClr val="hlink"/>
            </a:solidFill>
            <a:ln w="28575">
              <a:solidFill>
                <a:srgbClr val="000000"/>
              </a:solidFill>
              <a:miter lim="800000"/>
              <a:headEnd/>
              <a:tailEnd/>
            </a:ln>
          </p:spPr>
          <p:txBody>
            <a:bodyPr wrap="none" anchor="ctr"/>
            <a:lstStyle/>
            <a:p>
              <a:endParaRPr lang="fa-IR"/>
            </a:p>
          </p:txBody>
        </p:sp>
        <p:sp>
          <p:nvSpPr>
            <p:cNvPr id="47131" name="Rectangle 619"/>
            <p:cNvSpPr>
              <a:spLocks noChangeArrowheads="1"/>
            </p:cNvSpPr>
            <p:nvPr/>
          </p:nvSpPr>
          <p:spPr bwMode="auto">
            <a:xfrm>
              <a:off x="573" y="2539"/>
              <a:ext cx="117" cy="118"/>
            </a:xfrm>
            <a:prstGeom prst="rect">
              <a:avLst/>
            </a:prstGeom>
            <a:noFill/>
            <a:ln w="28575">
              <a:solidFill>
                <a:srgbClr val="000000"/>
              </a:solidFill>
              <a:miter lim="800000"/>
              <a:headEnd/>
              <a:tailEnd/>
            </a:ln>
          </p:spPr>
          <p:txBody>
            <a:bodyPr wrap="none" anchor="ctr"/>
            <a:lstStyle/>
            <a:p>
              <a:endParaRPr lang="fa-IR"/>
            </a:p>
          </p:txBody>
        </p:sp>
        <p:sp>
          <p:nvSpPr>
            <p:cNvPr id="47132" name="Rectangle 620"/>
            <p:cNvSpPr>
              <a:spLocks noChangeArrowheads="1"/>
            </p:cNvSpPr>
            <p:nvPr/>
          </p:nvSpPr>
          <p:spPr bwMode="auto">
            <a:xfrm>
              <a:off x="690" y="2539"/>
              <a:ext cx="118" cy="118"/>
            </a:xfrm>
            <a:prstGeom prst="rect">
              <a:avLst/>
            </a:prstGeom>
            <a:noFill/>
            <a:ln w="28575">
              <a:solidFill>
                <a:srgbClr val="000000"/>
              </a:solidFill>
              <a:miter lim="800000"/>
              <a:headEnd/>
              <a:tailEnd/>
            </a:ln>
          </p:spPr>
          <p:txBody>
            <a:bodyPr wrap="none" anchor="ctr"/>
            <a:lstStyle/>
            <a:p>
              <a:endParaRPr lang="fa-IR"/>
            </a:p>
          </p:txBody>
        </p:sp>
        <p:sp>
          <p:nvSpPr>
            <p:cNvPr id="47133" name="Rectangle 621"/>
            <p:cNvSpPr>
              <a:spLocks noChangeArrowheads="1"/>
            </p:cNvSpPr>
            <p:nvPr/>
          </p:nvSpPr>
          <p:spPr bwMode="auto">
            <a:xfrm>
              <a:off x="808" y="2539"/>
              <a:ext cx="118" cy="118"/>
            </a:xfrm>
            <a:prstGeom prst="rect">
              <a:avLst/>
            </a:prstGeom>
            <a:noFill/>
            <a:ln w="28575">
              <a:solidFill>
                <a:srgbClr val="000000"/>
              </a:solidFill>
              <a:miter lim="800000"/>
              <a:headEnd/>
              <a:tailEnd/>
            </a:ln>
          </p:spPr>
          <p:txBody>
            <a:bodyPr wrap="none" anchor="ctr"/>
            <a:lstStyle/>
            <a:p>
              <a:endParaRPr lang="fa-IR"/>
            </a:p>
          </p:txBody>
        </p:sp>
        <p:sp>
          <p:nvSpPr>
            <p:cNvPr id="47134" name="Rectangle 622"/>
            <p:cNvSpPr>
              <a:spLocks noChangeArrowheads="1"/>
            </p:cNvSpPr>
            <p:nvPr/>
          </p:nvSpPr>
          <p:spPr bwMode="auto">
            <a:xfrm>
              <a:off x="337" y="2657"/>
              <a:ext cx="118" cy="117"/>
            </a:xfrm>
            <a:prstGeom prst="rect">
              <a:avLst/>
            </a:prstGeom>
            <a:solidFill>
              <a:schemeClr val="hlink"/>
            </a:solidFill>
            <a:ln w="28575">
              <a:solidFill>
                <a:srgbClr val="000000"/>
              </a:solidFill>
              <a:miter lim="800000"/>
              <a:headEnd/>
              <a:tailEnd/>
            </a:ln>
          </p:spPr>
          <p:txBody>
            <a:bodyPr wrap="none" anchor="ctr"/>
            <a:lstStyle/>
            <a:p>
              <a:endParaRPr lang="fa-IR"/>
            </a:p>
          </p:txBody>
        </p:sp>
        <p:sp>
          <p:nvSpPr>
            <p:cNvPr id="47135" name="Rectangle 623"/>
            <p:cNvSpPr>
              <a:spLocks noChangeArrowheads="1"/>
            </p:cNvSpPr>
            <p:nvPr/>
          </p:nvSpPr>
          <p:spPr bwMode="auto">
            <a:xfrm>
              <a:off x="455" y="2657"/>
              <a:ext cx="118" cy="117"/>
            </a:xfrm>
            <a:prstGeom prst="rect">
              <a:avLst/>
            </a:prstGeom>
            <a:noFill/>
            <a:ln w="28575">
              <a:solidFill>
                <a:srgbClr val="000000"/>
              </a:solidFill>
              <a:miter lim="800000"/>
              <a:headEnd/>
              <a:tailEnd/>
            </a:ln>
          </p:spPr>
          <p:txBody>
            <a:bodyPr wrap="none" anchor="ctr"/>
            <a:lstStyle/>
            <a:p>
              <a:endParaRPr lang="fa-IR"/>
            </a:p>
          </p:txBody>
        </p:sp>
        <p:sp>
          <p:nvSpPr>
            <p:cNvPr id="47136" name="Rectangle 624"/>
            <p:cNvSpPr>
              <a:spLocks noChangeArrowheads="1"/>
            </p:cNvSpPr>
            <p:nvPr/>
          </p:nvSpPr>
          <p:spPr bwMode="auto">
            <a:xfrm>
              <a:off x="573" y="2657"/>
              <a:ext cx="117" cy="117"/>
            </a:xfrm>
            <a:prstGeom prst="rect">
              <a:avLst/>
            </a:prstGeom>
            <a:noFill/>
            <a:ln w="28575">
              <a:solidFill>
                <a:srgbClr val="000000"/>
              </a:solidFill>
              <a:miter lim="800000"/>
              <a:headEnd/>
              <a:tailEnd/>
            </a:ln>
          </p:spPr>
          <p:txBody>
            <a:bodyPr wrap="none" anchor="ctr"/>
            <a:lstStyle/>
            <a:p>
              <a:endParaRPr lang="fa-IR"/>
            </a:p>
          </p:txBody>
        </p:sp>
        <p:sp>
          <p:nvSpPr>
            <p:cNvPr id="47137" name="Rectangle 625"/>
            <p:cNvSpPr>
              <a:spLocks noChangeArrowheads="1"/>
            </p:cNvSpPr>
            <p:nvPr/>
          </p:nvSpPr>
          <p:spPr bwMode="auto">
            <a:xfrm>
              <a:off x="690" y="2657"/>
              <a:ext cx="118" cy="117"/>
            </a:xfrm>
            <a:prstGeom prst="rect">
              <a:avLst/>
            </a:prstGeom>
            <a:noFill/>
            <a:ln w="28575">
              <a:solidFill>
                <a:srgbClr val="000000"/>
              </a:solidFill>
              <a:miter lim="800000"/>
              <a:headEnd/>
              <a:tailEnd/>
            </a:ln>
          </p:spPr>
          <p:txBody>
            <a:bodyPr wrap="none" anchor="ctr"/>
            <a:lstStyle/>
            <a:p>
              <a:endParaRPr lang="fa-IR"/>
            </a:p>
          </p:txBody>
        </p:sp>
        <p:sp>
          <p:nvSpPr>
            <p:cNvPr id="47138" name="Rectangle 626"/>
            <p:cNvSpPr>
              <a:spLocks noChangeArrowheads="1"/>
            </p:cNvSpPr>
            <p:nvPr/>
          </p:nvSpPr>
          <p:spPr bwMode="auto">
            <a:xfrm>
              <a:off x="808" y="2657"/>
              <a:ext cx="118" cy="117"/>
            </a:xfrm>
            <a:prstGeom prst="rect">
              <a:avLst/>
            </a:prstGeom>
            <a:solidFill>
              <a:schemeClr val="hlink"/>
            </a:solidFill>
            <a:ln w="28575">
              <a:solidFill>
                <a:srgbClr val="000000"/>
              </a:solidFill>
              <a:miter lim="800000"/>
              <a:headEnd/>
              <a:tailEnd/>
            </a:ln>
          </p:spPr>
          <p:txBody>
            <a:bodyPr wrap="none" anchor="ctr"/>
            <a:lstStyle/>
            <a:p>
              <a:endParaRPr lang="fa-IR"/>
            </a:p>
          </p:txBody>
        </p:sp>
        <p:sp>
          <p:nvSpPr>
            <p:cNvPr id="47139" name="Rectangle 627"/>
            <p:cNvSpPr>
              <a:spLocks noChangeArrowheads="1"/>
            </p:cNvSpPr>
            <p:nvPr/>
          </p:nvSpPr>
          <p:spPr bwMode="auto">
            <a:xfrm>
              <a:off x="1015" y="2304"/>
              <a:ext cx="118" cy="118"/>
            </a:xfrm>
            <a:prstGeom prst="rect">
              <a:avLst/>
            </a:prstGeom>
            <a:noFill/>
            <a:ln w="28575">
              <a:solidFill>
                <a:srgbClr val="000000"/>
              </a:solidFill>
              <a:miter lim="800000"/>
              <a:headEnd/>
              <a:tailEnd/>
            </a:ln>
          </p:spPr>
          <p:txBody>
            <a:bodyPr wrap="none" anchor="ctr"/>
            <a:lstStyle/>
            <a:p>
              <a:endParaRPr lang="fa-IR"/>
            </a:p>
          </p:txBody>
        </p:sp>
        <p:sp>
          <p:nvSpPr>
            <p:cNvPr id="47140" name="Rectangle 628"/>
            <p:cNvSpPr>
              <a:spLocks noChangeArrowheads="1"/>
            </p:cNvSpPr>
            <p:nvPr/>
          </p:nvSpPr>
          <p:spPr bwMode="auto">
            <a:xfrm>
              <a:off x="1133" y="2304"/>
              <a:ext cx="118" cy="118"/>
            </a:xfrm>
            <a:prstGeom prst="rect">
              <a:avLst/>
            </a:prstGeom>
            <a:noFill/>
            <a:ln w="28575">
              <a:solidFill>
                <a:srgbClr val="000000"/>
              </a:solidFill>
              <a:miter lim="800000"/>
              <a:headEnd/>
              <a:tailEnd/>
            </a:ln>
          </p:spPr>
          <p:txBody>
            <a:bodyPr wrap="none" anchor="ctr"/>
            <a:lstStyle/>
            <a:p>
              <a:endParaRPr lang="fa-IR"/>
            </a:p>
          </p:txBody>
        </p:sp>
        <p:sp>
          <p:nvSpPr>
            <p:cNvPr id="47141" name="Rectangle 629"/>
            <p:cNvSpPr>
              <a:spLocks noChangeArrowheads="1"/>
            </p:cNvSpPr>
            <p:nvPr/>
          </p:nvSpPr>
          <p:spPr bwMode="auto">
            <a:xfrm>
              <a:off x="1251" y="2304"/>
              <a:ext cx="117" cy="118"/>
            </a:xfrm>
            <a:prstGeom prst="rect">
              <a:avLst/>
            </a:prstGeom>
            <a:noFill/>
            <a:ln w="28575">
              <a:solidFill>
                <a:srgbClr val="000000"/>
              </a:solidFill>
              <a:miter lim="800000"/>
              <a:headEnd/>
              <a:tailEnd/>
            </a:ln>
          </p:spPr>
          <p:txBody>
            <a:bodyPr wrap="none" anchor="ctr"/>
            <a:lstStyle/>
            <a:p>
              <a:endParaRPr lang="fa-IR"/>
            </a:p>
          </p:txBody>
        </p:sp>
        <p:sp>
          <p:nvSpPr>
            <p:cNvPr id="47142" name="Rectangle 630"/>
            <p:cNvSpPr>
              <a:spLocks noChangeArrowheads="1"/>
            </p:cNvSpPr>
            <p:nvPr/>
          </p:nvSpPr>
          <p:spPr bwMode="auto">
            <a:xfrm>
              <a:off x="1368" y="2304"/>
              <a:ext cx="118" cy="118"/>
            </a:xfrm>
            <a:prstGeom prst="rect">
              <a:avLst/>
            </a:prstGeom>
            <a:noFill/>
            <a:ln w="28575">
              <a:solidFill>
                <a:srgbClr val="000000"/>
              </a:solidFill>
              <a:miter lim="800000"/>
              <a:headEnd/>
              <a:tailEnd/>
            </a:ln>
          </p:spPr>
          <p:txBody>
            <a:bodyPr wrap="none" anchor="ctr"/>
            <a:lstStyle/>
            <a:p>
              <a:endParaRPr lang="fa-IR"/>
            </a:p>
          </p:txBody>
        </p:sp>
        <p:sp>
          <p:nvSpPr>
            <p:cNvPr id="47143" name="Rectangle 631"/>
            <p:cNvSpPr>
              <a:spLocks noChangeArrowheads="1"/>
            </p:cNvSpPr>
            <p:nvPr/>
          </p:nvSpPr>
          <p:spPr bwMode="auto">
            <a:xfrm>
              <a:off x="1015" y="2422"/>
              <a:ext cx="118" cy="117"/>
            </a:xfrm>
            <a:prstGeom prst="rect">
              <a:avLst/>
            </a:prstGeom>
            <a:noFill/>
            <a:ln w="28575">
              <a:solidFill>
                <a:srgbClr val="000000"/>
              </a:solidFill>
              <a:miter lim="800000"/>
              <a:headEnd/>
              <a:tailEnd/>
            </a:ln>
          </p:spPr>
          <p:txBody>
            <a:bodyPr wrap="none" anchor="ctr"/>
            <a:lstStyle/>
            <a:p>
              <a:endParaRPr lang="fa-IR"/>
            </a:p>
          </p:txBody>
        </p:sp>
        <p:sp>
          <p:nvSpPr>
            <p:cNvPr id="47144" name="Rectangle 632"/>
            <p:cNvSpPr>
              <a:spLocks noChangeArrowheads="1"/>
            </p:cNvSpPr>
            <p:nvPr/>
          </p:nvSpPr>
          <p:spPr bwMode="auto">
            <a:xfrm>
              <a:off x="1133" y="2422"/>
              <a:ext cx="118" cy="117"/>
            </a:xfrm>
            <a:prstGeom prst="rect">
              <a:avLst/>
            </a:prstGeom>
            <a:solidFill>
              <a:schemeClr val="hlink"/>
            </a:solidFill>
            <a:ln w="28575">
              <a:solidFill>
                <a:srgbClr val="000000"/>
              </a:solidFill>
              <a:miter lim="800000"/>
              <a:headEnd/>
              <a:tailEnd/>
            </a:ln>
          </p:spPr>
          <p:txBody>
            <a:bodyPr wrap="none" anchor="ctr"/>
            <a:lstStyle/>
            <a:p>
              <a:endParaRPr lang="fa-IR"/>
            </a:p>
          </p:txBody>
        </p:sp>
        <p:sp>
          <p:nvSpPr>
            <p:cNvPr id="47145" name="Rectangle 633"/>
            <p:cNvSpPr>
              <a:spLocks noChangeArrowheads="1"/>
            </p:cNvSpPr>
            <p:nvPr/>
          </p:nvSpPr>
          <p:spPr bwMode="auto">
            <a:xfrm>
              <a:off x="1251" y="2422"/>
              <a:ext cx="117" cy="117"/>
            </a:xfrm>
            <a:prstGeom prst="rect">
              <a:avLst/>
            </a:prstGeom>
            <a:solidFill>
              <a:schemeClr val="hlink"/>
            </a:solidFill>
            <a:ln w="28575">
              <a:solidFill>
                <a:srgbClr val="000000"/>
              </a:solidFill>
              <a:miter lim="800000"/>
              <a:headEnd/>
              <a:tailEnd/>
            </a:ln>
          </p:spPr>
          <p:txBody>
            <a:bodyPr wrap="none" anchor="ctr"/>
            <a:lstStyle/>
            <a:p>
              <a:endParaRPr lang="fa-IR"/>
            </a:p>
          </p:txBody>
        </p:sp>
        <p:sp>
          <p:nvSpPr>
            <p:cNvPr id="47146" name="Rectangle 634"/>
            <p:cNvSpPr>
              <a:spLocks noChangeArrowheads="1"/>
            </p:cNvSpPr>
            <p:nvPr/>
          </p:nvSpPr>
          <p:spPr bwMode="auto">
            <a:xfrm>
              <a:off x="1368" y="2422"/>
              <a:ext cx="118" cy="117"/>
            </a:xfrm>
            <a:prstGeom prst="rect">
              <a:avLst/>
            </a:prstGeom>
            <a:noFill/>
            <a:ln w="28575">
              <a:solidFill>
                <a:srgbClr val="000000"/>
              </a:solidFill>
              <a:miter lim="800000"/>
              <a:headEnd/>
              <a:tailEnd/>
            </a:ln>
          </p:spPr>
          <p:txBody>
            <a:bodyPr wrap="none" anchor="ctr"/>
            <a:lstStyle/>
            <a:p>
              <a:endParaRPr lang="fa-IR"/>
            </a:p>
          </p:txBody>
        </p:sp>
        <p:sp>
          <p:nvSpPr>
            <p:cNvPr id="47147" name="Rectangle 635"/>
            <p:cNvSpPr>
              <a:spLocks noChangeArrowheads="1"/>
            </p:cNvSpPr>
            <p:nvPr/>
          </p:nvSpPr>
          <p:spPr bwMode="auto">
            <a:xfrm>
              <a:off x="1015" y="2539"/>
              <a:ext cx="118" cy="118"/>
            </a:xfrm>
            <a:prstGeom prst="rect">
              <a:avLst/>
            </a:prstGeom>
            <a:noFill/>
            <a:ln w="28575">
              <a:solidFill>
                <a:srgbClr val="000000"/>
              </a:solidFill>
              <a:miter lim="800000"/>
              <a:headEnd/>
              <a:tailEnd/>
            </a:ln>
          </p:spPr>
          <p:txBody>
            <a:bodyPr wrap="none" anchor="ctr"/>
            <a:lstStyle/>
            <a:p>
              <a:endParaRPr lang="fa-IR"/>
            </a:p>
          </p:txBody>
        </p:sp>
        <p:sp>
          <p:nvSpPr>
            <p:cNvPr id="47148" name="Rectangle 636"/>
            <p:cNvSpPr>
              <a:spLocks noChangeArrowheads="1"/>
            </p:cNvSpPr>
            <p:nvPr/>
          </p:nvSpPr>
          <p:spPr bwMode="auto">
            <a:xfrm>
              <a:off x="1133" y="2539"/>
              <a:ext cx="118" cy="118"/>
            </a:xfrm>
            <a:prstGeom prst="rect">
              <a:avLst/>
            </a:prstGeom>
            <a:noFill/>
            <a:ln w="28575">
              <a:solidFill>
                <a:srgbClr val="000000"/>
              </a:solidFill>
              <a:miter lim="800000"/>
              <a:headEnd/>
              <a:tailEnd/>
            </a:ln>
          </p:spPr>
          <p:txBody>
            <a:bodyPr wrap="none" anchor="ctr"/>
            <a:lstStyle/>
            <a:p>
              <a:endParaRPr lang="fa-IR"/>
            </a:p>
          </p:txBody>
        </p:sp>
        <p:sp>
          <p:nvSpPr>
            <p:cNvPr id="47149" name="Rectangle 637"/>
            <p:cNvSpPr>
              <a:spLocks noChangeArrowheads="1"/>
            </p:cNvSpPr>
            <p:nvPr/>
          </p:nvSpPr>
          <p:spPr bwMode="auto">
            <a:xfrm>
              <a:off x="1251" y="2539"/>
              <a:ext cx="117" cy="118"/>
            </a:xfrm>
            <a:prstGeom prst="rect">
              <a:avLst/>
            </a:prstGeom>
            <a:noFill/>
            <a:ln w="28575">
              <a:solidFill>
                <a:srgbClr val="000000"/>
              </a:solidFill>
              <a:miter lim="800000"/>
              <a:headEnd/>
              <a:tailEnd/>
            </a:ln>
          </p:spPr>
          <p:txBody>
            <a:bodyPr wrap="none" anchor="ctr"/>
            <a:lstStyle/>
            <a:p>
              <a:endParaRPr lang="fa-IR"/>
            </a:p>
          </p:txBody>
        </p:sp>
        <p:sp>
          <p:nvSpPr>
            <p:cNvPr id="47150" name="Rectangle 638"/>
            <p:cNvSpPr>
              <a:spLocks noChangeArrowheads="1"/>
            </p:cNvSpPr>
            <p:nvPr/>
          </p:nvSpPr>
          <p:spPr bwMode="auto">
            <a:xfrm>
              <a:off x="1368" y="2539"/>
              <a:ext cx="118" cy="118"/>
            </a:xfrm>
            <a:prstGeom prst="rect">
              <a:avLst/>
            </a:prstGeom>
            <a:solidFill>
              <a:schemeClr val="hlink"/>
            </a:solidFill>
            <a:ln w="28575">
              <a:solidFill>
                <a:srgbClr val="000000"/>
              </a:solidFill>
              <a:miter lim="800000"/>
              <a:headEnd/>
              <a:tailEnd/>
            </a:ln>
          </p:spPr>
          <p:txBody>
            <a:bodyPr wrap="none" anchor="ctr"/>
            <a:lstStyle/>
            <a:p>
              <a:endParaRPr lang="fa-IR"/>
            </a:p>
          </p:txBody>
        </p:sp>
        <p:sp>
          <p:nvSpPr>
            <p:cNvPr id="47151" name="Rectangle 639"/>
            <p:cNvSpPr>
              <a:spLocks noChangeArrowheads="1"/>
            </p:cNvSpPr>
            <p:nvPr/>
          </p:nvSpPr>
          <p:spPr bwMode="auto">
            <a:xfrm>
              <a:off x="1575" y="2304"/>
              <a:ext cx="118" cy="118"/>
            </a:xfrm>
            <a:prstGeom prst="rect">
              <a:avLst/>
            </a:prstGeom>
            <a:noFill/>
            <a:ln w="28575">
              <a:solidFill>
                <a:srgbClr val="000000"/>
              </a:solidFill>
              <a:miter lim="800000"/>
              <a:headEnd/>
              <a:tailEnd/>
            </a:ln>
          </p:spPr>
          <p:txBody>
            <a:bodyPr wrap="none" anchor="ctr"/>
            <a:lstStyle/>
            <a:p>
              <a:endParaRPr lang="fa-IR"/>
            </a:p>
          </p:txBody>
        </p:sp>
        <p:sp>
          <p:nvSpPr>
            <p:cNvPr id="47152" name="Rectangle 640"/>
            <p:cNvSpPr>
              <a:spLocks noChangeArrowheads="1"/>
            </p:cNvSpPr>
            <p:nvPr/>
          </p:nvSpPr>
          <p:spPr bwMode="auto">
            <a:xfrm>
              <a:off x="1693" y="2304"/>
              <a:ext cx="117" cy="118"/>
            </a:xfrm>
            <a:prstGeom prst="rect">
              <a:avLst/>
            </a:prstGeom>
            <a:noFill/>
            <a:ln w="28575">
              <a:solidFill>
                <a:srgbClr val="000000"/>
              </a:solidFill>
              <a:miter lim="800000"/>
              <a:headEnd/>
              <a:tailEnd/>
            </a:ln>
          </p:spPr>
          <p:txBody>
            <a:bodyPr wrap="none" anchor="ctr"/>
            <a:lstStyle/>
            <a:p>
              <a:endParaRPr lang="fa-IR"/>
            </a:p>
          </p:txBody>
        </p:sp>
        <p:sp>
          <p:nvSpPr>
            <p:cNvPr id="47153" name="Rectangle 641"/>
            <p:cNvSpPr>
              <a:spLocks noChangeArrowheads="1"/>
            </p:cNvSpPr>
            <p:nvPr/>
          </p:nvSpPr>
          <p:spPr bwMode="auto">
            <a:xfrm>
              <a:off x="1810" y="2304"/>
              <a:ext cx="118" cy="118"/>
            </a:xfrm>
            <a:prstGeom prst="rect">
              <a:avLst/>
            </a:prstGeom>
            <a:noFill/>
            <a:ln w="28575">
              <a:solidFill>
                <a:srgbClr val="000000"/>
              </a:solidFill>
              <a:miter lim="800000"/>
              <a:headEnd/>
              <a:tailEnd/>
            </a:ln>
          </p:spPr>
          <p:txBody>
            <a:bodyPr wrap="none" anchor="ctr"/>
            <a:lstStyle/>
            <a:p>
              <a:endParaRPr lang="fa-IR"/>
            </a:p>
          </p:txBody>
        </p:sp>
        <p:sp>
          <p:nvSpPr>
            <p:cNvPr id="47154" name="Rectangle 642"/>
            <p:cNvSpPr>
              <a:spLocks noChangeArrowheads="1"/>
            </p:cNvSpPr>
            <p:nvPr/>
          </p:nvSpPr>
          <p:spPr bwMode="auto">
            <a:xfrm>
              <a:off x="1575" y="2422"/>
              <a:ext cx="118" cy="117"/>
            </a:xfrm>
            <a:prstGeom prst="rect">
              <a:avLst/>
            </a:prstGeom>
            <a:noFill/>
            <a:ln w="28575">
              <a:solidFill>
                <a:srgbClr val="000000"/>
              </a:solidFill>
              <a:miter lim="800000"/>
              <a:headEnd/>
              <a:tailEnd/>
            </a:ln>
          </p:spPr>
          <p:txBody>
            <a:bodyPr wrap="none" anchor="ctr"/>
            <a:lstStyle/>
            <a:p>
              <a:endParaRPr lang="fa-IR"/>
            </a:p>
          </p:txBody>
        </p:sp>
        <p:sp>
          <p:nvSpPr>
            <p:cNvPr id="47155" name="Rectangle 643"/>
            <p:cNvSpPr>
              <a:spLocks noChangeArrowheads="1"/>
            </p:cNvSpPr>
            <p:nvPr/>
          </p:nvSpPr>
          <p:spPr bwMode="auto">
            <a:xfrm>
              <a:off x="1693" y="2422"/>
              <a:ext cx="117" cy="117"/>
            </a:xfrm>
            <a:prstGeom prst="rect">
              <a:avLst/>
            </a:prstGeom>
            <a:noFill/>
            <a:ln w="28575">
              <a:solidFill>
                <a:srgbClr val="000000"/>
              </a:solidFill>
              <a:miter lim="800000"/>
              <a:headEnd/>
              <a:tailEnd/>
            </a:ln>
          </p:spPr>
          <p:txBody>
            <a:bodyPr wrap="none" anchor="ctr"/>
            <a:lstStyle/>
            <a:p>
              <a:endParaRPr lang="fa-IR"/>
            </a:p>
          </p:txBody>
        </p:sp>
        <p:sp>
          <p:nvSpPr>
            <p:cNvPr id="47156" name="Rectangle 644"/>
            <p:cNvSpPr>
              <a:spLocks noChangeArrowheads="1"/>
            </p:cNvSpPr>
            <p:nvPr/>
          </p:nvSpPr>
          <p:spPr bwMode="auto">
            <a:xfrm>
              <a:off x="1810" y="2422"/>
              <a:ext cx="118" cy="117"/>
            </a:xfrm>
            <a:prstGeom prst="rect">
              <a:avLst/>
            </a:prstGeom>
            <a:solidFill>
              <a:schemeClr val="hlink"/>
            </a:solidFill>
            <a:ln w="28575">
              <a:solidFill>
                <a:srgbClr val="000000"/>
              </a:solidFill>
              <a:miter lim="800000"/>
              <a:headEnd/>
              <a:tailEnd/>
            </a:ln>
          </p:spPr>
          <p:txBody>
            <a:bodyPr wrap="none" anchor="ctr"/>
            <a:lstStyle/>
            <a:p>
              <a:endParaRPr lang="fa-IR"/>
            </a:p>
          </p:txBody>
        </p:sp>
        <p:sp>
          <p:nvSpPr>
            <p:cNvPr id="47157" name="Rectangle 645"/>
            <p:cNvSpPr>
              <a:spLocks noChangeArrowheads="1"/>
            </p:cNvSpPr>
            <p:nvPr/>
          </p:nvSpPr>
          <p:spPr bwMode="auto">
            <a:xfrm>
              <a:off x="1575" y="2539"/>
              <a:ext cx="118" cy="118"/>
            </a:xfrm>
            <a:prstGeom prst="rect">
              <a:avLst/>
            </a:prstGeom>
            <a:noFill/>
            <a:ln w="28575">
              <a:solidFill>
                <a:srgbClr val="000000"/>
              </a:solidFill>
              <a:miter lim="800000"/>
              <a:headEnd/>
              <a:tailEnd/>
            </a:ln>
          </p:spPr>
          <p:txBody>
            <a:bodyPr wrap="none" anchor="ctr"/>
            <a:lstStyle/>
            <a:p>
              <a:endParaRPr lang="fa-IR"/>
            </a:p>
          </p:txBody>
        </p:sp>
        <p:sp>
          <p:nvSpPr>
            <p:cNvPr id="47158" name="Rectangle 646"/>
            <p:cNvSpPr>
              <a:spLocks noChangeArrowheads="1"/>
            </p:cNvSpPr>
            <p:nvPr/>
          </p:nvSpPr>
          <p:spPr bwMode="auto">
            <a:xfrm>
              <a:off x="1693" y="2539"/>
              <a:ext cx="117" cy="118"/>
            </a:xfrm>
            <a:prstGeom prst="rect">
              <a:avLst/>
            </a:prstGeom>
            <a:solidFill>
              <a:schemeClr val="hlink"/>
            </a:solidFill>
            <a:ln w="28575">
              <a:solidFill>
                <a:srgbClr val="000000"/>
              </a:solidFill>
              <a:miter lim="800000"/>
              <a:headEnd/>
              <a:tailEnd/>
            </a:ln>
          </p:spPr>
          <p:txBody>
            <a:bodyPr wrap="none" anchor="ctr"/>
            <a:lstStyle/>
            <a:p>
              <a:endParaRPr lang="fa-IR"/>
            </a:p>
          </p:txBody>
        </p:sp>
        <p:sp>
          <p:nvSpPr>
            <p:cNvPr id="47159" name="Rectangle 647"/>
            <p:cNvSpPr>
              <a:spLocks noChangeArrowheads="1"/>
            </p:cNvSpPr>
            <p:nvPr/>
          </p:nvSpPr>
          <p:spPr bwMode="auto">
            <a:xfrm>
              <a:off x="1810" y="2539"/>
              <a:ext cx="118" cy="118"/>
            </a:xfrm>
            <a:prstGeom prst="rect">
              <a:avLst/>
            </a:prstGeom>
            <a:noFill/>
            <a:ln w="28575">
              <a:solidFill>
                <a:srgbClr val="000000"/>
              </a:solidFill>
              <a:miter lim="800000"/>
              <a:headEnd/>
              <a:tailEnd/>
            </a:ln>
          </p:spPr>
          <p:txBody>
            <a:bodyPr wrap="none" anchor="ctr"/>
            <a:lstStyle/>
            <a:p>
              <a:endParaRPr lang="fa-IR"/>
            </a:p>
          </p:txBody>
        </p:sp>
        <p:sp>
          <p:nvSpPr>
            <p:cNvPr id="47160" name="Rectangle 648"/>
            <p:cNvSpPr>
              <a:spLocks noChangeArrowheads="1"/>
            </p:cNvSpPr>
            <p:nvPr/>
          </p:nvSpPr>
          <p:spPr bwMode="auto">
            <a:xfrm>
              <a:off x="1575" y="2657"/>
              <a:ext cx="118" cy="117"/>
            </a:xfrm>
            <a:prstGeom prst="rect">
              <a:avLst/>
            </a:prstGeom>
            <a:solidFill>
              <a:schemeClr val="hlink"/>
            </a:solidFill>
            <a:ln w="28575">
              <a:solidFill>
                <a:srgbClr val="000000"/>
              </a:solidFill>
              <a:miter lim="800000"/>
              <a:headEnd/>
              <a:tailEnd/>
            </a:ln>
          </p:spPr>
          <p:txBody>
            <a:bodyPr wrap="none" anchor="ctr"/>
            <a:lstStyle/>
            <a:p>
              <a:endParaRPr lang="fa-IR"/>
            </a:p>
          </p:txBody>
        </p:sp>
        <p:sp>
          <p:nvSpPr>
            <p:cNvPr id="47161" name="Rectangle 649"/>
            <p:cNvSpPr>
              <a:spLocks noChangeArrowheads="1"/>
            </p:cNvSpPr>
            <p:nvPr/>
          </p:nvSpPr>
          <p:spPr bwMode="auto">
            <a:xfrm>
              <a:off x="1693" y="2657"/>
              <a:ext cx="117" cy="117"/>
            </a:xfrm>
            <a:prstGeom prst="rect">
              <a:avLst/>
            </a:prstGeom>
            <a:noFill/>
            <a:ln w="28575">
              <a:solidFill>
                <a:srgbClr val="000000"/>
              </a:solidFill>
              <a:miter lim="800000"/>
              <a:headEnd/>
              <a:tailEnd/>
            </a:ln>
          </p:spPr>
          <p:txBody>
            <a:bodyPr wrap="none" anchor="ctr"/>
            <a:lstStyle/>
            <a:p>
              <a:endParaRPr lang="fa-IR"/>
            </a:p>
          </p:txBody>
        </p:sp>
        <p:sp>
          <p:nvSpPr>
            <p:cNvPr id="47162" name="Rectangle 650"/>
            <p:cNvSpPr>
              <a:spLocks noChangeArrowheads="1"/>
            </p:cNvSpPr>
            <p:nvPr/>
          </p:nvSpPr>
          <p:spPr bwMode="auto">
            <a:xfrm>
              <a:off x="1810" y="2657"/>
              <a:ext cx="118" cy="117"/>
            </a:xfrm>
            <a:prstGeom prst="rect">
              <a:avLst/>
            </a:prstGeom>
            <a:noFill/>
            <a:ln w="28575">
              <a:solidFill>
                <a:srgbClr val="000000"/>
              </a:solidFill>
              <a:miter lim="800000"/>
              <a:headEnd/>
              <a:tailEnd/>
            </a:ln>
          </p:spPr>
          <p:txBody>
            <a:bodyPr wrap="none" anchor="ctr"/>
            <a:lstStyle/>
            <a:p>
              <a:endParaRPr lang="fa-IR"/>
            </a:p>
          </p:txBody>
        </p:sp>
        <p:sp>
          <p:nvSpPr>
            <p:cNvPr id="47163" name="Rectangle 651"/>
            <p:cNvSpPr>
              <a:spLocks noChangeArrowheads="1"/>
            </p:cNvSpPr>
            <p:nvPr/>
          </p:nvSpPr>
          <p:spPr bwMode="auto">
            <a:xfrm>
              <a:off x="1987" y="2304"/>
              <a:ext cx="118" cy="118"/>
            </a:xfrm>
            <a:prstGeom prst="rect">
              <a:avLst/>
            </a:prstGeom>
            <a:noFill/>
            <a:ln w="28575">
              <a:solidFill>
                <a:srgbClr val="000000"/>
              </a:solidFill>
              <a:miter lim="800000"/>
              <a:headEnd/>
              <a:tailEnd/>
            </a:ln>
          </p:spPr>
          <p:txBody>
            <a:bodyPr wrap="none" anchor="ctr"/>
            <a:lstStyle/>
            <a:p>
              <a:endParaRPr lang="fa-IR"/>
            </a:p>
          </p:txBody>
        </p:sp>
        <p:sp>
          <p:nvSpPr>
            <p:cNvPr id="47164" name="Rectangle 652"/>
            <p:cNvSpPr>
              <a:spLocks noChangeArrowheads="1"/>
            </p:cNvSpPr>
            <p:nvPr/>
          </p:nvSpPr>
          <p:spPr bwMode="auto">
            <a:xfrm>
              <a:off x="2105" y="2304"/>
              <a:ext cx="118" cy="118"/>
            </a:xfrm>
            <a:prstGeom prst="rect">
              <a:avLst/>
            </a:prstGeom>
            <a:noFill/>
            <a:ln w="28575">
              <a:solidFill>
                <a:srgbClr val="000000"/>
              </a:solidFill>
              <a:miter lim="800000"/>
              <a:headEnd/>
              <a:tailEnd/>
            </a:ln>
          </p:spPr>
          <p:txBody>
            <a:bodyPr wrap="none" anchor="ctr"/>
            <a:lstStyle/>
            <a:p>
              <a:endParaRPr lang="fa-IR"/>
            </a:p>
          </p:txBody>
        </p:sp>
        <p:sp>
          <p:nvSpPr>
            <p:cNvPr id="47165" name="Rectangle 653"/>
            <p:cNvSpPr>
              <a:spLocks noChangeArrowheads="1"/>
            </p:cNvSpPr>
            <p:nvPr/>
          </p:nvSpPr>
          <p:spPr bwMode="auto">
            <a:xfrm>
              <a:off x="2223" y="2304"/>
              <a:ext cx="118" cy="118"/>
            </a:xfrm>
            <a:prstGeom prst="rect">
              <a:avLst/>
            </a:prstGeom>
            <a:solidFill>
              <a:schemeClr val="hlink"/>
            </a:solidFill>
            <a:ln w="28575">
              <a:solidFill>
                <a:srgbClr val="000000"/>
              </a:solidFill>
              <a:miter lim="800000"/>
              <a:headEnd/>
              <a:tailEnd/>
            </a:ln>
          </p:spPr>
          <p:txBody>
            <a:bodyPr wrap="none" anchor="ctr"/>
            <a:lstStyle/>
            <a:p>
              <a:endParaRPr lang="fa-IR"/>
            </a:p>
          </p:txBody>
        </p:sp>
        <p:sp>
          <p:nvSpPr>
            <p:cNvPr id="47166" name="Rectangle 654"/>
            <p:cNvSpPr>
              <a:spLocks noChangeArrowheads="1"/>
            </p:cNvSpPr>
            <p:nvPr/>
          </p:nvSpPr>
          <p:spPr bwMode="auto">
            <a:xfrm>
              <a:off x="1987" y="2422"/>
              <a:ext cx="118" cy="117"/>
            </a:xfrm>
            <a:prstGeom prst="rect">
              <a:avLst/>
            </a:prstGeom>
            <a:solidFill>
              <a:schemeClr val="hlink"/>
            </a:solidFill>
            <a:ln w="28575">
              <a:solidFill>
                <a:srgbClr val="000000"/>
              </a:solidFill>
              <a:miter lim="800000"/>
              <a:headEnd/>
              <a:tailEnd/>
            </a:ln>
          </p:spPr>
          <p:txBody>
            <a:bodyPr wrap="none" anchor="ctr"/>
            <a:lstStyle/>
            <a:p>
              <a:endParaRPr lang="fa-IR"/>
            </a:p>
          </p:txBody>
        </p:sp>
        <p:sp>
          <p:nvSpPr>
            <p:cNvPr id="47167" name="Rectangle 655"/>
            <p:cNvSpPr>
              <a:spLocks noChangeArrowheads="1"/>
            </p:cNvSpPr>
            <p:nvPr/>
          </p:nvSpPr>
          <p:spPr bwMode="auto">
            <a:xfrm>
              <a:off x="2105" y="2422"/>
              <a:ext cx="118" cy="117"/>
            </a:xfrm>
            <a:prstGeom prst="rect">
              <a:avLst/>
            </a:prstGeom>
            <a:noFill/>
            <a:ln w="28575">
              <a:solidFill>
                <a:srgbClr val="000000"/>
              </a:solidFill>
              <a:miter lim="800000"/>
              <a:headEnd/>
              <a:tailEnd/>
            </a:ln>
          </p:spPr>
          <p:txBody>
            <a:bodyPr wrap="none" anchor="ctr"/>
            <a:lstStyle/>
            <a:p>
              <a:endParaRPr lang="fa-IR"/>
            </a:p>
          </p:txBody>
        </p:sp>
        <p:sp>
          <p:nvSpPr>
            <p:cNvPr id="47168" name="Rectangle 656"/>
            <p:cNvSpPr>
              <a:spLocks noChangeArrowheads="1"/>
            </p:cNvSpPr>
            <p:nvPr/>
          </p:nvSpPr>
          <p:spPr bwMode="auto">
            <a:xfrm>
              <a:off x="2223" y="2422"/>
              <a:ext cx="118" cy="117"/>
            </a:xfrm>
            <a:prstGeom prst="rect">
              <a:avLst/>
            </a:prstGeom>
            <a:noFill/>
            <a:ln w="28575">
              <a:solidFill>
                <a:srgbClr val="000000"/>
              </a:solidFill>
              <a:miter lim="800000"/>
              <a:headEnd/>
              <a:tailEnd/>
            </a:ln>
          </p:spPr>
          <p:txBody>
            <a:bodyPr wrap="none" anchor="ctr"/>
            <a:lstStyle/>
            <a:p>
              <a:endParaRPr lang="fa-IR"/>
            </a:p>
          </p:txBody>
        </p:sp>
        <p:sp>
          <p:nvSpPr>
            <p:cNvPr id="47169" name="Rectangle 657"/>
            <p:cNvSpPr>
              <a:spLocks noChangeArrowheads="1"/>
            </p:cNvSpPr>
            <p:nvPr/>
          </p:nvSpPr>
          <p:spPr bwMode="auto">
            <a:xfrm>
              <a:off x="1987" y="2539"/>
              <a:ext cx="118" cy="118"/>
            </a:xfrm>
            <a:prstGeom prst="rect">
              <a:avLst/>
            </a:prstGeom>
            <a:noFill/>
            <a:ln w="28575">
              <a:solidFill>
                <a:srgbClr val="000000"/>
              </a:solidFill>
              <a:miter lim="800000"/>
              <a:headEnd/>
              <a:tailEnd/>
            </a:ln>
          </p:spPr>
          <p:txBody>
            <a:bodyPr wrap="none" anchor="ctr"/>
            <a:lstStyle/>
            <a:p>
              <a:endParaRPr lang="fa-IR"/>
            </a:p>
          </p:txBody>
        </p:sp>
        <p:sp>
          <p:nvSpPr>
            <p:cNvPr id="47170" name="Rectangle 658"/>
            <p:cNvSpPr>
              <a:spLocks noChangeArrowheads="1"/>
            </p:cNvSpPr>
            <p:nvPr/>
          </p:nvSpPr>
          <p:spPr bwMode="auto">
            <a:xfrm>
              <a:off x="2105" y="2539"/>
              <a:ext cx="118" cy="118"/>
            </a:xfrm>
            <a:prstGeom prst="rect">
              <a:avLst/>
            </a:prstGeom>
            <a:noFill/>
            <a:ln w="28575">
              <a:solidFill>
                <a:srgbClr val="000000"/>
              </a:solidFill>
              <a:miter lim="800000"/>
              <a:headEnd/>
              <a:tailEnd/>
            </a:ln>
          </p:spPr>
          <p:txBody>
            <a:bodyPr wrap="none" anchor="ctr"/>
            <a:lstStyle/>
            <a:p>
              <a:endParaRPr lang="fa-IR"/>
            </a:p>
          </p:txBody>
        </p:sp>
        <p:sp>
          <p:nvSpPr>
            <p:cNvPr id="47171" name="Rectangle 659"/>
            <p:cNvSpPr>
              <a:spLocks noChangeArrowheads="1"/>
            </p:cNvSpPr>
            <p:nvPr/>
          </p:nvSpPr>
          <p:spPr bwMode="auto">
            <a:xfrm>
              <a:off x="2223" y="2539"/>
              <a:ext cx="118" cy="118"/>
            </a:xfrm>
            <a:prstGeom prst="rect">
              <a:avLst/>
            </a:prstGeom>
            <a:noFill/>
            <a:ln w="28575">
              <a:solidFill>
                <a:srgbClr val="000000"/>
              </a:solidFill>
              <a:miter lim="800000"/>
              <a:headEnd/>
              <a:tailEnd/>
            </a:ln>
          </p:spPr>
          <p:txBody>
            <a:bodyPr wrap="none" anchor="ctr"/>
            <a:lstStyle/>
            <a:p>
              <a:endParaRPr lang="fa-IR"/>
            </a:p>
          </p:txBody>
        </p:sp>
        <p:sp>
          <p:nvSpPr>
            <p:cNvPr id="47172" name="Rectangle 660"/>
            <p:cNvSpPr>
              <a:spLocks noChangeArrowheads="1"/>
            </p:cNvSpPr>
            <p:nvPr/>
          </p:nvSpPr>
          <p:spPr bwMode="auto">
            <a:xfrm>
              <a:off x="1015" y="2833"/>
              <a:ext cx="118" cy="118"/>
            </a:xfrm>
            <a:prstGeom prst="rect">
              <a:avLst/>
            </a:prstGeom>
            <a:noFill/>
            <a:ln w="28575">
              <a:solidFill>
                <a:srgbClr val="000000"/>
              </a:solidFill>
              <a:miter lim="800000"/>
              <a:headEnd/>
              <a:tailEnd/>
            </a:ln>
          </p:spPr>
          <p:txBody>
            <a:bodyPr wrap="none" anchor="ctr"/>
            <a:lstStyle/>
            <a:p>
              <a:endParaRPr lang="fa-IR"/>
            </a:p>
          </p:txBody>
        </p:sp>
        <p:sp>
          <p:nvSpPr>
            <p:cNvPr id="47173" name="Rectangle 661"/>
            <p:cNvSpPr>
              <a:spLocks noChangeArrowheads="1"/>
            </p:cNvSpPr>
            <p:nvPr/>
          </p:nvSpPr>
          <p:spPr bwMode="auto">
            <a:xfrm>
              <a:off x="1015" y="2951"/>
              <a:ext cx="118" cy="117"/>
            </a:xfrm>
            <a:prstGeom prst="rect">
              <a:avLst/>
            </a:prstGeom>
            <a:noFill/>
            <a:ln w="28575">
              <a:solidFill>
                <a:srgbClr val="000000"/>
              </a:solidFill>
              <a:miter lim="800000"/>
              <a:headEnd/>
              <a:tailEnd/>
            </a:ln>
          </p:spPr>
          <p:txBody>
            <a:bodyPr wrap="none" anchor="ctr"/>
            <a:lstStyle/>
            <a:p>
              <a:endParaRPr lang="fa-IR"/>
            </a:p>
          </p:txBody>
        </p:sp>
        <p:sp>
          <p:nvSpPr>
            <p:cNvPr id="47174" name="Rectangle 662"/>
            <p:cNvSpPr>
              <a:spLocks noChangeArrowheads="1"/>
            </p:cNvSpPr>
            <p:nvPr/>
          </p:nvSpPr>
          <p:spPr bwMode="auto">
            <a:xfrm>
              <a:off x="1015" y="3068"/>
              <a:ext cx="118" cy="118"/>
            </a:xfrm>
            <a:prstGeom prst="rect">
              <a:avLst/>
            </a:prstGeom>
            <a:solidFill>
              <a:schemeClr val="hlink"/>
            </a:solidFill>
            <a:ln w="28575">
              <a:solidFill>
                <a:srgbClr val="000000"/>
              </a:solidFill>
              <a:miter lim="800000"/>
              <a:headEnd/>
              <a:tailEnd/>
            </a:ln>
          </p:spPr>
          <p:txBody>
            <a:bodyPr wrap="none" anchor="ctr"/>
            <a:lstStyle/>
            <a:p>
              <a:endParaRPr lang="fa-IR"/>
            </a:p>
          </p:txBody>
        </p:sp>
        <p:sp>
          <p:nvSpPr>
            <p:cNvPr id="47175" name="Rectangle 663"/>
            <p:cNvSpPr>
              <a:spLocks noChangeArrowheads="1"/>
            </p:cNvSpPr>
            <p:nvPr/>
          </p:nvSpPr>
          <p:spPr bwMode="auto">
            <a:xfrm>
              <a:off x="1133" y="2833"/>
              <a:ext cx="118" cy="118"/>
            </a:xfrm>
            <a:prstGeom prst="rect">
              <a:avLst/>
            </a:prstGeom>
            <a:solidFill>
              <a:schemeClr val="hlink"/>
            </a:solidFill>
            <a:ln w="28575">
              <a:solidFill>
                <a:srgbClr val="000000"/>
              </a:solidFill>
              <a:miter lim="800000"/>
              <a:headEnd/>
              <a:tailEnd/>
            </a:ln>
          </p:spPr>
          <p:txBody>
            <a:bodyPr wrap="none" anchor="ctr"/>
            <a:lstStyle/>
            <a:p>
              <a:endParaRPr lang="fa-IR"/>
            </a:p>
          </p:txBody>
        </p:sp>
        <p:sp>
          <p:nvSpPr>
            <p:cNvPr id="47176" name="Rectangle 664"/>
            <p:cNvSpPr>
              <a:spLocks noChangeArrowheads="1"/>
            </p:cNvSpPr>
            <p:nvPr/>
          </p:nvSpPr>
          <p:spPr bwMode="auto">
            <a:xfrm>
              <a:off x="1133" y="2951"/>
              <a:ext cx="118" cy="117"/>
            </a:xfrm>
            <a:prstGeom prst="rect">
              <a:avLst/>
            </a:prstGeom>
            <a:noFill/>
            <a:ln w="28575">
              <a:solidFill>
                <a:srgbClr val="000000"/>
              </a:solidFill>
              <a:miter lim="800000"/>
              <a:headEnd/>
              <a:tailEnd/>
            </a:ln>
          </p:spPr>
          <p:txBody>
            <a:bodyPr wrap="none" anchor="ctr"/>
            <a:lstStyle/>
            <a:p>
              <a:endParaRPr lang="fa-IR"/>
            </a:p>
          </p:txBody>
        </p:sp>
        <p:sp>
          <p:nvSpPr>
            <p:cNvPr id="47177" name="Rectangle 665"/>
            <p:cNvSpPr>
              <a:spLocks noChangeArrowheads="1"/>
            </p:cNvSpPr>
            <p:nvPr/>
          </p:nvSpPr>
          <p:spPr bwMode="auto">
            <a:xfrm>
              <a:off x="1133" y="3068"/>
              <a:ext cx="118" cy="118"/>
            </a:xfrm>
            <a:prstGeom prst="rect">
              <a:avLst/>
            </a:prstGeom>
            <a:noFill/>
            <a:ln w="28575">
              <a:solidFill>
                <a:srgbClr val="000000"/>
              </a:solidFill>
              <a:miter lim="800000"/>
              <a:headEnd/>
              <a:tailEnd/>
            </a:ln>
          </p:spPr>
          <p:txBody>
            <a:bodyPr wrap="none" anchor="ctr"/>
            <a:lstStyle/>
            <a:p>
              <a:endParaRPr lang="fa-IR"/>
            </a:p>
          </p:txBody>
        </p:sp>
        <p:sp>
          <p:nvSpPr>
            <p:cNvPr id="47178" name="Rectangle 666"/>
            <p:cNvSpPr>
              <a:spLocks noChangeArrowheads="1"/>
            </p:cNvSpPr>
            <p:nvPr/>
          </p:nvSpPr>
          <p:spPr bwMode="auto">
            <a:xfrm>
              <a:off x="1251" y="2833"/>
              <a:ext cx="118" cy="118"/>
            </a:xfrm>
            <a:prstGeom prst="rect">
              <a:avLst/>
            </a:prstGeom>
            <a:noFill/>
            <a:ln w="28575">
              <a:solidFill>
                <a:srgbClr val="000000"/>
              </a:solidFill>
              <a:miter lim="800000"/>
              <a:headEnd/>
              <a:tailEnd/>
            </a:ln>
          </p:spPr>
          <p:txBody>
            <a:bodyPr wrap="none" anchor="ctr"/>
            <a:lstStyle/>
            <a:p>
              <a:endParaRPr lang="fa-IR"/>
            </a:p>
          </p:txBody>
        </p:sp>
        <p:sp>
          <p:nvSpPr>
            <p:cNvPr id="47179" name="Rectangle 667"/>
            <p:cNvSpPr>
              <a:spLocks noChangeArrowheads="1"/>
            </p:cNvSpPr>
            <p:nvPr/>
          </p:nvSpPr>
          <p:spPr bwMode="auto">
            <a:xfrm>
              <a:off x="1251" y="2951"/>
              <a:ext cx="118" cy="117"/>
            </a:xfrm>
            <a:prstGeom prst="rect">
              <a:avLst/>
            </a:prstGeom>
            <a:noFill/>
            <a:ln w="28575">
              <a:solidFill>
                <a:srgbClr val="000000"/>
              </a:solidFill>
              <a:miter lim="800000"/>
              <a:headEnd/>
              <a:tailEnd/>
            </a:ln>
          </p:spPr>
          <p:txBody>
            <a:bodyPr wrap="none" anchor="ctr"/>
            <a:lstStyle/>
            <a:p>
              <a:endParaRPr lang="fa-IR"/>
            </a:p>
          </p:txBody>
        </p:sp>
        <p:sp>
          <p:nvSpPr>
            <p:cNvPr id="47180" name="Rectangle 668"/>
            <p:cNvSpPr>
              <a:spLocks noChangeArrowheads="1"/>
            </p:cNvSpPr>
            <p:nvPr/>
          </p:nvSpPr>
          <p:spPr bwMode="auto">
            <a:xfrm>
              <a:off x="1251" y="3068"/>
              <a:ext cx="118" cy="118"/>
            </a:xfrm>
            <a:prstGeom prst="rect">
              <a:avLst/>
            </a:prstGeom>
            <a:solidFill>
              <a:schemeClr val="hlink"/>
            </a:solidFill>
            <a:ln w="28575">
              <a:solidFill>
                <a:srgbClr val="000000"/>
              </a:solidFill>
              <a:miter lim="800000"/>
              <a:headEnd/>
              <a:tailEnd/>
            </a:ln>
          </p:spPr>
          <p:txBody>
            <a:bodyPr wrap="none" anchor="ctr"/>
            <a:lstStyle/>
            <a:p>
              <a:endParaRPr lang="fa-IR"/>
            </a:p>
          </p:txBody>
        </p:sp>
        <p:sp>
          <p:nvSpPr>
            <p:cNvPr id="47181" name="Rectangle 669"/>
            <p:cNvSpPr>
              <a:spLocks noChangeArrowheads="1"/>
            </p:cNvSpPr>
            <p:nvPr/>
          </p:nvSpPr>
          <p:spPr bwMode="auto">
            <a:xfrm>
              <a:off x="337" y="3274"/>
              <a:ext cx="118" cy="117"/>
            </a:xfrm>
            <a:prstGeom prst="rect">
              <a:avLst/>
            </a:prstGeom>
            <a:noFill/>
            <a:ln w="28575">
              <a:solidFill>
                <a:srgbClr val="000000"/>
              </a:solidFill>
              <a:miter lim="800000"/>
              <a:headEnd/>
              <a:tailEnd/>
            </a:ln>
          </p:spPr>
          <p:txBody>
            <a:bodyPr wrap="none" anchor="ctr"/>
            <a:lstStyle/>
            <a:p>
              <a:endParaRPr lang="fa-IR"/>
            </a:p>
          </p:txBody>
        </p:sp>
        <p:sp>
          <p:nvSpPr>
            <p:cNvPr id="47182" name="Rectangle 670"/>
            <p:cNvSpPr>
              <a:spLocks noChangeArrowheads="1"/>
            </p:cNvSpPr>
            <p:nvPr/>
          </p:nvSpPr>
          <p:spPr bwMode="auto">
            <a:xfrm>
              <a:off x="337" y="3391"/>
              <a:ext cx="118" cy="118"/>
            </a:xfrm>
            <a:prstGeom prst="rect">
              <a:avLst/>
            </a:prstGeom>
            <a:noFill/>
            <a:ln w="28575">
              <a:solidFill>
                <a:srgbClr val="000000"/>
              </a:solidFill>
              <a:miter lim="800000"/>
              <a:headEnd/>
              <a:tailEnd/>
            </a:ln>
          </p:spPr>
          <p:txBody>
            <a:bodyPr wrap="none" anchor="ctr"/>
            <a:lstStyle/>
            <a:p>
              <a:endParaRPr lang="fa-IR"/>
            </a:p>
          </p:txBody>
        </p:sp>
        <p:sp>
          <p:nvSpPr>
            <p:cNvPr id="47183" name="Rectangle 671"/>
            <p:cNvSpPr>
              <a:spLocks noChangeArrowheads="1"/>
            </p:cNvSpPr>
            <p:nvPr/>
          </p:nvSpPr>
          <p:spPr bwMode="auto">
            <a:xfrm>
              <a:off x="337" y="3509"/>
              <a:ext cx="118" cy="117"/>
            </a:xfrm>
            <a:prstGeom prst="rect">
              <a:avLst/>
            </a:prstGeom>
            <a:solidFill>
              <a:schemeClr val="hlink"/>
            </a:solidFill>
            <a:ln w="28575">
              <a:solidFill>
                <a:srgbClr val="000000"/>
              </a:solidFill>
              <a:miter lim="800000"/>
              <a:headEnd/>
              <a:tailEnd/>
            </a:ln>
          </p:spPr>
          <p:txBody>
            <a:bodyPr wrap="none" anchor="ctr"/>
            <a:lstStyle/>
            <a:p>
              <a:endParaRPr lang="fa-IR"/>
            </a:p>
          </p:txBody>
        </p:sp>
        <p:sp>
          <p:nvSpPr>
            <p:cNvPr id="47184" name="Rectangle 672"/>
            <p:cNvSpPr>
              <a:spLocks noChangeArrowheads="1"/>
            </p:cNvSpPr>
            <p:nvPr/>
          </p:nvSpPr>
          <p:spPr bwMode="auto">
            <a:xfrm>
              <a:off x="455" y="3274"/>
              <a:ext cx="118" cy="117"/>
            </a:xfrm>
            <a:prstGeom prst="rect">
              <a:avLst/>
            </a:prstGeom>
            <a:noFill/>
            <a:ln w="28575">
              <a:solidFill>
                <a:srgbClr val="000000"/>
              </a:solidFill>
              <a:miter lim="800000"/>
              <a:headEnd/>
              <a:tailEnd/>
            </a:ln>
          </p:spPr>
          <p:txBody>
            <a:bodyPr wrap="none" anchor="ctr"/>
            <a:lstStyle/>
            <a:p>
              <a:endParaRPr lang="fa-IR"/>
            </a:p>
          </p:txBody>
        </p:sp>
        <p:sp>
          <p:nvSpPr>
            <p:cNvPr id="47185" name="Rectangle 673"/>
            <p:cNvSpPr>
              <a:spLocks noChangeArrowheads="1"/>
            </p:cNvSpPr>
            <p:nvPr/>
          </p:nvSpPr>
          <p:spPr bwMode="auto">
            <a:xfrm>
              <a:off x="455" y="3391"/>
              <a:ext cx="118" cy="118"/>
            </a:xfrm>
            <a:prstGeom prst="rect">
              <a:avLst/>
            </a:prstGeom>
            <a:noFill/>
            <a:ln w="28575">
              <a:solidFill>
                <a:srgbClr val="000000"/>
              </a:solidFill>
              <a:miter lim="800000"/>
              <a:headEnd/>
              <a:tailEnd/>
            </a:ln>
          </p:spPr>
          <p:txBody>
            <a:bodyPr wrap="none" anchor="ctr"/>
            <a:lstStyle/>
            <a:p>
              <a:endParaRPr lang="fa-IR"/>
            </a:p>
          </p:txBody>
        </p:sp>
        <p:sp>
          <p:nvSpPr>
            <p:cNvPr id="47186" name="Rectangle 674"/>
            <p:cNvSpPr>
              <a:spLocks noChangeArrowheads="1"/>
            </p:cNvSpPr>
            <p:nvPr/>
          </p:nvSpPr>
          <p:spPr bwMode="auto">
            <a:xfrm>
              <a:off x="455" y="3509"/>
              <a:ext cx="118" cy="117"/>
            </a:xfrm>
            <a:prstGeom prst="rect">
              <a:avLst/>
            </a:prstGeom>
            <a:noFill/>
            <a:ln w="28575">
              <a:solidFill>
                <a:srgbClr val="000000"/>
              </a:solidFill>
              <a:miter lim="800000"/>
              <a:headEnd/>
              <a:tailEnd/>
            </a:ln>
          </p:spPr>
          <p:txBody>
            <a:bodyPr wrap="none" anchor="ctr"/>
            <a:lstStyle/>
            <a:p>
              <a:endParaRPr lang="fa-IR"/>
            </a:p>
          </p:txBody>
        </p:sp>
        <p:sp>
          <p:nvSpPr>
            <p:cNvPr id="47187" name="Rectangle 675"/>
            <p:cNvSpPr>
              <a:spLocks noChangeArrowheads="1"/>
            </p:cNvSpPr>
            <p:nvPr/>
          </p:nvSpPr>
          <p:spPr bwMode="auto">
            <a:xfrm>
              <a:off x="573" y="3274"/>
              <a:ext cx="118" cy="117"/>
            </a:xfrm>
            <a:prstGeom prst="rect">
              <a:avLst/>
            </a:prstGeom>
            <a:noFill/>
            <a:ln w="28575">
              <a:solidFill>
                <a:srgbClr val="000000"/>
              </a:solidFill>
              <a:miter lim="800000"/>
              <a:headEnd/>
              <a:tailEnd/>
            </a:ln>
          </p:spPr>
          <p:txBody>
            <a:bodyPr wrap="none" anchor="ctr"/>
            <a:lstStyle/>
            <a:p>
              <a:endParaRPr lang="fa-IR"/>
            </a:p>
          </p:txBody>
        </p:sp>
        <p:sp>
          <p:nvSpPr>
            <p:cNvPr id="47188" name="Rectangle 676"/>
            <p:cNvSpPr>
              <a:spLocks noChangeArrowheads="1"/>
            </p:cNvSpPr>
            <p:nvPr/>
          </p:nvSpPr>
          <p:spPr bwMode="auto">
            <a:xfrm>
              <a:off x="573" y="3391"/>
              <a:ext cx="118" cy="118"/>
            </a:xfrm>
            <a:prstGeom prst="rect">
              <a:avLst/>
            </a:prstGeom>
            <a:solidFill>
              <a:schemeClr val="hlink"/>
            </a:solidFill>
            <a:ln w="28575">
              <a:solidFill>
                <a:srgbClr val="000000"/>
              </a:solidFill>
              <a:miter lim="800000"/>
              <a:headEnd/>
              <a:tailEnd/>
            </a:ln>
          </p:spPr>
          <p:txBody>
            <a:bodyPr wrap="none" anchor="ctr"/>
            <a:lstStyle/>
            <a:p>
              <a:endParaRPr lang="fa-IR"/>
            </a:p>
          </p:txBody>
        </p:sp>
        <p:sp>
          <p:nvSpPr>
            <p:cNvPr id="47189" name="Rectangle 677"/>
            <p:cNvSpPr>
              <a:spLocks noChangeArrowheads="1"/>
            </p:cNvSpPr>
            <p:nvPr/>
          </p:nvSpPr>
          <p:spPr bwMode="auto">
            <a:xfrm>
              <a:off x="573" y="3509"/>
              <a:ext cx="118" cy="117"/>
            </a:xfrm>
            <a:prstGeom prst="rect">
              <a:avLst/>
            </a:prstGeom>
            <a:noFill/>
            <a:ln w="28575">
              <a:solidFill>
                <a:srgbClr val="000000"/>
              </a:solidFill>
              <a:miter lim="800000"/>
              <a:headEnd/>
              <a:tailEnd/>
            </a:ln>
          </p:spPr>
          <p:txBody>
            <a:bodyPr wrap="none" anchor="ctr"/>
            <a:lstStyle/>
            <a:p>
              <a:endParaRPr lang="fa-IR"/>
            </a:p>
          </p:txBody>
        </p:sp>
        <p:sp>
          <p:nvSpPr>
            <p:cNvPr id="47190" name="Rectangle 678"/>
            <p:cNvSpPr>
              <a:spLocks noChangeArrowheads="1"/>
            </p:cNvSpPr>
            <p:nvPr/>
          </p:nvSpPr>
          <p:spPr bwMode="auto">
            <a:xfrm>
              <a:off x="1545" y="3274"/>
              <a:ext cx="118" cy="117"/>
            </a:xfrm>
            <a:prstGeom prst="rect">
              <a:avLst/>
            </a:prstGeom>
            <a:noFill/>
            <a:ln w="28575">
              <a:solidFill>
                <a:srgbClr val="000000"/>
              </a:solidFill>
              <a:miter lim="800000"/>
              <a:headEnd/>
              <a:tailEnd/>
            </a:ln>
          </p:spPr>
          <p:txBody>
            <a:bodyPr wrap="none" anchor="ctr"/>
            <a:lstStyle/>
            <a:p>
              <a:endParaRPr lang="fa-IR"/>
            </a:p>
          </p:txBody>
        </p:sp>
        <p:sp>
          <p:nvSpPr>
            <p:cNvPr id="47191" name="Rectangle 679"/>
            <p:cNvSpPr>
              <a:spLocks noChangeArrowheads="1"/>
            </p:cNvSpPr>
            <p:nvPr/>
          </p:nvSpPr>
          <p:spPr bwMode="auto">
            <a:xfrm>
              <a:off x="1545" y="3391"/>
              <a:ext cx="118" cy="118"/>
            </a:xfrm>
            <a:prstGeom prst="rect">
              <a:avLst/>
            </a:prstGeom>
            <a:noFill/>
            <a:ln w="28575">
              <a:solidFill>
                <a:srgbClr val="000000"/>
              </a:solidFill>
              <a:miter lim="800000"/>
              <a:headEnd/>
              <a:tailEnd/>
            </a:ln>
          </p:spPr>
          <p:txBody>
            <a:bodyPr wrap="none" anchor="ctr"/>
            <a:lstStyle/>
            <a:p>
              <a:endParaRPr lang="fa-IR"/>
            </a:p>
          </p:txBody>
        </p:sp>
        <p:sp>
          <p:nvSpPr>
            <p:cNvPr id="47192" name="Rectangle 680"/>
            <p:cNvSpPr>
              <a:spLocks noChangeArrowheads="1"/>
            </p:cNvSpPr>
            <p:nvPr/>
          </p:nvSpPr>
          <p:spPr bwMode="auto">
            <a:xfrm>
              <a:off x="1545" y="3509"/>
              <a:ext cx="118" cy="117"/>
            </a:xfrm>
            <a:prstGeom prst="rect">
              <a:avLst/>
            </a:prstGeom>
            <a:noFill/>
            <a:ln w="28575">
              <a:solidFill>
                <a:srgbClr val="000000"/>
              </a:solidFill>
              <a:miter lim="800000"/>
              <a:headEnd/>
              <a:tailEnd/>
            </a:ln>
          </p:spPr>
          <p:txBody>
            <a:bodyPr wrap="none" anchor="ctr"/>
            <a:lstStyle/>
            <a:p>
              <a:endParaRPr lang="fa-IR"/>
            </a:p>
          </p:txBody>
        </p:sp>
        <p:sp>
          <p:nvSpPr>
            <p:cNvPr id="47193" name="Rectangle 681"/>
            <p:cNvSpPr>
              <a:spLocks noChangeArrowheads="1"/>
            </p:cNvSpPr>
            <p:nvPr/>
          </p:nvSpPr>
          <p:spPr bwMode="auto">
            <a:xfrm>
              <a:off x="1663" y="3274"/>
              <a:ext cx="118" cy="117"/>
            </a:xfrm>
            <a:prstGeom prst="rect">
              <a:avLst/>
            </a:prstGeom>
            <a:solidFill>
              <a:schemeClr val="hlink"/>
            </a:solidFill>
            <a:ln w="28575">
              <a:solidFill>
                <a:srgbClr val="000000"/>
              </a:solidFill>
              <a:miter lim="800000"/>
              <a:headEnd/>
              <a:tailEnd/>
            </a:ln>
          </p:spPr>
          <p:txBody>
            <a:bodyPr wrap="none" anchor="ctr"/>
            <a:lstStyle/>
            <a:p>
              <a:endParaRPr lang="fa-IR"/>
            </a:p>
          </p:txBody>
        </p:sp>
        <p:sp>
          <p:nvSpPr>
            <p:cNvPr id="47194" name="Rectangle 682"/>
            <p:cNvSpPr>
              <a:spLocks noChangeArrowheads="1"/>
            </p:cNvSpPr>
            <p:nvPr/>
          </p:nvSpPr>
          <p:spPr bwMode="auto">
            <a:xfrm>
              <a:off x="1663" y="3391"/>
              <a:ext cx="118" cy="118"/>
            </a:xfrm>
            <a:prstGeom prst="rect">
              <a:avLst/>
            </a:prstGeom>
            <a:noFill/>
            <a:ln w="28575">
              <a:solidFill>
                <a:srgbClr val="000000"/>
              </a:solidFill>
              <a:miter lim="800000"/>
              <a:headEnd/>
              <a:tailEnd/>
            </a:ln>
          </p:spPr>
          <p:txBody>
            <a:bodyPr wrap="none" anchor="ctr"/>
            <a:lstStyle/>
            <a:p>
              <a:endParaRPr lang="fa-IR"/>
            </a:p>
          </p:txBody>
        </p:sp>
        <p:sp>
          <p:nvSpPr>
            <p:cNvPr id="47195" name="Rectangle 683"/>
            <p:cNvSpPr>
              <a:spLocks noChangeArrowheads="1"/>
            </p:cNvSpPr>
            <p:nvPr/>
          </p:nvSpPr>
          <p:spPr bwMode="auto">
            <a:xfrm>
              <a:off x="1663" y="3509"/>
              <a:ext cx="118" cy="117"/>
            </a:xfrm>
            <a:prstGeom prst="rect">
              <a:avLst/>
            </a:prstGeom>
            <a:noFill/>
            <a:ln w="28575">
              <a:solidFill>
                <a:srgbClr val="000000"/>
              </a:solidFill>
              <a:miter lim="800000"/>
              <a:headEnd/>
              <a:tailEnd/>
            </a:ln>
          </p:spPr>
          <p:txBody>
            <a:bodyPr wrap="none" anchor="ctr"/>
            <a:lstStyle/>
            <a:p>
              <a:endParaRPr lang="fa-IR"/>
            </a:p>
          </p:txBody>
        </p:sp>
        <p:sp>
          <p:nvSpPr>
            <p:cNvPr id="47196" name="Rectangle 684"/>
            <p:cNvSpPr>
              <a:spLocks noChangeArrowheads="1"/>
            </p:cNvSpPr>
            <p:nvPr/>
          </p:nvSpPr>
          <p:spPr bwMode="auto">
            <a:xfrm>
              <a:off x="1781" y="3274"/>
              <a:ext cx="118" cy="117"/>
            </a:xfrm>
            <a:prstGeom prst="rect">
              <a:avLst/>
            </a:prstGeom>
            <a:solidFill>
              <a:schemeClr val="hlink"/>
            </a:solidFill>
            <a:ln w="28575">
              <a:solidFill>
                <a:srgbClr val="000000"/>
              </a:solidFill>
              <a:miter lim="800000"/>
              <a:headEnd/>
              <a:tailEnd/>
            </a:ln>
          </p:spPr>
          <p:txBody>
            <a:bodyPr wrap="none" anchor="ctr"/>
            <a:lstStyle/>
            <a:p>
              <a:endParaRPr lang="fa-IR"/>
            </a:p>
          </p:txBody>
        </p:sp>
        <p:sp>
          <p:nvSpPr>
            <p:cNvPr id="47197" name="Rectangle 685"/>
            <p:cNvSpPr>
              <a:spLocks noChangeArrowheads="1"/>
            </p:cNvSpPr>
            <p:nvPr/>
          </p:nvSpPr>
          <p:spPr bwMode="auto">
            <a:xfrm>
              <a:off x="1781" y="3391"/>
              <a:ext cx="118" cy="118"/>
            </a:xfrm>
            <a:prstGeom prst="rect">
              <a:avLst/>
            </a:prstGeom>
            <a:solidFill>
              <a:schemeClr val="hlink"/>
            </a:solidFill>
            <a:ln w="28575">
              <a:solidFill>
                <a:srgbClr val="000000"/>
              </a:solidFill>
              <a:miter lim="800000"/>
              <a:headEnd/>
              <a:tailEnd/>
            </a:ln>
          </p:spPr>
          <p:txBody>
            <a:bodyPr wrap="none" anchor="ctr"/>
            <a:lstStyle/>
            <a:p>
              <a:endParaRPr lang="fa-IR"/>
            </a:p>
          </p:txBody>
        </p:sp>
        <p:sp>
          <p:nvSpPr>
            <p:cNvPr id="47198" name="Rectangle 686"/>
            <p:cNvSpPr>
              <a:spLocks noChangeArrowheads="1"/>
            </p:cNvSpPr>
            <p:nvPr/>
          </p:nvSpPr>
          <p:spPr bwMode="auto">
            <a:xfrm>
              <a:off x="1781" y="3509"/>
              <a:ext cx="118" cy="117"/>
            </a:xfrm>
            <a:prstGeom prst="rect">
              <a:avLst/>
            </a:prstGeom>
            <a:noFill/>
            <a:ln w="28575">
              <a:solidFill>
                <a:srgbClr val="000000"/>
              </a:solidFill>
              <a:miter lim="800000"/>
              <a:headEnd/>
              <a:tailEnd/>
            </a:ln>
          </p:spPr>
          <p:txBody>
            <a:bodyPr wrap="none" anchor="ctr"/>
            <a:lstStyle/>
            <a:p>
              <a:endParaRPr lang="fa-IR"/>
            </a:p>
          </p:txBody>
        </p:sp>
        <p:sp>
          <p:nvSpPr>
            <p:cNvPr id="47199" name="Rectangle 687"/>
            <p:cNvSpPr>
              <a:spLocks noChangeArrowheads="1"/>
            </p:cNvSpPr>
            <p:nvPr/>
          </p:nvSpPr>
          <p:spPr bwMode="auto">
            <a:xfrm>
              <a:off x="337" y="2833"/>
              <a:ext cx="118" cy="118"/>
            </a:xfrm>
            <a:prstGeom prst="rect">
              <a:avLst/>
            </a:prstGeom>
            <a:noFill/>
            <a:ln w="28575">
              <a:solidFill>
                <a:srgbClr val="000000"/>
              </a:solidFill>
              <a:miter lim="800000"/>
              <a:headEnd/>
              <a:tailEnd/>
            </a:ln>
          </p:spPr>
          <p:txBody>
            <a:bodyPr wrap="none" anchor="ctr"/>
            <a:lstStyle/>
            <a:p>
              <a:endParaRPr lang="fa-IR"/>
            </a:p>
          </p:txBody>
        </p:sp>
        <p:sp>
          <p:nvSpPr>
            <p:cNvPr id="47200" name="Rectangle 688"/>
            <p:cNvSpPr>
              <a:spLocks noChangeArrowheads="1"/>
            </p:cNvSpPr>
            <p:nvPr/>
          </p:nvSpPr>
          <p:spPr bwMode="auto">
            <a:xfrm>
              <a:off x="337" y="2951"/>
              <a:ext cx="118" cy="117"/>
            </a:xfrm>
            <a:prstGeom prst="rect">
              <a:avLst/>
            </a:prstGeom>
            <a:solidFill>
              <a:schemeClr val="hlink"/>
            </a:solidFill>
            <a:ln w="28575">
              <a:solidFill>
                <a:srgbClr val="000000"/>
              </a:solidFill>
              <a:miter lim="800000"/>
              <a:headEnd/>
              <a:tailEnd/>
            </a:ln>
          </p:spPr>
          <p:txBody>
            <a:bodyPr wrap="none" anchor="ctr"/>
            <a:lstStyle/>
            <a:p>
              <a:endParaRPr lang="fa-IR"/>
            </a:p>
          </p:txBody>
        </p:sp>
        <p:sp>
          <p:nvSpPr>
            <p:cNvPr id="47201" name="Rectangle 689"/>
            <p:cNvSpPr>
              <a:spLocks noChangeArrowheads="1"/>
            </p:cNvSpPr>
            <p:nvPr/>
          </p:nvSpPr>
          <p:spPr bwMode="auto">
            <a:xfrm>
              <a:off x="337" y="3068"/>
              <a:ext cx="118" cy="118"/>
            </a:xfrm>
            <a:prstGeom prst="rect">
              <a:avLst/>
            </a:prstGeom>
            <a:noFill/>
            <a:ln w="28575">
              <a:solidFill>
                <a:srgbClr val="000000"/>
              </a:solidFill>
              <a:miter lim="800000"/>
              <a:headEnd/>
              <a:tailEnd/>
            </a:ln>
          </p:spPr>
          <p:txBody>
            <a:bodyPr wrap="none" anchor="ctr"/>
            <a:lstStyle/>
            <a:p>
              <a:endParaRPr lang="fa-IR"/>
            </a:p>
          </p:txBody>
        </p:sp>
        <p:sp>
          <p:nvSpPr>
            <p:cNvPr id="47202" name="Rectangle 690"/>
            <p:cNvSpPr>
              <a:spLocks noChangeArrowheads="1"/>
            </p:cNvSpPr>
            <p:nvPr/>
          </p:nvSpPr>
          <p:spPr bwMode="auto">
            <a:xfrm>
              <a:off x="455" y="2833"/>
              <a:ext cx="118" cy="118"/>
            </a:xfrm>
            <a:prstGeom prst="rect">
              <a:avLst/>
            </a:prstGeom>
            <a:solidFill>
              <a:schemeClr val="hlink"/>
            </a:solidFill>
            <a:ln w="28575">
              <a:solidFill>
                <a:srgbClr val="000000"/>
              </a:solidFill>
              <a:miter lim="800000"/>
              <a:headEnd/>
              <a:tailEnd/>
            </a:ln>
          </p:spPr>
          <p:txBody>
            <a:bodyPr wrap="none" anchor="ctr"/>
            <a:lstStyle/>
            <a:p>
              <a:endParaRPr lang="fa-IR"/>
            </a:p>
          </p:txBody>
        </p:sp>
        <p:sp>
          <p:nvSpPr>
            <p:cNvPr id="47203" name="Rectangle 691"/>
            <p:cNvSpPr>
              <a:spLocks noChangeArrowheads="1"/>
            </p:cNvSpPr>
            <p:nvPr/>
          </p:nvSpPr>
          <p:spPr bwMode="auto">
            <a:xfrm>
              <a:off x="455" y="2951"/>
              <a:ext cx="118" cy="117"/>
            </a:xfrm>
            <a:prstGeom prst="rect">
              <a:avLst/>
            </a:prstGeom>
            <a:noFill/>
            <a:ln w="28575">
              <a:solidFill>
                <a:srgbClr val="000000"/>
              </a:solidFill>
              <a:miter lim="800000"/>
              <a:headEnd/>
              <a:tailEnd/>
            </a:ln>
          </p:spPr>
          <p:txBody>
            <a:bodyPr wrap="none" anchor="ctr"/>
            <a:lstStyle/>
            <a:p>
              <a:endParaRPr lang="fa-IR"/>
            </a:p>
          </p:txBody>
        </p:sp>
        <p:sp>
          <p:nvSpPr>
            <p:cNvPr id="47204" name="Rectangle 692"/>
            <p:cNvSpPr>
              <a:spLocks noChangeArrowheads="1"/>
            </p:cNvSpPr>
            <p:nvPr/>
          </p:nvSpPr>
          <p:spPr bwMode="auto">
            <a:xfrm>
              <a:off x="455" y="3068"/>
              <a:ext cx="118" cy="118"/>
            </a:xfrm>
            <a:prstGeom prst="rect">
              <a:avLst/>
            </a:prstGeom>
            <a:noFill/>
            <a:ln w="28575">
              <a:solidFill>
                <a:srgbClr val="000000"/>
              </a:solidFill>
              <a:miter lim="800000"/>
              <a:headEnd/>
              <a:tailEnd/>
            </a:ln>
          </p:spPr>
          <p:txBody>
            <a:bodyPr wrap="none" anchor="ctr"/>
            <a:lstStyle/>
            <a:p>
              <a:endParaRPr lang="fa-IR"/>
            </a:p>
          </p:txBody>
        </p:sp>
        <p:sp>
          <p:nvSpPr>
            <p:cNvPr id="47205" name="Rectangle 693"/>
            <p:cNvSpPr>
              <a:spLocks noChangeArrowheads="1"/>
            </p:cNvSpPr>
            <p:nvPr/>
          </p:nvSpPr>
          <p:spPr bwMode="auto">
            <a:xfrm>
              <a:off x="573" y="2833"/>
              <a:ext cx="117" cy="118"/>
            </a:xfrm>
            <a:prstGeom prst="rect">
              <a:avLst/>
            </a:prstGeom>
            <a:noFill/>
            <a:ln w="28575">
              <a:solidFill>
                <a:srgbClr val="000000"/>
              </a:solidFill>
              <a:miter lim="800000"/>
              <a:headEnd/>
              <a:tailEnd/>
            </a:ln>
          </p:spPr>
          <p:txBody>
            <a:bodyPr wrap="none" anchor="ctr"/>
            <a:lstStyle/>
            <a:p>
              <a:endParaRPr lang="fa-IR"/>
            </a:p>
          </p:txBody>
        </p:sp>
        <p:sp>
          <p:nvSpPr>
            <p:cNvPr id="47206" name="Rectangle 694"/>
            <p:cNvSpPr>
              <a:spLocks noChangeArrowheads="1"/>
            </p:cNvSpPr>
            <p:nvPr/>
          </p:nvSpPr>
          <p:spPr bwMode="auto">
            <a:xfrm>
              <a:off x="573" y="2951"/>
              <a:ext cx="117" cy="117"/>
            </a:xfrm>
            <a:prstGeom prst="rect">
              <a:avLst/>
            </a:prstGeom>
            <a:noFill/>
            <a:ln w="28575">
              <a:solidFill>
                <a:srgbClr val="000000"/>
              </a:solidFill>
              <a:miter lim="800000"/>
              <a:headEnd/>
              <a:tailEnd/>
            </a:ln>
          </p:spPr>
          <p:txBody>
            <a:bodyPr wrap="none" anchor="ctr"/>
            <a:lstStyle/>
            <a:p>
              <a:endParaRPr lang="fa-IR"/>
            </a:p>
          </p:txBody>
        </p:sp>
        <p:sp>
          <p:nvSpPr>
            <p:cNvPr id="47207" name="Rectangle 695"/>
            <p:cNvSpPr>
              <a:spLocks noChangeArrowheads="1"/>
            </p:cNvSpPr>
            <p:nvPr/>
          </p:nvSpPr>
          <p:spPr bwMode="auto">
            <a:xfrm>
              <a:off x="573" y="3068"/>
              <a:ext cx="117" cy="118"/>
            </a:xfrm>
            <a:prstGeom prst="rect">
              <a:avLst/>
            </a:prstGeom>
            <a:solidFill>
              <a:schemeClr val="hlink"/>
            </a:solidFill>
            <a:ln w="28575">
              <a:solidFill>
                <a:srgbClr val="000000"/>
              </a:solidFill>
              <a:miter lim="800000"/>
              <a:headEnd/>
              <a:tailEnd/>
            </a:ln>
          </p:spPr>
          <p:txBody>
            <a:bodyPr wrap="none" anchor="ctr"/>
            <a:lstStyle/>
            <a:p>
              <a:endParaRPr lang="fa-IR"/>
            </a:p>
          </p:txBody>
        </p:sp>
        <p:sp>
          <p:nvSpPr>
            <p:cNvPr id="47208" name="Rectangle 696"/>
            <p:cNvSpPr>
              <a:spLocks noChangeArrowheads="1"/>
            </p:cNvSpPr>
            <p:nvPr/>
          </p:nvSpPr>
          <p:spPr bwMode="auto">
            <a:xfrm>
              <a:off x="690" y="2833"/>
              <a:ext cx="118" cy="118"/>
            </a:xfrm>
            <a:prstGeom prst="rect">
              <a:avLst/>
            </a:prstGeom>
            <a:noFill/>
            <a:ln w="28575">
              <a:solidFill>
                <a:srgbClr val="000000"/>
              </a:solidFill>
              <a:miter lim="800000"/>
              <a:headEnd/>
              <a:tailEnd/>
            </a:ln>
          </p:spPr>
          <p:txBody>
            <a:bodyPr wrap="none" anchor="ctr"/>
            <a:lstStyle/>
            <a:p>
              <a:endParaRPr lang="fa-IR"/>
            </a:p>
          </p:txBody>
        </p:sp>
        <p:sp>
          <p:nvSpPr>
            <p:cNvPr id="47209" name="Rectangle 697"/>
            <p:cNvSpPr>
              <a:spLocks noChangeArrowheads="1"/>
            </p:cNvSpPr>
            <p:nvPr/>
          </p:nvSpPr>
          <p:spPr bwMode="auto">
            <a:xfrm>
              <a:off x="690" y="2951"/>
              <a:ext cx="118" cy="117"/>
            </a:xfrm>
            <a:prstGeom prst="rect">
              <a:avLst/>
            </a:prstGeom>
            <a:solidFill>
              <a:schemeClr val="hlink"/>
            </a:solidFill>
            <a:ln w="28575">
              <a:solidFill>
                <a:srgbClr val="000000"/>
              </a:solidFill>
              <a:miter lim="800000"/>
              <a:headEnd/>
              <a:tailEnd/>
            </a:ln>
          </p:spPr>
          <p:txBody>
            <a:bodyPr wrap="none" anchor="ctr"/>
            <a:lstStyle/>
            <a:p>
              <a:endParaRPr lang="fa-IR"/>
            </a:p>
          </p:txBody>
        </p:sp>
        <p:sp>
          <p:nvSpPr>
            <p:cNvPr id="47210" name="Rectangle 698"/>
            <p:cNvSpPr>
              <a:spLocks noChangeArrowheads="1"/>
            </p:cNvSpPr>
            <p:nvPr/>
          </p:nvSpPr>
          <p:spPr bwMode="auto">
            <a:xfrm>
              <a:off x="690" y="3068"/>
              <a:ext cx="118" cy="118"/>
            </a:xfrm>
            <a:prstGeom prst="rect">
              <a:avLst/>
            </a:prstGeom>
            <a:noFill/>
            <a:ln w="28575">
              <a:solidFill>
                <a:srgbClr val="000000"/>
              </a:solidFill>
              <a:miter lim="800000"/>
              <a:headEnd/>
              <a:tailEnd/>
            </a:ln>
          </p:spPr>
          <p:txBody>
            <a:bodyPr wrap="none" anchor="ctr"/>
            <a:lstStyle/>
            <a:p>
              <a:endParaRPr lang="fa-IR"/>
            </a:p>
          </p:txBody>
        </p:sp>
        <p:sp>
          <p:nvSpPr>
            <p:cNvPr id="47211" name="Rectangle 699"/>
            <p:cNvSpPr>
              <a:spLocks noChangeArrowheads="1"/>
            </p:cNvSpPr>
            <p:nvPr/>
          </p:nvSpPr>
          <p:spPr bwMode="auto">
            <a:xfrm>
              <a:off x="808" y="2833"/>
              <a:ext cx="118" cy="118"/>
            </a:xfrm>
            <a:prstGeom prst="rect">
              <a:avLst/>
            </a:prstGeom>
            <a:noFill/>
            <a:ln w="28575">
              <a:solidFill>
                <a:srgbClr val="000000"/>
              </a:solidFill>
              <a:miter lim="800000"/>
              <a:headEnd/>
              <a:tailEnd/>
            </a:ln>
          </p:spPr>
          <p:txBody>
            <a:bodyPr wrap="none" anchor="ctr"/>
            <a:lstStyle/>
            <a:p>
              <a:endParaRPr lang="fa-IR"/>
            </a:p>
          </p:txBody>
        </p:sp>
        <p:sp>
          <p:nvSpPr>
            <p:cNvPr id="47212" name="Rectangle 700"/>
            <p:cNvSpPr>
              <a:spLocks noChangeArrowheads="1"/>
            </p:cNvSpPr>
            <p:nvPr/>
          </p:nvSpPr>
          <p:spPr bwMode="auto">
            <a:xfrm>
              <a:off x="808" y="2951"/>
              <a:ext cx="118" cy="117"/>
            </a:xfrm>
            <a:prstGeom prst="rect">
              <a:avLst/>
            </a:prstGeom>
            <a:noFill/>
            <a:ln w="28575">
              <a:solidFill>
                <a:srgbClr val="000000"/>
              </a:solidFill>
              <a:miter lim="800000"/>
              <a:headEnd/>
              <a:tailEnd/>
            </a:ln>
          </p:spPr>
          <p:txBody>
            <a:bodyPr wrap="none" anchor="ctr"/>
            <a:lstStyle/>
            <a:p>
              <a:endParaRPr lang="fa-IR"/>
            </a:p>
          </p:txBody>
        </p:sp>
        <p:sp>
          <p:nvSpPr>
            <p:cNvPr id="47213" name="Rectangle 701"/>
            <p:cNvSpPr>
              <a:spLocks noChangeArrowheads="1"/>
            </p:cNvSpPr>
            <p:nvPr/>
          </p:nvSpPr>
          <p:spPr bwMode="auto">
            <a:xfrm>
              <a:off x="808" y="3068"/>
              <a:ext cx="118" cy="118"/>
            </a:xfrm>
            <a:prstGeom prst="rect">
              <a:avLst/>
            </a:prstGeom>
            <a:noFill/>
            <a:ln w="28575">
              <a:solidFill>
                <a:srgbClr val="000000"/>
              </a:solidFill>
              <a:miter lim="800000"/>
              <a:headEnd/>
              <a:tailEnd/>
            </a:ln>
          </p:spPr>
          <p:txBody>
            <a:bodyPr wrap="none" anchor="ctr"/>
            <a:lstStyle/>
            <a:p>
              <a:endParaRPr lang="fa-IR"/>
            </a:p>
          </p:txBody>
        </p:sp>
        <p:sp>
          <p:nvSpPr>
            <p:cNvPr id="47214" name="Rectangle 702"/>
            <p:cNvSpPr>
              <a:spLocks noChangeArrowheads="1"/>
            </p:cNvSpPr>
            <p:nvPr/>
          </p:nvSpPr>
          <p:spPr bwMode="auto">
            <a:xfrm>
              <a:off x="1486" y="2833"/>
              <a:ext cx="118" cy="118"/>
            </a:xfrm>
            <a:prstGeom prst="rect">
              <a:avLst/>
            </a:prstGeom>
            <a:noFill/>
            <a:ln w="28575">
              <a:solidFill>
                <a:srgbClr val="000000"/>
              </a:solidFill>
              <a:miter lim="800000"/>
              <a:headEnd/>
              <a:tailEnd/>
            </a:ln>
          </p:spPr>
          <p:txBody>
            <a:bodyPr wrap="none" anchor="ctr"/>
            <a:lstStyle/>
            <a:p>
              <a:endParaRPr lang="fa-IR"/>
            </a:p>
          </p:txBody>
        </p:sp>
        <p:sp>
          <p:nvSpPr>
            <p:cNvPr id="47215" name="Rectangle 703"/>
            <p:cNvSpPr>
              <a:spLocks noChangeArrowheads="1"/>
            </p:cNvSpPr>
            <p:nvPr/>
          </p:nvSpPr>
          <p:spPr bwMode="auto">
            <a:xfrm>
              <a:off x="1486" y="2951"/>
              <a:ext cx="118" cy="117"/>
            </a:xfrm>
            <a:prstGeom prst="rect">
              <a:avLst/>
            </a:prstGeom>
            <a:solidFill>
              <a:schemeClr val="hlink"/>
            </a:solidFill>
            <a:ln w="28575">
              <a:solidFill>
                <a:srgbClr val="000000"/>
              </a:solidFill>
              <a:miter lim="800000"/>
              <a:headEnd/>
              <a:tailEnd/>
            </a:ln>
          </p:spPr>
          <p:txBody>
            <a:bodyPr wrap="none" anchor="ctr"/>
            <a:lstStyle/>
            <a:p>
              <a:endParaRPr lang="fa-IR"/>
            </a:p>
          </p:txBody>
        </p:sp>
        <p:sp>
          <p:nvSpPr>
            <p:cNvPr id="47216" name="Rectangle 704"/>
            <p:cNvSpPr>
              <a:spLocks noChangeArrowheads="1"/>
            </p:cNvSpPr>
            <p:nvPr/>
          </p:nvSpPr>
          <p:spPr bwMode="auto">
            <a:xfrm>
              <a:off x="1486" y="3068"/>
              <a:ext cx="118" cy="118"/>
            </a:xfrm>
            <a:prstGeom prst="rect">
              <a:avLst/>
            </a:prstGeom>
            <a:noFill/>
            <a:ln w="28575">
              <a:solidFill>
                <a:srgbClr val="000000"/>
              </a:solidFill>
              <a:miter lim="800000"/>
              <a:headEnd/>
              <a:tailEnd/>
            </a:ln>
          </p:spPr>
          <p:txBody>
            <a:bodyPr wrap="none" anchor="ctr"/>
            <a:lstStyle/>
            <a:p>
              <a:endParaRPr lang="fa-IR"/>
            </a:p>
          </p:txBody>
        </p:sp>
        <p:sp>
          <p:nvSpPr>
            <p:cNvPr id="47217" name="Rectangle 705"/>
            <p:cNvSpPr>
              <a:spLocks noChangeArrowheads="1"/>
            </p:cNvSpPr>
            <p:nvPr/>
          </p:nvSpPr>
          <p:spPr bwMode="auto">
            <a:xfrm>
              <a:off x="1604" y="2833"/>
              <a:ext cx="118" cy="118"/>
            </a:xfrm>
            <a:prstGeom prst="rect">
              <a:avLst/>
            </a:prstGeom>
            <a:solidFill>
              <a:schemeClr val="hlink"/>
            </a:solidFill>
            <a:ln w="28575">
              <a:solidFill>
                <a:srgbClr val="000000"/>
              </a:solidFill>
              <a:miter lim="800000"/>
              <a:headEnd/>
              <a:tailEnd/>
            </a:ln>
          </p:spPr>
          <p:txBody>
            <a:bodyPr wrap="none" anchor="ctr"/>
            <a:lstStyle/>
            <a:p>
              <a:endParaRPr lang="fa-IR"/>
            </a:p>
          </p:txBody>
        </p:sp>
        <p:sp>
          <p:nvSpPr>
            <p:cNvPr id="47218" name="Rectangle 706"/>
            <p:cNvSpPr>
              <a:spLocks noChangeArrowheads="1"/>
            </p:cNvSpPr>
            <p:nvPr/>
          </p:nvSpPr>
          <p:spPr bwMode="auto">
            <a:xfrm>
              <a:off x="1604" y="2951"/>
              <a:ext cx="118" cy="117"/>
            </a:xfrm>
            <a:prstGeom prst="rect">
              <a:avLst/>
            </a:prstGeom>
            <a:noFill/>
            <a:ln w="28575">
              <a:solidFill>
                <a:srgbClr val="000000"/>
              </a:solidFill>
              <a:miter lim="800000"/>
              <a:headEnd/>
              <a:tailEnd/>
            </a:ln>
          </p:spPr>
          <p:txBody>
            <a:bodyPr wrap="none" anchor="ctr"/>
            <a:lstStyle/>
            <a:p>
              <a:endParaRPr lang="fa-IR"/>
            </a:p>
          </p:txBody>
        </p:sp>
        <p:sp>
          <p:nvSpPr>
            <p:cNvPr id="47219" name="Rectangle 707"/>
            <p:cNvSpPr>
              <a:spLocks noChangeArrowheads="1"/>
            </p:cNvSpPr>
            <p:nvPr/>
          </p:nvSpPr>
          <p:spPr bwMode="auto">
            <a:xfrm>
              <a:off x="1604" y="3068"/>
              <a:ext cx="118" cy="118"/>
            </a:xfrm>
            <a:prstGeom prst="rect">
              <a:avLst/>
            </a:prstGeom>
            <a:noFill/>
            <a:ln w="28575">
              <a:solidFill>
                <a:srgbClr val="000000"/>
              </a:solidFill>
              <a:miter lim="800000"/>
              <a:headEnd/>
              <a:tailEnd/>
            </a:ln>
          </p:spPr>
          <p:txBody>
            <a:bodyPr wrap="none" anchor="ctr"/>
            <a:lstStyle/>
            <a:p>
              <a:endParaRPr lang="fa-IR"/>
            </a:p>
          </p:txBody>
        </p:sp>
        <p:sp>
          <p:nvSpPr>
            <p:cNvPr id="47220" name="Rectangle 708"/>
            <p:cNvSpPr>
              <a:spLocks noChangeArrowheads="1"/>
            </p:cNvSpPr>
            <p:nvPr/>
          </p:nvSpPr>
          <p:spPr bwMode="auto">
            <a:xfrm>
              <a:off x="1722" y="2833"/>
              <a:ext cx="118" cy="118"/>
            </a:xfrm>
            <a:prstGeom prst="rect">
              <a:avLst/>
            </a:prstGeom>
            <a:noFill/>
            <a:ln w="28575">
              <a:solidFill>
                <a:srgbClr val="000000"/>
              </a:solidFill>
              <a:miter lim="800000"/>
              <a:headEnd/>
              <a:tailEnd/>
            </a:ln>
          </p:spPr>
          <p:txBody>
            <a:bodyPr wrap="none" anchor="ctr"/>
            <a:lstStyle/>
            <a:p>
              <a:endParaRPr lang="fa-IR"/>
            </a:p>
          </p:txBody>
        </p:sp>
        <p:sp>
          <p:nvSpPr>
            <p:cNvPr id="47221" name="Rectangle 709"/>
            <p:cNvSpPr>
              <a:spLocks noChangeArrowheads="1"/>
            </p:cNvSpPr>
            <p:nvPr/>
          </p:nvSpPr>
          <p:spPr bwMode="auto">
            <a:xfrm>
              <a:off x="1722" y="2951"/>
              <a:ext cx="118" cy="117"/>
            </a:xfrm>
            <a:prstGeom prst="rect">
              <a:avLst/>
            </a:prstGeom>
            <a:noFill/>
            <a:ln w="28575">
              <a:solidFill>
                <a:srgbClr val="000000"/>
              </a:solidFill>
              <a:miter lim="800000"/>
              <a:headEnd/>
              <a:tailEnd/>
            </a:ln>
          </p:spPr>
          <p:txBody>
            <a:bodyPr wrap="none" anchor="ctr"/>
            <a:lstStyle/>
            <a:p>
              <a:endParaRPr lang="fa-IR"/>
            </a:p>
          </p:txBody>
        </p:sp>
        <p:sp>
          <p:nvSpPr>
            <p:cNvPr id="47222" name="Rectangle 710"/>
            <p:cNvSpPr>
              <a:spLocks noChangeArrowheads="1"/>
            </p:cNvSpPr>
            <p:nvPr/>
          </p:nvSpPr>
          <p:spPr bwMode="auto">
            <a:xfrm>
              <a:off x="1722" y="3068"/>
              <a:ext cx="118" cy="118"/>
            </a:xfrm>
            <a:prstGeom prst="rect">
              <a:avLst/>
            </a:prstGeom>
            <a:noFill/>
            <a:ln w="28575">
              <a:solidFill>
                <a:srgbClr val="000000"/>
              </a:solidFill>
              <a:miter lim="800000"/>
              <a:headEnd/>
              <a:tailEnd/>
            </a:ln>
          </p:spPr>
          <p:txBody>
            <a:bodyPr wrap="none" anchor="ctr"/>
            <a:lstStyle/>
            <a:p>
              <a:endParaRPr lang="fa-IR"/>
            </a:p>
          </p:txBody>
        </p:sp>
        <p:sp>
          <p:nvSpPr>
            <p:cNvPr id="47223" name="Rectangle 711"/>
            <p:cNvSpPr>
              <a:spLocks noChangeArrowheads="1"/>
            </p:cNvSpPr>
            <p:nvPr/>
          </p:nvSpPr>
          <p:spPr bwMode="auto">
            <a:xfrm>
              <a:off x="1840" y="2833"/>
              <a:ext cx="118" cy="118"/>
            </a:xfrm>
            <a:prstGeom prst="rect">
              <a:avLst/>
            </a:prstGeom>
            <a:noFill/>
            <a:ln w="28575">
              <a:solidFill>
                <a:srgbClr val="000000"/>
              </a:solidFill>
              <a:miter lim="800000"/>
              <a:headEnd/>
              <a:tailEnd/>
            </a:ln>
          </p:spPr>
          <p:txBody>
            <a:bodyPr wrap="none" anchor="ctr"/>
            <a:lstStyle/>
            <a:p>
              <a:endParaRPr lang="fa-IR"/>
            </a:p>
          </p:txBody>
        </p:sp>
        <p:sp>
          <p:nvSpPr>
            <p:cNvPr id="47224" name="Rectangle 712"/>
            <p:cNvSpPr>
              <a:spLocks noChangeArrowheads="1"/>
            </p:cNvSpPr>
            <p:nvPr/>
          </p:nvSpPr>
          <p:spPr bwMode="auto">
            <a:xfrm>
              <a:off x="1840" y="2951"/>
              <a:ext cx="118" cy="117"/>
            </a:xfrm>
            <a:prstGeom prst="rect">
              <a:avLst/>
            </a:prstGeom>
            <a:solidFill>
              <a:schemeClr val="hlink"/>
            </a:solidFill>
            <a:ln w="28575">
              <a:solidFill>
                <a:srgbClr val="000000"/>
              </a:solidFill>
              <a:miter lim="800000"/>
              <a:headEnd/>
              <a:tailEnd/>
            </a:ln>
          </p:spPr>
          <p:txBody>
            <a:bodyPr wrap="none" anchor="ctr"/>
            <a:lstStyle/>
            <a:p>
              <a:endParaRPr lang="fa-IR"/>
            </a:p>
          </p:txBody>
        </p:sp>
        <p:sp>
          <p:nvSpPr>
            <p:cNvPr id="47225" name="Rectangle 713"/>
            <p:cNvSpPr>
              <a:spLocks noChangeArrowheads="1"/>
            </p:cNvSpPr>
            <p:nvPr/>
          </p:nvSpPr>
          <p:spPr bwMode="auto">
            <a:xfrm>
              <a:off x="1840" y="3068"/>
              <a:ext cx="118" cy="118"/>
            </a:xfrm>
            <a:prstGeom prst="rect">
              <a:avLst/>
            </a:prstGeom>
            <a:noFill/>
            <a:ln w="28575">
              <a:solidFill>
                <a:srgbClr val="000000"/>
              </a:solidFill>
              <a:miter lim="800000"/>
              <a:headEnd/>
              <a:tailEnd/>
            </a:ln>
          </p:spPr>
          <p:txBody>
            <a:bodyPr wrap="none" anchor="ctr"/>
            <a:lstStyle/>
            <a:p>
              <a:endParaRPr lang="fa-IR"/>
            </a:p>
          </p:txBody>
        </p:sp>
        <p:sp>
          <p:nvSpPr>
            <p:cNvPr id="47226" name="Rectangle 714"/>
            <p:cNvSpPr>
              <a:spLocks noChangeArrowheads="1"/>
            </p:cNvSpPr>
            <p:nvPr/>
          </p:nvSpPr>
          <p:spPr bwMode="auto">
            <a:xfrm>
              <a:off x="1958" y="2833"/>
              <a:ext cx="118" cy="118"/>
            </a:xfrm>
            <a:prstGeom prst="rect">
              <a:avLst/>
            </a:prstGeom>
            <a:noFill/>
            <a:ln w="28575">
              <a:solidFill>
                <a:srgbClr val="000000"/>
              </a:solidFill>
              <a:miter lim="800000"/>
              <a:headEnd/>
              <a:tailEnd/>
            </a:ln>
          </p:spPr>
          <p:txBody>
            <a:bodyPr wrap="none" anchor="ctr"/>
            <a:lstStyle/>
            <a:p>
              <a:endParaRPr lang="fa-IR"/>
            </a:p>
          </p:txBody>
        </p:sp>
        <p:sp>
          <p:nvSpPr>
            <p:cNvPr id="47227" name="Rectangle 715"/>
            <p:cNvSpPr>
              <a:spLocks noChangeArrowheads="1"/>
            </p:cNvSpPr>
            <p:nvPr/>
          </p:nvSpPr>
          <p:spPr bwMode="auto">
            <a:xfrm>
              <a:off x="1958" y="2951"/>
              <a:ext cx="118" cy="117"/>
            </a:xfrm>
            <a:prstGeom prst="rect">
              <a:avLst/>
            </a:prstGeom>
            <a:noFill/>
            <a:ln w="28575">
              <a:solidFill>
                <a:srgbClr val="000000"/>
              </a:solidFill>
              <a:miter lim="800000"/>
              <a:headEnd/>
              <a:tailEnd/>
            </a:ln>
          </p:spPr>
          <p:txBody>
            <a:bodyPr wrap="none" anchor="ctr"/>
            <a:lstStyle/>
            <a:p>
              <a:endParaRPr lang="fa-IR"/>
            </a:p>
          </p:txBody>
        </p:sp>
        <p:sp>
          <p:nvSpPr>
            <p:cNvPr id="47228" name="Rectangle 716"/>
            <p:cNvSpPr>
              <a:spLocks noChangeArrowheads="1"/>
            </p:cNvSpPr>
            <p:nvPr/>
          </p:nvSpPr>
          <p:spPr bwMode="auto">
            <a:xfrm>
              <a:off x="1958" y="3068"/>
              <a:ext cx="118" cy="118"/>
            </a:xfrm>
            <a:prstGeom prst="rect">
              <a:avLst/>
            </a:prstGeom>
            <a:solidFill>
              <a:schemeClr val="hlink"/>
            </a:solidFill>
            <a:ln w="28575">
              <a:solidFill>
                <a:srgbClr val="000000"/>
              </a:solidFill>
              <a:miter lim="800000"/>
              <a:headEnd/>
              <a:tailEnd/>
            </a:ln>
          </p:spPr>
          <p:txBody>
            <a:bodyPr wrap="none" anchor="ctr"/>
            <a:lstStyle/>
            <a:p>
              <a:endParaRPr lang="fa-IR"/>
            </a:p>
          </p:txBody>
        </p:sp>
        <p:sp>
          <p:nvSpPr>
            <p:cNvPr id="47229" name="Rectangle 717"/>
            <p:cNvSpPr>
              <a:spLocks noChangeArrowheads="1"/>
            </p:cNvSpPr>
            <p:nvPr/>
          </p:nvSpPr>
          <p:spPr bwMode="auto">
            <a:xfrm>
              <a:off x="809" y="3274"/>
              <a:ext cx="118" cy="118"/>
            </a:xfrm>
            <a:prstGeom prst="rect">
              <a:avLst/>
            </a:prstGeom>
            <a:noFill/>
            <a:ln w="28575">
              <a:solidFill>
                <a:srgbClr val="000000"/>
              </a:solidFill>
              <a:miter lim="800000"/>
              <a:headEnd/>
              <a:tailEnd/>
            </a:ln>
          </p:spPr>
          <p:txBody>
            <a:bodyPr wrap="none" anchor="ctr"/>
            <a:lstStyle/>
            <a:p>
              <a:endParaRPr lang="fa-IR"/>
            </a:p>
          </p:txBody>
        </p:sp>
        <p:sp>
          <p:nvSpPr>
            <p:cNvPr id="47230" name="Rectangle 718"/>
            <p:cNvSpPr>
              <a:spLocks noChangeArrowheads="1"/>
            </p:cNvSpPr>
            <p:nvPr/>
          </p:nvSpPr>
          <p:spPr bwMode="auto">
            <a:xfrm>
              <a:off x="809" y="3392"/>
              <a:ext cx="118" cy="117"/>
            </a:xfrm>
            <a:prstGeom prst="rect">
              <a:avLst/>
            </a:prstGeom>
            <a:noFill/>
            <a:ln w="28575">
              <a:solidFill>
                <a:srgbClr val="000000"/>
              </a:solidFill>
              <a:miter lim="800000"/>
              <a:headEnd/>
              <a:tailEnd/>
            </a:ln>
          </p:spPr>
          <p:txBody>
            <a:bodyPr wrap="none" anchor="ctr"/>
            <a:lstStyle/>
            <a:p>
              <a:endParaRPr lang="fa-IR"/>
            </a:p>
          </p:txBody>
        </p:sp>
        <p:sp>
          <p:nvSpPr>
            <p:cNvPr id="47231" name="Rectangle 719"/>
            <p:cNvSpPr>
              <a:spLocks noChangeArrowheads="1"/>
            </p:cNvSpPr>
            <p:nvPr/>
          </p:nvSpPr>
          <p:spPr bwMode="auto">
            <a:xfrm>
              <a:off x="809" y="3509"/>
              <a:ext cx="118" cy="118"/>
            </a:xfrm>
            <a:prstGeom prst="rect">
              <a:avLst/>
            </a:prstGeom>
            <a:solidFill>
              <a:schemeClr val="hlink"/>
            </a:solidFill>
            <a:ln w="28575">
              <a:solidFill>
                <a:srgbClr val="000000"/>
              </a:solidFill>
              <a:miter lim="800000"/>
              <a:headEnd/>
              <a:tailEnd/>
            </a:ln>
          </p:spPr>
          <p:txBody>
            <a:bodyPr wrap="none" anchor="ctr"/>
            <a:lstStyle/>
            <a:p>
              <a:endParaRPr lang="fa-IR"/>
            </a:p>
          </p:txBody>
        </p:sp>
        <p:sp>
          <p:nvSpPr>
            <p:cNvPr id="47232" name="Rectangle 720"/>
            <p:cNvSpPr>
              <a:spLocks noChangeArrowheads="1"/>
            </p:cNvSpPr>
            <p:nvPr/>
          </p:nvSpPr>
          <p:spPr bwMode="auto">
            <a:xfrm>
              <a:off x="927" y="3274"/>
              <a:ext cx="118" cy="118"/>
            </a:xfrm>
            <a:prstGeom prst="rect">
              <a:avLst/>
            </a:prstGeom>
            <a:noFill/>
            <a:ln w="28575">
              <a:solidFill>
                <a:srgbClr val="000000"/>
              </a:solidFill>
              <a:miter lim="800000"/>
              <a:headEnd/>
              <a:tailEnd/>
            </a:ln>
          </p:spPr>
          <p:txBody>
            <a:bodyPr wrap="none" anchor="ctr"/>
            <a:lstStyle/>
            <a:p>
              <a:endParaRPr lang="fa-IR"/>
            </a:p>
          </p:txBody>
        </p:sp>
        <p:sp>
          <p:nvSpPr>
            <p:cNvPr id="47233" name="Rectangle 721"/>
            <p:cNvSpPr>
              <a:spLocks noChangeArrowheads="1"/>
            </p:cNvSpPr>
            <p:nvPr/>
          </p:nvSpPr>
          <p:spPr bwMode="auto">
            <a:xfrm>
              <a:off x="927" y="3392"/>
              <a:ext cx="118" cy="117"/>
            </a:xfrm>
            <a:prstGeom prst="rect">
              <a:avLst/>
            </a:prstGeom>
            <a:noFill/>
            <a:ln w="28575">
              <a:solidFill>
                <a:srgbClr val="000000"/>
              </a:solidFill>
              <a:miter lim="800000"/>
              <a:headEnd/>
              <a:tailEnd/>
            </a:ln>
          </p:spPr>
          <p:txBody>
            <a:bodyPr wrap="none" anchor="ctr"/>
            <a:lstStyle/>
            <a:p>
              <a:endParaRPr lang="fa-IR"/>
            </a:p>
          </p:txBody>
        </p:sp>
        <p:sp>
          <p:nvSpPr>
            <p:cNvPr id="47234" name="Rectangle 722"/>
            <p:cNvSpPr>
              <a:spLocks noChangeArrowheads="1"/>
            </p:cNvSpPr>
            <p:nvPr/>
          </p:nvSpPr>
          <p:spPr bwMode="auto">
            <a:xfrm>
              <a:off x="927" y="3509"/>
              <a:ext cx="118" cy="118"/>
            </a:xfrm>
            <a:prstGeom prst="rect">
              <a:avLst/>
            </a:prstGeom>
            <a:noFill/>
            <a:ln w="28575">
              <a:solidFill>
                <a:srgbClr val="000000"/>
              </a:solidFill>
              <a:miter lim="800000"/>
              <a:headEnd/>
              <a:tailEnd/>
            </a:ln>
          </p:spPr>
          <p:txBody>
            <a:bodyPr wrap="none" anchor="ctr"/>
            <a:lstStyle/>
            <a:p>
              <a:endParaRPr lang="fa-IR"/>
            </a:p>
          </p:txBody>
        </p:sp>
        <p:sp>
          <p:nvSpPr>
            <p:cNvPr id="47235" name="Rectangle 723"/>
            <p:cNvSpPr>
              <a:spLocks noChangeArrowheads="1"/>
            </p:cNvSpPr>
            <p:nvPr/>
          </p:nvSpPr>
          <p:spPr bwMode="auto">
            <a:xfrm>
              <a:off x="1045" y="3274"/>
              <a:ext cx="117" cy="118"/>
            </a:xfrm>
            <a:prstGeom prst="rect">
              <a:avLst/>
            </a:prstGeom>
            <a:noFill/>
            <a:ln w="28575">
              <a:solidFill>
                <a:srgbClr val="000000"/>
              </a:solidFill>
              <a:miter lim="800000"/>
              <a:headEnd/>
              <a:tailEnd/>
            </a:ln>
          </p:spPr>
          <p:txBody>
            <a:bodyPr wrap="none" anchor="ctr"/>
            <a:lstStyle/>
            <a:p>
              <a:endParaRPr lang="fa-IR"/>
            </a:p>
          </p:txBody>
        </p:sp>
        <p:sp>
          <p:nvSpPr>
            <p:cNvPr id="47236" name="Rectangle 724"/>
            <p:cNvSpPr>
              <a:spLocks noChangeArrowheads="1"/>
            </p:cNvSpPr>
            <p:nvPr/>
          </p:nvSpPr>
          <p:spPr bwMode="auto">
            <a:xfrm>
              <a:off x="1045" y="3392"/>
              <a:ext cx="117" cy="117"/>
            </a:xfrm>
            <a:prstGeom prst="rect">
              <a:avLst/>
            </a:prstGeom>
            <a:noFill/>
            <a:ln w="28575">
              <a:solidFill>
                <a:srgbClr val="000000"/>
              </a:solidFill>
              <a:miter lim="800000"/>
              <a:headEnd/>
              <a:tailEnd/>
            </a:ln>
          </p:spPr>
          <p:txBody>
            <a:bodyPr wrap="none" anchor="ctr"/>
            <a:lstStyle/>
            <a:p>
              <a:endParaRPr lang="fa-IR"/>
            </a:p>
          </p:txBody>
        </p:sp>
        <p:sp>
          <p:nvSpPr>
            <p:cNvPr id="47237" name="Rectangle 725"/>
            <p:cNvSpPr>
              <a:spLocks noChangeArrowheads="1"/>
            </p:cNvSpPr>
            <p:nvPr/>
          </p:nvSpPr>
          <p:spPr bwMode="auto">
            <a:xfrm>
              <a:off x="1045" y="3509"/>
              <a:ext cx="117" cy="118"/>
            </a:xfrm>
            <a:prstGeom prst="rect">
              <a:avLst/>
            </a:prstGeom>
            <a:solidFill>
              <a:schemeClr val="hlink"/>
            </a:solidFill>
            <a:ln w="28575">
              <a:solidFill>
                <a:srgbClr val="000000"/>
              </a:solidFill>
              <a:miter lim="800000"/>
              <a:headEnd/>
              <a:tailEnd/>
            </a:ln>
          </p:spPr>
          <p:txBody>
            <a:bodyPr wrap="none" anchor="ctr"/>
            <a:lstStyle/>
            <a:p>
              <a:endParaRPr lang="fa-IR"/>
            </a:p>
          </p:txBody>
        </p:sp>
        <p:sp>
          <p:nvSpPr>
            <p:cNvPr id="47238" name="Rectangle 726"/>
            <p:cNvSpPr>
              <a:spLocks noChangeArrowheads="1"/>
            </p:cNvSpPr>
            <p:nvPr/>
          </p:nvSpPr>
          <p:spPr bwMode="auto">
            <a:xfrm>
              <a:off x="1162" y="3274"/>
              <a:ext cx="118" cy="118"/>
            </a:xfrm>
            <a:prstGeom prst="rect">
              <a:avLst/>
            </a:prstGeom>
            <a:solidFill>
              <a:schemeClr val="hlink"/>
            </a:solidFill>
            <a:ln w="28575">
              <a:solidFill>
                <a:srgbClr val="000000"/>
              </a:solidFill>
              <a:miter lim="800000"/>
              <a:headEnd/>
              <a:tailEnd/>
            </a:ln>
          </p:spPr>
          <p:txBody>
            <a:bodyPr wrap="none" anchor="ctr"/>
            <a:lstStyle/>
            <a:p>
              <a:endParaRPr lang="fa-IR"/>
            </a:p>
          </p:txBody>
        </p:sp>
        <p:sp>
          <p:nvSpPr>
            <p:cNvPr id="47239" name="Rectangle 727"/>
            <p:cNvSpPr>
              <a:spLocks noChangeArrowheads="1"/>
            </p:cNvSpPr>
            <p:nvPr/>
          </p:nvSpPr>
          <p:spPr bwMode="auto">
            <a:xfrm>
              <a:off x="1162" y="3392"/>
              <a:ext cx="118" cy="117"/>
            </a:xfrm>
            <a:prstGeom prst="rect">
              <a:avLst/>
            </a:prstGeom>
            <a:noFill/>
            <a:ln w="28575">
              <a:solidFill>
                <a:srgbClr val="000000"/>
              </a:solidFill>
              <a:miter lim="800000"/>
              <a:headEnd/>
              <a:tailEnd/>
            </a:ln>
          </p:spPr>
          <p:txBody>
            <a:bodyPr wrap="none" anchor="ctr"/>
            <a:lstStyle/>
            <a:p>
              <a:endParaRPr lang="fa-IR"/>
            </a:p>
          </p:txBody>
        </p:sp>
        <p:sp>
          <p:nvSpPr>
            <p:cNvPr id="47240" name="Rectangle 728"/>
            <p:cNvSpPr>
              <a:spLocks noChangeArrowheads="1"/>
            </p:cNvSpPr>
            <p:nvPr/>
          </p:nvSpPr>
          <p:spPr bwMode="auto">
            <a:xfrm>
              <a:off x="1162" y="3509"/>
              <a:ext cx="118" cy="118"/>
            </a:xfrm>
            <a:prstGeom prst="rect">
              <a:avLst/>
            </a:prstGeom>
            <a:noFill/>
            <a:ln w="28575">
              <a:solidFill>
                <a:srgbClr val="000000"/>
              </a:solidFill>
              <a:miter lim="800000"/>
              <a:headEnd/>
              <a:tailEnd/>
            </a:ln>
          </p:spPr>
          <p:txBody>
            <a:bodyPr wrap="none" anchor="ctr"/>
            <a:lstStyle/>
            <a:p>
              <a:endParaRPr lang="fa-IR"/>
            </a:p>
          </p:txBody>
        </p:sp>
        <p:sp>
          <p:nvSpPr>
            <p:cNvPr id="47241" name="Rectangle 729"/>
            <p:cNvSpPr>
              <a:spLocks noChangeArrowheads="1"/>
            </p:cNvSpPr>
            <p:nvPr/>
          </p:nvSpPr>
          <p:spPr bwMode="auto">
            <a:xfrm>
              <a:off x="1280" y="3274"/>
              <a:ext cx="118" cy="118"/>
            </a:xfrm>
            <a:prstGeom prst="rect">
              <a:avLst/>
            </a:prstGeom>
            <a:noFill/>
            <a:ln w="28575">
              <a:solidFill>
                <a:srgbClr val="000000"/>
              </a:solidFill>
              <a:miter lim="800000"/>
              <a:headEnd/>
              <a:tailEnd/>
            </a:ln>
          </p:spPr>
          <p:txBody>
            <a:bodyPr wrap="none" anchor="ctr"/>
            <a:lstStyle/>
            <a:p>
              <a:endParaRPr lang="fa-IR"/>
            </a:p>
          </p:txBody>
        </p:sp>
        <p:sp>
          <p:nvSpPr>
            <p:cNvPr id="47242" name="Rectangle 730"/>
            <p:cNvSpPr>
              <a:spLocks noChangeArrowheads="1"/>
            </p:cNvSpPr>
            <p:nvPr/>
          </p:nvSpPr>
          <p:spPr bwMode="auto">
            <a:xfrm>
              <a:off x="1280" y="3392"/>
              <a:ext cx="118" cy="117"/>
            </a:xfrm>
            <a:prstGeom prst="rect">
              <a:avLst/>
            </a:prstGeom>
            <a:solidFill>
              <a:schemeClr val="hlink"/>
            </a:solidFill>
            <a:ln w="28575">
              <a:solidFill>
                <a:srgbClr val="000000"/>
              </a:solidFill>
              <a:miter lim="800000"/>
              <a:headEnd/>
              <a:tailEnd/>
            </a:ln>
          </p:spPr>
          <p:txBody>
            <a:bodyPr wrap="none" anchor="ctr"/>
            <a:lstStyle/>
            <a:p>
              <a:endParaRPr lang="fa-IR"/>
            </a:p>
          </p:txBody>
        </p:sp>
        <p:sp>
          <p:nvSpPr>
            <p:cNvPr id="47243" name="Rectangle 731"/>
            <p:cNvSpPr>
              <a:spLocks noChangeArrowheads="1"/>
            </p:cNvSpPr>
            <p:nvPr/>
          </p:nvSpPr>
          <p:spPr bwMode="auto">
            <a:xfrm>
              <a:off x="1280" y="3509"/>
              <a:ext cx="118" cy="118"/>
            </a:xfrm>
            <a:prstGeom prst="rect">
              <a:avLst/>
            </a:prstGeom>
            <a:noFill/>
            <a:ln w="28575">
              <a:solidFill>
                <a:srgbClr val="000000"/>
              </a:solidFill>
              <a:miter lim="800000"/>
              <a:headEnd/>
              <a:tailEnd/>
            </a:ln>
          </p:spPr>
          <p:txBody>
            <a:bodyPr wrap="none" anchor="ctr"/>
            <a:lstStyle/>
            <a:p>
              <a:endParaRPr lang="fa-IR"/>
            </a:p>
          </p:txBody>
        </p:sp>
        <p:sp>
          <p:nvSpPr>
            <p:cNvPr id="47244" name="Rectangle 732"/>
            <p:cNvSpPr>
              <a:spLocks noChangeArrowheads="1"/>
            </p:cNvSpPr>
            <p:nvPr/>
          </p:nvSpPr>
          <p:spPr bwMode="auto">
            <a:xfrm>
              <a:off x="809" y="3627"/>
              <a:ext cx="118" cy="117"/>
            </a:xfrm>
            <a:prstGeom prst="rect">
              <a:avLst/>
            </a:prstGeom>
            <a:noFill/>
            <a:ln w="28575">
              <a:solidFill>
                <a:srgbClr val="000000"/>
              </a:solidFill>
              <a:miter lim="800000"/>
              <a:headEnd/>
              <a:tailEnd/>
            </a:ln>
          </p:spPr>
          <p:txBody>
            <a:bodyPr wrap="none" anchor="ctr"/>
            <a:lstStyle/>
            <a:p>
              <a:endParaRPr lang="fa-IR"/>
            </a:p>
          </p:txBody>
        </p:sp>
        <p:sp>
          <p:nvSpPr>
            <p:cNvPr id="47245" name="Rectangle 733"/>
            <p:cNvSpPr>
              <a:spLocks noChangeArrowheads="1"/>
            </p:cNvSpPr>
            <p:nvPr/>
          </p:nvSpPr>
          <p:spPr bwMode="auto">
            <a:xfrm>
              <a:off x="927" y="3627"/>
              <a:ext cx="118" cy="117"/>
            </a:xfrm>
            <a:prstGeom prst="rect">
              <a:avLst/>
            </a:prstGeom>
            <a:solidFill>
              <a:schemeClr val="hlink"/>
            </a:solidFill>
            <a:ln w="28575">
              <a:solidFill>
                <a:srgbClr val="000000"/>
              </a:solidFill>
              <a:miter lim="800000"/>
              <a:headEnd/>
              <a:tailEnd/>
            </a:ln>
          </p:spPr>
          <p:txBody>
            <a:bodyPr wrap="none" anchor="ctr"/>
            <a:lstStyle/>
            <a:p>
              <a:endParaRPr lang="fa-IR"/>
            </a:p>
          </p:txBody>
        </p:sp>
        <p:sp>
          <p:nvSpPr>
            <p:cNvPr id="47246" name="Rectangle 734"/>
            <p:cNvSpPr>
              <a:spLocks noChangeArrowheads="1"/>
            </p:cNvSpPr>
            <p:nvPr/>
          </p:nvSpPr>
          <p:spPr bwMode="auto">
            <a:xfrm>
              <a:off x="1045" y="3627"/>
              <a:ext cx="117" cy="117"/>
            </a:xfrm>
            <a:prstGeom prst="rect">
              <a:avLst/>
            </a:prstGeom>
            <a:noFill/>
            <a:ln w="28575">
              <a:solidFill>
                <a:srgbClr val="000000"/>
              </a:solidFill>
              <a:miter lim="800000"/>
              <a:headEnd/>
              <a:tailEnd/>
            </a:ln>
          </p:spPr>
          <p:txBody>
            <a:bodyPr wrap="none" anchor="ctr"/>
            <a:lstStyle/>
            <a:p>
              <a:endParaRPr lang="fa-IR"/>
            </a:p>
          </p:txBody>
        </p:sp>
        <p:sp>
          <p:nvSpPr>
            <p:cNvPr id="47247" name="Rectangle 735"/>
            <p:cNvSpPr>
              <a:spLocks noChangeArrowheads="1"/>
            </p:cNvSpPr>
            <p:nvPr/>
          </p:nvSpPr>
          <p:spPr bwMode="auto">
            <a:xfrm>
              <a:off x="1162" y="3627"/>
              <a:ext cx="118" cy="117"/>
            </a:xfrm>
            <a:prstGeom prst="rect">
              <a:avLst/>
            </a:prstGeom>
            <a:noFill/>
            <a:ln w="28575">
              <a:solidFill>
                <a:srgbClr val="000000"/>
              </a:solidFill>
              <a:miter lim="800000"/>
              <a:headEnd/>
              <a:tailEnd/>
            </a:ln>
          </p:spPr>
          <p:txBody>
            <a:bodyPr wrap="none" anchor="ctr"/>
            <a:lstStyle/>
            <a:p>
              <a:endParaRPr lang="fa-IR"/>
            </a:p>
          </p:txBody>
        </p:sp>
        <p:sp>
          <p:nvSpPr>
            <p:cNvPr id="47248" name="Rectangle 736"/>
            <p:cNvSpPr>
              <a:spLocks noChangeArrowheads="1"/>
            </p:cNvSpPr>
            <p:nvPr/>
          </p:nvSpPr>
          <p:spPr bwMode="auto">
            <a:xfrm>
              <a:off x="1280" y="3627"/>
              <a:ext cx="118" cy="117"/>
            </a:xfrm>
            <a:prstGeom prst="rect">
              <a:avLst/>
            </a:prstGeom>
            <a:noFill/>
            <a:ln w="28575">
              <a:solidFill>
                <a:srgbClr val="000000"/>
              </a:solidFill>
              <a:miter lim="800000"/>
              <a:headEnd/>
              <a:tailEnd/>
            </a:ln>
          </p:spPr>
          <p:txBody>
            <a:bodyPr wrap="none" anchor="ctr"/>
            <a:lstStyle/>
            <a:p>
              <a:endParaRPr lang="fa-IR"/>
            </a:p>
          </p:txBody>
        </p:sp>
        <p:sp>
          <p:nvSpPr>
            <p:cNvPr id="47249" name="Rectangle 737"/>
            <p:cNvSpPr>
              <a:spLocks noChangeArrowheads="1"/>
            </p:cNvSpPr>
            <p:nvPr/>
          </p:nvSpPr>
          <p:spPr bwMode="auto">
            <a:xfrm>
              <a:off x="2164" y="2833"/>
              <a:ext cx="118" cy="118"/>
            </a:xfrm>
            <a:prstGeom prst="rect">
              <a:avLst/>
            </a:prstGeom>
            <a:noFill/>
            <a:ln w="28575">
              <a:solidFill>
                <a:srgbClr val="000000"/>
              </a:solidFill>
              <a:miter lim="800000"/>
              <a:headEnd/>
              <a:tailEnd/>
            </a:ln>
          </p:spPr>
          <p:txBody>
            <a:bodyPr wrap="none" anchor="ctr"/>
            <a:lstStyle/>
            <a:p>
              <a:endParaRPr lang="fa-IR"/>
            </a:p>
          </p:txBody>
        </p:sp>
        <p:sp>
          <p:nvSpPr>
            <p:cNvPr id="47250" name="Rectangle 738"/>
            <p:cNvSpPr>
              <a:spLocks noChangeArrowheads="1"/>
            </p:cNvSpPr>
            <p:nvPr/>
          </p:nvSpPr>
          <p:spPr bwMode="auto">
            <a:xfrm>
              <a:off x="2282" y="2833"/>
              <a:ext cx="118" cy="118"/>
            </a:xfrm>
            <a:prstGeom prst="rect">
              <a:avLst/>
            </a:prstGeom>
            <a:solidFill>
              <a:schemeClr val="hlink"/>
            </a:solidFill>
            <a:ln w="28575">
              <a:solidFill>
                <a:srgbClr val="000000"/>
              </a:solidFill>
              <a:miter lim="800000"/>
              <a:headEnd/>
              <a:tailEnd/>
            </a:ln>
          </p:spPr>
          <p:txBody>
            <a:bodyPr wrap="none" anchor="ctr"/>
            <a:lstStyle/>
            <a:p>
              <a:endParaRPr lang="fa-IR"/>
            </a:p>
          </p:txBody>
        </p:sp>
        <p:sp>
          <p:nvSpPr>
            <p:cNvPr id="47251" name="Rectangle 739"/>
            <p:cNvSpPr>
              <a:spLocks noChangeArrowheads="1"/>
            </p:cNvSpPr>
            <p:nvPr/>
          </p:nvSpPr>
          <p:spPr bwMode="auto">
            <a:xfrm>
              <a:off x="2164" y="2951"/>
              <a:ext cx="118" cy="117"/>
            </a:xfrm>
            <a:prstGeom prst="rect">
              <a:avLst/>
            </a:prstGeom>
            <a:solidFill>
              <a:schemeClr val="hlink"/>
            </a:solidFill>
            <a:ln w="28575">
              <a:solidFill>
                <a:srgbClr val="000000"/>
              </a:solidFill>
              <a:miter lim="800000"/>
              <a:headEnd/>
              <a:tailEnd/>
            </a:ln>
          </p:spPr>
          <p:txBody>
            <a:bodyPr wrap="none" anchor="ctr"/>
            <a:lstStyle/>
            <a:p>
              <a:endParaRPr lang="fa-IR"/>
            </a:p>
          </p:txBody>
        </p:sp>
        <p:sp>
          <p:nvSpPr>
            <p:cNvPr id="47252" name="Rectangle 740"/>
            <p:cNvSpPr>
              <a:spLocks noChangeArrowheads="1"/>
            </p:cNvSpPr>
            <p:nvPr/>
          </p:nvSpPr>
          <p:spPr bwMode="auto">
            <a:xfrm>
              <a:off x="2282" y="2951"/>
              <a:ext cx="118" cy="117"/>
            </a:xfrm>
            <a:prstGeom prst="rect">
              <a:avLst/>
            </a:prstGeom>
            <a:noFill/>
            <a:ln w="28575">
              <a:solidFill>
                <a:srgbClr val="000000"/>
              </a:solidFill>
              <a:miter lim="800000"/>
              <a:headEnd/>
              <a:tailEnd/>
            </a:ln>
          </p:spPr>
          <p:txBody>
            <a:bodyPr wrap="none" anchor="ctr"/>
            <a:lstStyle/>
            <a:p>
              <a:endParaRPr lang="fa-IR"/>
            </a:p>
          </p:txBody>
        </p:sp>
        <p:sp>
          <p:nvSpPr>
            <p:cNvPr id="47253" name="Rectangle 741"/>
            <p:cNvSpPr>
              <a:spLocks noChangeArrowheads="1"/>
            </p:cNvSpPr>
            <p:nvPr/>
          </p:nvSpPr>
          <p:spPr bwMode="auto">
            <a:xfrm>
              <a:off x="1987" y="3627"/>
              <a:ext cx="118" cy="117"/>
            </a:xfrm>
            <a:prstGeom prst="rect">
              <a:avLst/>
            </a:prstGeom>
            <a:noFill/>
            <a:ln w="28575">
              <a:solidFill>
                <a:srgbClr val="000000"/>
              </a:solidFill>
              <a:miter lim="800000"/>
              <a:headEnd/>
              <a:tailEnd/>
            </a:ln>
          </p:spPr>
          <p:txBody>
            <a:bodyPr wrap="none" anchor="ctr"/>
            <a:lstStyle/>
            <a:p>
              <a:endParaRPr lang="fa-IR"/>
            </a:p>
          </p:txBody>
        </p:sp>
        <p:sp>
          <p:nvSpPr>
            <p:cNvPr id="47254" name="Rectangle 742"/>
            <p:cNvSpPr>
              <a:spLocks noChangeArrowheads="1"/>
            </p:cNvSpPr>
            <p:nvPr/>
          </p:nvSpPr>
          <p:spPr bwMode="auto">
            <a:xfrm>
              <a:off x="1987" y="3274"/>
              <a:ext cx="118" cy="118"/>
            </a:xfrm>
            <a:prstGeom prst="rect">
              <a:avLst/>
            </a:prstGeom>
            <a:solidFill>
              <a:schemeClr val="hlink"/>
            </a:solidFill>
            <a:ln w="28575">
              <a:solidFill>
                <a:srgbClr val="000000"/>
              </a:solidFill>
              <a:miter lim="800000"/>
              <a:headEnd/>
              <a:tailEnd/>
            </a:ln>
          </p:spPr>
          <p:txBody>
            <a:bodyPr wrap="none" anchor="ctr"/>
            <a:lstStyle/>
            <a:p>
              <a:endParaRPr lang="fa-IR"/>
            </a:p>
          </p:txBody>
        </p:sp>
        <p:sp>
          <p:nvSpPr>
            <p:cNvPr id="47255" name="Rectangle 743"/>
            <p:cNvSpPr>
              <a:spLocks noChangeArrowheads="1"/>
            </p:cNvSpPr>
            <p:nvPr/>
          </p:nvSpPr>
          <p:spPr bwMode="auto">
            <a:xfrm>
              <a:off x="1987" y="3392"/>
              <a:ext cx="118" cy="117"/>
            </a:xfrm>
            <a:prstGeom prst="rect">
              <a:avLst/>
            </a:prstGeom>
            <a:solidFill>
              <a:schemeClr val="hlink"/>
            </a:solidFill>
            <a:ln w="28575">
              <a:solidFill>
                <a:srgbClr val="000000"/>
              </a:solidFill>
              <a:miter lim="800000"/>
              <a:headEnd/>
              <a:tailEnd/>
            </a:ln>
          </p:spPr>
          <p:txBody>
            <a:bodyPr wrap="none" anchor="ctr"/>
            <a:lstStyle/>
            <a:p>
              <a:endParaRPr lang="fa-IR"/>
            </a:p>
          </p:txBody>
        </p:sp>
        <p:sp>
          <p:nvSpPr>
            <p:cNvPr id="47256" name="Rectangle 744"/>
            <p:cNvSpPr>
              <a:spLocks noChangeArrowheads="1"/>
            </p:cNvSpPr>
            <p:nvPr/>
          </p:nvSpPr>
          <p:spPr bwMode="auto">
            <a:xfrm>
              <a:off x="1987" y="3509"/>
              <a:ext cx="118" cy="118"/>
            </a:xfrm>
            <a:prstGeom prst="rect">
              <a:avLst/>
            </a:prstGeom>
            <a:noFill/>
            <a:ln w="28575">
              <a:solidFill>
                <a:srgbClr val="000000"/>
              </a:solidFill>
              <a:miter lim="800000"/>
              <a:headEnd/>
              <a:tailEnd/>
            </a:ln>
          </p:spPr>
          <p:txBody>
            <a:bodyPr wrap="none" anchor="ctr"/>
            <a:lstStyle/>
            <a:p>
              <a:endParaRPr lang="fa-IR"/>
            </a:p>
          </p:txBody>
        </p:sp>
        <p:grpSp>
          <p:nvGrpSpPr>
            <p:cNvPr id="47257" name="Group 745"/>
            <p:cNvGrpSpPr>
              <a:grpSpLocks/>
            </p:cNvGrpSpPr>
            <p:nvPr/>
          </p:nvGrpSpPr>
          <p:grpSpPr bwMode="auto">
            <a:xfrm>
              <a:off x="2105" y="3274"/>
              <a:ext cx="118" cy="353"/>
              <a:chOff x="4752" y="864"/>
              <a:chExt cx="192" cy="576"/>
            </a:xfrm>
          </p:grpSpPr>
          <p:sp>
            <p:nvSpPr>
              <p:cNvPr id="47264" name="Rectangle 746"/>
              <p:cNvSpPr>
                <a:spLocks noChangeArrowheads="1"/>
              </p:cNvSpPr>
              <p:nvPr/>
            </p:nvSpPr>
            <p:spPr bwMode="auto">
              <a:xfrm>
                <a:off x="4752" y="864"/>
                <a:ext cx="192" cy="192"/>
              </a:xfrm>
              <a:prstGeom prst="rect">
                <a:avLst/>
              </a:prstGeom>
              <a:noFill/>
              <a:ln w="28575">
                <a:solidFill>
                  <a:srgbClr val="000000"/>
                </a:solidFill>
                <a:miter lim="800000"/>
                <a:headEnd/>
                <a:tailEnd/>
              </a:ln>
            </p:spPr>
            <p:txBody>
              <a:bodyPr wrap="none" anchor="ctr"/>
              <a:lstStyle/>
              <a:p>
                <a:endParaRPr lang="fa-IR"/>
              </a:p>
            </p:txBody>
          </p:sp>
          <p:sp>
            <p:nvSpPr>
              <p:cNvPr id="47265" name="Rectangle 747"/>
              <p:cNvSpPr>
                <a:spLocks noChangeArrowheads="1"/>
              </p:cNvSpPr>
              <p:nvPr/>
            </p:nvSpPr>
            <p:spPr bwMode="auto">
              <a:xfrm>
                <a:off x="4752" y="1056"/>
                <a:ext cx="192" cy="192"/>
              </a:xfrm>
              <a:prstGeom prst="rect">
                <a:avLst/>
              </a:prstGeom>
              <a:noFill/>
              <a:ln w="28575">
                <a:solidFill>
                  <a:srgbClr val="000000"/>
                </a:solidFill>
                <a:miter lim="800000"/>
                <a:headEnd/>
                <a:tailEnd/>
              </a:ln>
            </p:spPr>
            <p:txBody>
              <a:bodyPr wrap="none" anchor="ctr"/>
              <a:lstStyle/>
              <a:p>
                <a:endParaRPr lang="fa-IR"/>
              </a:p>
            </p:txBody>
          </p:sp>
          <p:sp>
            <p:nvSpPr>
              <p:cNvPr id="47266" name="Rectangle 748"/>
              <p:cNvSpPr>
                <a:spLocks noChangeArrowheads="1"/>
              </p:cNvSpPr>
              <p:nvPr/>
            </p:nvSpPr>
            <p:spPr bwMode="auto">
              <a:xfrm>
                <a:off x="4752" y="1248"/>
                <a:ext cx="192" cy="192"/>
              </a:xfrm>
              <a:prstGeom prst="rect">
                <a:avLst/>
              </a:prstGeom>
              <a:noFill/>
              <a:ln w="28575">
                <a:solidFill>
                  <a:srgbClr val="000000"/>
                </a:solidFill>
                <a:miter lim="800000"/>
                <a:headEnd/>
                <a:tailEnd/>
              </a:ln>
            </p:spPr>
            <p:txBody>
              <a:bodyPr wrap="none" anchor="ctr"/>
              <a:lstStyle/>
              <a:p>
                <a:endParaRPr lang="fa-IR"/>
              </a:p>
            </p:txBody>
          </p:sp>
        </p:grpSp>
        <p:grpSp>
          <p:nvGrpSpPr>
            <p:cNvPr id="47258" name="Group 749"/>
            <p:cNvGrpSpPr>
              <a:grpSpLocks/>
            </p:cNvGrpSpPr>
            <p:nvPr/>
          </p:nvGrpSpPr>
          <p:grpSpPr bwMode="auto">
            <a:xfrm>
              <a:off x="2223" y="3274"/>
              <a:ext cx="118" cy="353"/>
              <a:chOff x="4752" y="864"/>
              <a:chExt cx="192" cy="576"/>
            </a:xfrm>
          </p:grpSpPr>
          <p:sp>
            <p:nvSpPr>
              <p:cNvPr id="47261" name="Rectangle 750"/>
              <p:cNvSpPr>
                <a:spLocks noChangeArrowheads="1"/>
              </p:cNvSpPr>
              <p:nvPr/>
            </p:nvSpPr>
            <p:spPr bwMode="auto">
              <a:xfrm>
                <a:off x="4752" y="864"/>
                <a:ext cx="192" cy="192"/>
              </a:xfrm>
              <a:prstGeom prst="rect">
                <a:avLst/>
              </a:prstGeom>
              <a:noFill/>
              <a:ln w="28575">
                <a:solidFill>
                  <a:srgbClr val="000000"/>
                </a:solidFill>
                <a:miter lim="800000"/>
                <a:headEnd/>
                <a:tailEnd/>
              </a:ln>
            </p:spPr>
            <p:txBody>
              <a:bodyPr wrap="none" anchor="ctr"/>
              <a:lstStyle/>
              <a:p>
                <a:endParaRPr lang="fa-IR"/>
              </a:p>
            </p:txBody>
          </p:sp>
          <p:sp>
            <p:nvSpPr>
              <p:cNvPr id="47262" name="Rectangle 751"/>
              <p:cNvSpPr>
                <a:spLocks noChangeArrowheads="1"/>
              </p:cNvSpPr>
              <p:nvPr/>
            </p:nvSpPr>
            <p:spPr bwMode="auto">
              <a:xfrm>
                <a:off x="4752" y="1056"/>
                <a:ext cx="192" cy="192"/>
              </a:xfrm>
              <a:prstGeom prst="rect">
                <a:avLst/>
              </a:prstGeom>
              <a:noFill/>
              <a:ln w="28575">
                <a:solidFill>
                  <a:srgbClr val="000000"/>
                </a:solidFill>
                <a:miter lim="800000"/>
                <a:headEnd/>
                <a:tailEnd/>
              </a:ln>
            </p:spPr>
            <p:txBody>
              <a:bodyPr wrap="none" anchor="ctr"/>
              <a:lstStyle/>
              <a:p>
                <a:endParaRPr lang="fa-IR"/>
              </a:p>
            </p:txBody>
          </p:sp>
          <p:sp>
            <p:nvSpPr>
              <p:cNvPr id="47263" name="Rectangle 752"/>
              <p:cNvSpPr>
                <a:spLocks noChangeArrowheads="1"/>
              </p:cNvSpPr>
              <p:nvPr/>
            </p:nvSpPr>
            <p:spPr bwMode="auto">
              <a:xfrm>
                <a:off x="4752" y="1248"/>
                <a:ext cx="192" cy="192"/>
              </a:xfrm>
              <a:prstGeom prst="rect">
                <a:avLst/>
              </a:prstGeom>
              <a:noFill/>
              <a:ln w="28575">
                <a:solidFill>
                  <a:srgbClr val="000000"/>
                </a:solidFill>
                <a:miter lim="800000"/>
                <a:headEnd/>
                <a:tailEnd/>
              </a:ln>
            </p:spPr>
            <p:txBody>
              <a:bodyPr wrap="none" anchor="ctr"/>
              <a:lstStyle/>
              <a:p>
                <a:endParaRPr lang="fa-IR"/>
              </a:p>
            </p:txBody>
          </p:sp>
        </p:grpSp>
        <p:sp>
          <p:nvSpPr>
            <p:cNvPr id="47259" name="Rectangle 753"/>
            <p:cNvSpPr>
              <a:spLocks noChangeArrowheads="1"/>
            </p:cNvSpPr>
            <p:nvPr/>
          </p:nvSpPr>
          <p:spPr bwMode="auto">
            <a:xfrm>
              <a:off x="2105" y="3627"/>
              <a:ext cx="118" cy="117"/>
            </a:xfrm>
            <a:prstGeom prst="rect">
              <a:avLst/>
            </a:prstGeom>
            <a:solidFill>
              <a:schemeClr val="hlink"/>
            </a:solidFill>
            <a:ln w="28575">
              <a:solidFill>
                <a:srgbClr val="000000"/>
              </a:solidFill>
              <a:miter lim="800000"/>
              <a:headEnd/>
              <a:tailEnd/>
            </a:ln>
          </p:spPr>
          <p:txBody>
            <a:bodyPr wrap="none" anchor="ctr"/>
            <a:lstStyle/>
            <a:p>
              <a:endParaRPr lang="fa-IR"/>
            </a:p>
          </p:txBody>
        </p:sp>
        <p:sp>
          <p:nvSpPr>
            <p:cNvPr id="47260" name="Rectangle 754"/>
            <p:cNvSpPr>
              <a:spLocks noChangeArrowheads="1"/>
            </p:cNvSpPr>
            <p:nvPr/>
          </p:nvSpPr>
          <p:spPr bwMode="auto">
            <a:xfrm>
              <a:off x="2223" y="3627"/>
              <a:ext cx="118" cy="117"/>
            </a:xfrm>
            <a:prstGeom prst="rect">
              <a:avLst/>
            </a:prstGeom>
            <a:solidFill>
              <a:schemeClr val="hlink"/>
            </a:solidFill>
            <a:ln w="28575">
              <a:solidFill>
                <a:srgbClr val="000000"/>
              </a:solidFill>
              <a:miter lim="800000"/>
              <a:headEnd/>
              <a:tailEnd/>
            </a:ln>
          </p:spPr>
          <p:txBody>
            <a:bodyPr wrap="none" anchor="ctr"/>
            <a:lstStyle/>
            <a:p>
              <a:endParaRPr lang="fa-IR"/>
            </a:p>
          </p:txBody>
        </p:sp>
      </p:grpSp>
      <p:sp>
        <p:nvSpPr>
          <p:cNvPr id="233203" name="Text Box 755"/>
          <p:cNvSpPr txBox="1">
            <a:spLocks noChangeArrowheads="1"/>
          </p:cNvSpPr>
          <p:nvPr/>
        </p:nvSpPr>
        <p:spPr bwMode="auto">
          <a:xfrm>
            <a:off x="152400" y="3214688"/>
            <a:ext cx="4564063" cy="366712"/>
          </a:xfrm>
          <a:prstGeom prst="rect">
            <a:avLst/>
          </a:prstGeom>
          <a:noFill/>
          <a:ln w="28575">
            <a:noFill/>
            <a:miter lim="800000"/>
            <a:headEnd/>
            <a:tailEnd/>
          </a:ln>
        </p:spPr>
        <p:txBody>
          <a:bodyPr>
            <a:spAutoFit/>
          </a:bodyPr>
          <a:lstStyle/>
          <a:p>
            <a:pPr algn="ctr" rtl="1">
              <a:spcBef>
                <a:spcPct val="50000"/>
              </a:spcBef>
            </a:pPr>
            <a:r>
              <a:rPr lang="fa-IR" b="1">
                <a:latin typeface="Times New Roman" pitchFamily="18" charset="0"/>
              </a:rPr>
              <a:t>مجموعه ای از </a:t>
            </a:r>
            <a:r>
              <a:rPr lang="en-US" b="1">
                <a:latin typeface="Times New Roman" pitchFamily="18" charset="0"/>
              </a:rPr>
              <a:t>h</a:t>
            </a:r>
            <a:r>
              <a:rPr lang="fa-IR" b="1">
                <a:latin typeface="Times New Roman" pitchFamily="18" charset="0"/>
              </a:rPr>
              <a:t> طبقه، طبقه </a:t>
            </a:r>
            <a:r>
              <a:rPr lang="en-US" b="1">
                <a:latin typeface="Times New Roman" pitchFamily="18" charset="0"/>
              </a:rPr>
              <a:t> h </a:t>
            </a:r>
            <a:r>
              <a:rPr lang="fa-IR" b="1">
                <a:latin typeface="Times New Roman" pitchFamily="18" charset="0"/>
              </a:rPr>
              <a:t>دارای </a:t>
            </a:r>
            <a:r>
              <a:rPr lang="en-US" b="1">
                <a:latin typeface="Times New Roman" pitchFamily="18" charset="0"/>
              </a:rPr>
              <a:t>N</a:t>
            </a:r>
            <a:r>
              <a:rPr lang="en-US" b="1" baseline="-25000">
                <a:latin typeface="Times New Roman" pitchFamily="18" charset="0"/>
              </a:rPr>
              <a:t>h</a:t>
            </a:r>
            <a:r>
              <a:rPr lang="fa-IR" b="1">
                <a:latin typeface="Times New Roman" pitchFamily="18" charset="0"/>
              </a:rPr>
              <a:t> عنصر است</a:t>
            </a:r>
            <a:endParaRPr lang="en-AU" b="1">
              <a:latin typeface="Times New Roman" pitchFamily="18" charset="0"/>
            </a:endParaRPr>
          </a:p>
        </p:txBody>
      </p:sp>
      <p:sp>
        <p:nvSpPr>
          <p:cNvPr id="233204" name="Text Box 756"/>
          <p:cNvSpPr txBox="1">
            <a:spLocks noChangeArrowheads="1"/>
          </p:cNvSpPr>
          <p:nvPr/>
        </p:nvSpPr>
        <p:spPr bwMode="auto">
          <a:xfrm>
            <a:off x="5761038" y="3214688"/>
            <a:ext cx="2620962" cy="396875"/>
          </a:xfrm>
          <a:prstGeom prst="rect">
            <a:avLst/>
          </a:prstGeom>
          <a:noFill/>
          <a:ln w="28575">
            <a:noFill/>
            <a:miter lim="800000"/>
            <a:headEnd/>
            <a:tailEnd/>
          </a:ln>
        </p:spPr>
        <p:txBody>
          <a:bodyPr>
            <a:spAutoFit/>
          </a:bodyPr>
          <a:lstStyle/>
          <a:p>
            <a:pPr algn="r" rtl="1">
              <a:spcBef>
                <a:spcPct val="50000"/>
              </a:spcBef>
            </a:pPr>
            <a:r>
              <a:rPr lang="fa-IR" sz="2000" b="1">
                <a:latin typeface="Times New Roman" pitchFamily="18" charset="0"/>
              </a:rPr>
              <a:t>مجموعه ای از </a:t>
            </a:r>
            <a:r>
              <a:rPr lang="en-US" sz="2000" b="1">
                <a:latin typeface="Times New Roman" pitchFamily="18" charset="0"/>
              </a:rPr>
              <a:t>C</a:t>
            </a:r>
            <a:r>
              <a:rPr lang="fa-IR" sz="2000" b="1">
                <a:latin typeface="Times New Roman" pitchFamily="18" charset="0"/>
              </a:rPr>
              <a:t> خوشه </a:t>
            </a:r>
            <a:endParaRPr lang="en-AU" sz="2000" b="1">
              <a:latin typeface="Times New Roman" pitchFamily="18" charset="0"/>
            </a:endParaRPr>
          </a:p>
        </p:txBody>
      </p:sp>
      <p:sp>
        <p:nvSpPr>
          <p:cNvPr id="233205" name="Text Box 757"/>
          <p:cNvSpPr txBox="1">
            <a:spLocks noChangeArrowheads="1"/>
          </p:cNvSpPr>
          <p:nvPr/>
        </p:nvSpPr>
        <p:spPr bwMode="auto">
          <a:xfrm>
            <a:off x="228600" y="5943600"/>
            <a:ext cx="4341813" cy="396875"/>
          </a:xfrm>
          <a:prstGeom prst="rect">
            <a:avLst/>
          </a:prstGeom>
          <a:noFill/>
          <a:ln w="28575">
            <a:noFill/>
            <a:miter lim="800000"/>
            <a:headEnd/>
            <a:tailEnd/>
          </a:ln>
        </p:spPr>
        <p:txBody>
          <a:bodyPr>
            <a:spAutoFit/>
          </a:bodyPr>
          <a:lstStyle/>
          <a:p>
            <a:pPr algn="ctr">
              <a:spcBef>
                <a:spcPct val="50000"/>
              </a:spcBef>
            </a:pPr>
            <a:r>
              <a:rPr lang="fa-IR" sz="2000" b="1">
                <a:latin typeface="Times New Roman" pitchFamily="18" charset="0"/>
              </a:rPr>
              <a:t>از هر طبقه نمونه ای تصادفی گرفته می شود.</a:t>
            </a:r>
            <a:endParaRPr lang="en-AU" sz="2000" b="1">
              <a:latin typeface="Times New Roman" pitchFamily="18" charset="0"/>
            </a:endParaRPr>
          </a:p>
        </p:txBody>
      </p:sp>
      <p:sp>
        <p:nvSpPr>
          <p:cNvPr id="233206" name="Text Box 758"/>
          <p:cNvSpPr txBox="1">
            <a:spLocks noChangeArrowheads="1"/>
          </p:cNvSpPr>
          <p:nvPr/>
        </p:nvSpPr>
        <p:spPr bwMode="auto">
          <a:xfrm>
            <a:off x="5259388" y="6019800"/>
            <a:ext cx="3579812" cy="701675"/>
          </a:xfrm>
          <a:prstGeom prst="rect">
            <a:avLst/>
          </a:prstGeom>
          <a:noFill/>
          <a:ln w="28575">
            <a:noFill/>
            <a:miter lim="800000"/>
            <a:headEnd/>
            <a:tailEnd/>
          </a:ln>
        </p:spPr>
        <p:txBody>
          <a:bodyPr>
            <a:spAutoFit/>
          </a:bodyPr>
          <a:lstStyle/>
          <a:p>
            <a:pPr algn="ctr">
              <a:spcBef>
                <a:spcPct val="50000"/>
              </a:spcBef>
            </a:pPr>
            <a:r>
              <a:rPr lang="fa-IR" sz="2000" b="1">
                <a:latin typeface="Times New Roman" pitchFamily="18" charset="0"/>
              </a:rPr>
              <a:t>نمونه ای تصادفی از خوشه ها اخذ و تمام خوشه بررسی می شود.</a:t>
            </a:r>
            <a:endParaRPr lang="en-AU" sz="2000" b="1">
              <a:latin typeface="Times New Roman" pitchFamily="18" charset="0"/>
            </a:endParaRPr>
          </a:p>
        </p:txBody>
      </p:sp>
      <p:sp>
        <p:nvSpPr>
          <p:cNvPr id="47117" name="Line 759"/>
          <p:cNvSpPr>
            <a:spLocks noChangeShapeType="1"/>
          </p:cNvSpPr>
          <p:nvPr/>
        </p:nvSpPr>
        <p:spPr bwMode="auto">
          <a:xfrm>
            <a:off x="4787900" y="692150"/>
            <a:ext cx="0" cy="6165850"/>
          </a:xfrm>
          <a:prstGeom prst="line">
            <a:avLst/>
          </a:prstGeom>
          <a:noFill/>
          <a:ln w="76200" cmpd="tri">
            <a:solidFill>
              <a:schemeClr val="accent1"/>
            </a:solidFill>
            <a:round/>
            <a:headEnd/>
            <a:tailEnd/>
          </a:ln>
        </p:spPr>
        <p:txBody>
          <a:bodyPr/>
          <a:lstStyle/>
          <a:p>
            <a:endParaRPr lang="en-GB"/>
          </a:p>
        </p:txBody>
      </p:sp>
      <p:sp>
        <p:nvSpPr>
          <p:cNvPr id="47118" name="Footer Placeholder 761"/>
          <p:cNvSpPr>
            <a:spLocks noGrp="1"/>
          </p:cNvSpPr>
          <p:nvPr>
            <p:ph type="ftr" sz="quarter" idx="11"/>
          </p:nvPr>
        </p:nvSpPr>
        <p:spPr>
          <a:noFill/>
        </p:spPr>
        <p:txBody>
          <a:bodyPr/>
          <a:lstStyle/>
          <a:p>
            <a:r>
              <a:rPr lang="en-GB" smtClean="0"/>
              <a:t>Survey Sampling Methods </a:t>
            </a: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320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842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320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869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3320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813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332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203" grpId="0"/>
      <p:bldP spid="233204" grpId="0"/>
      <p:bldP spid="233205" grpId="0"/>
      <p:bldP spid="23320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3" name="Date Placeholder 2"/>
          <p:cNvSpPr>
            <a:spLocks noGrp="1"/>
          </p:cNvSpPr>
          <p:nvPr>
            <p:ph type="dt" sz="quarter" idx="10"/>
          </p:nvPr>
        </p:nvSpPr>
        <p:spPr>
          <a:noFill/>
        </p:spPr>
        <p:txBody>
          <a:bodyPr/>
          <a:lstStyle/>
          <a:p>
            <a:fld id="{A181D93C-8F66-4F05-95BF-35E6A72D1906}" type="datetime1">
              <a:rPr lang="en-US" smtClean="0"/>
              <a:t>5/23/2023</a:t>
            </a:fld>
            <a:endParaRPr lang="en-US" smtClean="0"/>
          </a:p>
        </p:txBody>
      </p:sp>
      <p:sp>
        <p:nvSpPr>
          <p:cNvPr id="1044" name="Slide Number Placeholder 4"/>
          <p:cNvSpPr>
            <a:spLocks noGrp="1"/>
          </p:cNvSpPr>
          <p:nvPr>
            <p:ph type="sldNum" sz="quarter" idx="12"/>
          </p:nvPr>
        </p:nvSpPr>
        <p:spPr>
          <a:noFill/>
        </p:spPr>
        <p:txBody>
          <a:bodyPr/>
          <a:lstStyle/>
          <a:p>
            <a:fld id="{CF7B5F1B-51BE-4D16-BA51-A3A9F3BAF9AB}" type="slidenum">
              <a:rPr lang="ar-SA" smtClean="0"/>
              <a:pPr/>
              <a:t>4</a:t>
            </a:fld>
            <a:endParaRPr lang="en-US" smtClean="0"/>
          </a:p>
        </p:txBody>
      </p:sp>
      <p:sp>
        <p:nvSpPr>
          <p:cNvPr id="1045" name="Rectangle 2"/>
          <p:cNvSpPr>
            <a:spLocks noGrp="1" noChangeArrowheads="1"/>
          </p:cNvSpPr>
          <p:nvPr>
            <p:ph type="title"/>
          </p:nvPr>
        </p:nvSpPr>
        <p:spPr>
          <a:xfrm>
            <a:off x="611188" y="260350"/>
            <a:ext cx="5976937" cy="822325"/>
          </a:xfrm>
          <a:noFill/>
        </p:spPr>
        <p:txBody>
          <a:bodyPr lIns="92075" tIns="46038" rIns="92075" bIns="46038" anchor="ctr"/>
          <a:lstStyle/>
          <a:p>
            <a:pPr eaLnBrk="1" hangingPunct="1"/>
            <a:r>
              <a:rPr lang="en-US" smtClean="0"/>
              <a:t>  Census         </a:t>
            </a:r>
            <a:r>
              <a:rPr lang="fa-IR" b="1" smtClean="0"/>
              <a:t>سرشماری</a:t>
            </a:r>
            <a:r>
              <a:rPr lang="fa-IR" smtClean="0"/>
              <a:t> </a:t>
            </a:r>
            <a:endParaRPr lang="en-US" smtClean="0"/>
          </a:p>
        </p:txBody>
      </p:sp>
      <p:grpSp>
        <p:nvGrpSpPr>
          <p:cNvPr id="1046" name="Group 3"/>
          <p:cNvGrpSpPr>
            <a:grpSpLocks/>
          </p:cNvGrpSpPr>
          <p:nvPr/>
        </p:nvGrpSpPr>
        <p:grpSpPr bwMode="auto">
          <a:xfrm>
            <a:off x="1682750" y="1225550"/>
            <a:ext cx="5640388" cy="2492375"/>
            <a:chOff x="1060" y="772"/>
            <a:chExt cx="3553" cy="1570"/>
          </a:xfrm>
        </p:grpSpPr>
        <p:sp>
          <p:nvSpPr>
            <p:cNvPr id="1090" name="Oval 4"/>
            <p:cNvSpPr>
              <a:spLocks noChangeArrowheads="1"/>
            </p:cNvSpPr>
            <p:nvPr/>
          </p:nvSpPr>
          <p:spPr bwMode="auto">
            <a:xfrm>
              <a:off x="1060" y="772"/>
              <a:ext cx="3553" cy="1480"/>
            </a:xfrm>
            <a:prstGeom prst="ellipse">
              <a:avLst/>
            </a:prstGeom>
            <a:solidFill>
              <a:schemeClr val="accent1"/>
            </a:solidFill>
            <a:ln w="12700">
              <a:solidFill>
                <a:schemeClr val="tx1"/>
              </a:solidFill>
              <a:round/>
              <a:headEnd/>
              <a:tailEnd/>
            </a:ln>
          </p:spPr>
          <p:txBody>
            <a:bodyPr wrap="none" anchor="ctr"/>
            <a:lstStyle/>
            <a:p>
              <a:endParaRPr lang="fa-IR"/>
            </a:p>
          </p:txBody>
        </p:sp>
        <p:grpSp>
          <p:nvGrpSpPr>
            <p:cNvPr id="1091" name="Group 5"/>
            <p:cNvGrpSpPr>
              <a:grpSpLocks/>
            </p:cNvGrpSpPr>
            <p:nvPr/>
          </p:nvGrpSpPr>
          <p:grpSpPr bwMode="auto">
            <a:xfrm>
              <a:off x="1396" y="916"/>
              <a:ext cx="3112" cy="1240"/>
              <a:chOff x="1396" y="916"/>
              <a:chExt cx="3112" cy="1240"/>
            </a:xfrm>
          </p:grpSpPr>
          <p:sp>
            <p:nvSpPr>
              <p:cNvPr id="240646" name="Rectangle 6"/>
              <p:cNvSpPr>
                <a:spLocks noChangeArrowheads="1"/>
              </p:cNvSpPr>
              <p:nvPr/>
            </p:nvSpPr>
            <p:spPr bwMode="auto">
              <a:xfrm>
                <a:off x="1636" y="1204"/>
                <a:ext cx="136" cy="136"/>
              </a:xfrm>
              <a:prstGeom prst="rect">
                <a:avLst/>
              </a:prstGeom>
              <a:solidFill>
                <a:schemeClr val="accent2"/>
              </a:solidFill>
              <a:ln w="12700">
                <a:solidFill>
                  <a:schemeClr val="tx1"/>
                </a:solidFill>
                <a:miter lim="800000"/>
                <a:headEnd/>
                <a:tailEnd/>
              </a:ln>
              <a:effectLst>
                <a:outerShdw dist="107763" dir="2700000" algn="ctr" rotWithShape="0">
                  <a:schemeClr val="bg2">
                    <a:alpha val="50000"/>
                  </a:schemeClr>
                </a:outerShdw>
              </a:effectLst>
            </p:spPr>
            <p:txBody>
              <a:bodyPr wrap="none" anchor="ctr"/>
              <a:lstStyle/>
              <a:p>
                <a:pPr>
                  <a:defRPr/>
                </a:pPr>
                <a:endParaRPr lang="fa-IR"/>
              </a:p>
            </p:txBody>
          </p:sp>
          <p:sp>
            <p:nvSpPr>
              <p:cNvPr id="240647" name="Rectangle 7"/>
              <p:cNvSpPr>
                <a:spLocks noChangeArrowheads="1"/>
              </p:cNvSpPr>
              <p:nvPr/>
            </p:nvSpPr>
            <p:spPr bwMode="auto">
              <a:xfrm>
                <a:off x="2116" y="1492"/>
                <a:ext cx="136" cy="136"/>
              </a:xfrm>
              <a:prstGeom prst="rect">
                <a:avLst/>
              </a:prstGeom>
              <a:solidFill>
                <a:schemeClr val="accent2"/>
              </a:solidFill>
              <a:ln w="12700">
                <a:solidFill>
                  <a:schemeClr val="tx1"/>
                </a:solidFill>
                <a:miter lim="800000"/>
                <a:headEnd/>
                <a:tailEnd/>
              </a:ln>
              <a:effectLst>
                <a:outerShdw dist="107763" dir="2700000" algn="ctr" rotWithShape="0">
                  <a:schemeClr val="bg2">
                    <a:alpha val="50000"/>
                  </a:schemeClr>
                </a:outerShdw>
              </a:effectLst>
            </p:spPr>
            <p:txBody>
              <a:bodyPr wrap="none" anchor="ctr"/>
              <a:lstStyle/>
              <a:p>
                <a:pPr>
                  <a:defRPr/>
                </a:pPr>
                <a:endParaRPr lang="fa-IR"/>
              </a:p>
            </p:txBody>
          </p:sp>
          <p:sp>
            <p:nvSpPr>
              <p:cNvPr id="240648" name="Rectangle 8"/>
              <p:cNvSpPr>
                <a:spLocks noChangeArrowheads="1"/>
              </p:cNvSpPr>
              <p:nvPr/>
            </p:nvSpPr>
            <p:spPr bwMode="auto">
              <a:xfrm>
                <a:off x="2644" y="916"/>
                <a:ext cx="136" cy="136"/>
              </a:xfrm>
              <a:prstGeom prst="rect">
                <a:avLst/>
              </a:prstGeom>
              <a:solidFill>
                <a:schemeClr val="accent2"/>
              </a:solidFill>
              <a:ln w="12700">
                <a:solidFill>
                  <a:schemeClr val="tx1"/>
                </a:solidFill>
                <a:miter lim="800000"/>
                <a:headEnd/>
                <a:tailEnd/>
              </a:ln>
              <a:effectLst>
                <a:outerShdw dist="107763" dir="2700000" algn="ctr" rotWithShape="0">
                  <a:schemeClr val="bg2">
                    <a:alpha val="50000"/>
                  </a:schemeClr>
                </a:outerShdw>
              </a:effectLst>
            </p:spPr>
            <p:txBody>
              <a:bodyPr wrap="none" anchor="ctr"/>
              <a:lstStyle/>
              <a:p>
                <a:pPr>
                  <a:defRPr/>
                </a:pPr>
                <a:endParaRPr lang="fa-IR"/>
              </a:p>
            </p:txBody>
          </p:sp>
          <p:sp>
            <p:nvSpPr>
              <p:cNvPr id="240649" name="Rectangle 9"/>
              <p:cNvSpPr>
                <a:spLocks noChangeArrowheads="1"/>
              </p:cNvSpPr>
              <p:nvPr/>
            </p:nvSpPr>
            <p:spPr bwMode="auto">
              <a:xfrm>
                <a:off x="1396" y="1396"/>
                <a:ext cx="136" cy="136"/>
              </a:xfrm>
              <a:prstGeom prst="rect">
                <a:avLst/>
              </a:prstGeom>
              <a:solidFill>
                <a:schemeClr val="accent2"/>
              </a:solidFill>
              <a:ln w="12700">
                <a:solidFill>
                  <a:schemeClr val="tx1"/>
                </a:solidFill>
                <a:miter lim="800000"/>
                <a:headEnd/>
                <a:tailEnd/>
              </a:ln>
              <a:effectLst>
                <a:outerShdw dist="107763" dir="2700000" algn="ctr" rotWithShape="0">
                  <a:schemeClr val="bg2">
                    <a:alpha val="50000"/>
                  </a:schemeClr>
                </a:outerShdw>
              </a:effectLst>
            </p:spPr>
            <p:txBody>
              <a:bodyPr wrap="none" anchor="ctr"/>
              <a:lstStyle/>
              <a:p>
                <a:pPr>
                  <a:defRPr/>
                </a:pPr>
                <a:endParaRPr lang="fa-IR"/>
              </a:p>
            </p:txBody>
          </p:sp>
          <p:sp>
            <p:nvSpPr>
              <p:cNvPr id="240650" name="Rectangle 10"/>
              <p:cNvSpPr>
                <a:spLocks noChangeArrowheads="1"/>
              </p:cNvSpPr>
              <p:nvPr/>
            </p:nvSpPr>
            <p:spPr bwMode="auto">
              <a:xfrm>
                <a:off x="1636" y="1780"/>
                <a:ext cx="136" cy="136"/>
              </a:xfrm>
              <a:prstGeom prst="rect">
                <a:avLst/>
              </a:prstGeom>
              <a:solidFill>
                <a:schemeClr val="accent2"/>
              </a:solidFill>
              <a:ln w="12700">
                <a:solidFill>
                  <a:schemeClr val="tx1"/>
                </a:solidFill>
                <a:miter lim="800000"/>
                <a:headEnd/>
                <a:tailEnd/>
              </a:ln>
              <a:effectLst>
                <a:outerShdw dist="107763" dir="2700000" algn="ctr" rotWithShape="0">
                  <a:schemeClr val="bg2">
                    <a:alpha val="50000"/>
                  </a:schemeClr>
                </a:outerShdw>
              </a:effectLst>
            </p:spPr>
            <p:txBody>
              <a:bodyPr wrap="none" anchor="ctr"/>
              <a:lstStyle/>
              <a:p>
                <a:pPr>
                  <a:defRPr/>
                </a:pPr>
                <a:endParaRPr lang="fa-IR"/>
              </a:p>
            </p:txBody>
          </p:sp>
          <p:sp>
            <p:nvSpPr>
              <p:cNvPr id="240651" name="Rectangle 11"/>
              <p:cNvSpPr>
                <a:spLocks noChangeArrowheads="1"/>
              </p:cNvSpPr>
              <p:nvPr/>
            </p:nvSpPr>
            <p:spPr bwMode="auto">
              <a:xfrm>
                <a:off x="2452" y="1924"/>
                <a:ext cx="136" cy="136"/>
              </a:xfrm>
              <a:prstGeom prst="rect">
                <a:avLst/>
              </a:prstGeom>
              <a:solidFill>
                <a:schemeClr val="accent2"/>
              </a:solidFill>
              <a:ln w="12700">
                <a:solidFill>
                  <a:schemeClr val="tx1"/>
                </a:solidFill>
                <a:miter lim="800000"/>
                <a:headEnd/>
                <a:tailEnd/>
              </a:ln>
              <a:effectLst>
                <a:outerShdw dist="107763" dir="2700000" algn="ctr" rotWithShape="0">
                  <a:schemeClr val="bg2">
                    <a:alpha val="50000"/>
                  </a:schemeClr>
                </a:outerShdw>
              </a:effectLst>
            </p:spPr>
            <p:txBody>
              <a:bodyPr wrap="none" anchor="ctr"/>
              <a:lstStyle/>
              <a:p>
                <a:pPr>
                  <a:defRPr/>
                </a:pPr>
                <a:endParaRPr lang="fa-IR"/>
              </a:p>
            </p:txBody>
          </p:sp>
          <p:sp>
            <p:nvSpPr>
              <p:cNvPr id="240652" name="Rectangle 12"/>
              <p:cNvSpPr>
                <a:spLocks noChangeArrowheads="1"/>
              </p:cNvSpPr>
              <p:nvPr/>
            </p:nvSpPr>
            <p:spPr bwMode="auto">
              <a:xfrm>
                <a:off x="2212" y="1060"/>
                <a:ext cx="136" cy="136"/>
              </a:xfrm>
              <a:prstGeom prst="rect">
                <a:avLst/>
              </a:prstGeom>
              <a:solidFill>
                <a:schemeClr val="accent2"/>
              </a:solidFill>
              <a:ln w="12700">
                <a:solidFill>
                  <a:schemeClr val="tx1"/>
                </a:solidFill>
                <a:miter lim="800000"/>
                <a:headEnd/>
                <a:tailEnd/>
              </a:ln>
              <a:effectLst>
                <a:outerShdw dist="107763" dir="2700000" algn="ctr" rotWithShape="0">
                  <a:schemeClr val="bg2">
                    <a:alpha val="50000"/>
                  </a:schemeClr>
                </a:outerShdw>
              </a:effectLst>
            </p:spPr>
            <p:txBody>
              <a:bodyPr wrap="none" anchor="ctr"/>
              <a:lstStyle/>
              <a:p>
                <a:pPr>
                  <a:defRPr/>
                </a:pPr>
                <a:endParaRPr lang="fa-IR"/>
              </a:p>
            </p:txBody>
          </p:sp>
          <p:sp>
            <p:nvSpPr>
              <p:cNvPr id="240653" name="Rectangle 13"/>
              <p:cNvSpPr>
                <a:spLocks noChangeArrowheads="1"/>
              </p:cNvSpPr>
              <p:nvPr/>
            </p:nvSpPr>
            <p:spPr bwMode="auto">
              <a:xfrm>
                <a:off x="2980" y="2020"/>
                <a:ext cx="136" cy="136"/>
              </a:xfrm>
              <a:prstGeom prst="rect">
                <a:avLst/>
              </a:prstGeom>
              <a:solidFill>
                <a:schemeClr val="accent2"/>
              </a:solidFill>
              <a:ln w="12700">
                <a:solidFill>
                  <a:schemeClr val="tx1"/>
                </a:solidFill>
                <a:miter lim="800000"/>
                <a:headEnd/>
                <a:tailEnd/>
              </a:ln>
              <a:effectLst>
                <a:outerShdw dist="107763" dir="2700000" algn="ctr" rotWithShape="0">
                  <a:schemeClr val="bg2">
                    <a:alpha val="50000"/>
                  </a:schemeClr>
                </a:outerShdw>
              </a:effectLst>
            </p:spPr>
            <p:txBody>
              <a:bodyPr wrap="none" anchor="ctr"/>
              <a:lstStyle/>
              <a:p>
                <a:pPr>
                  <a:defRPr/>
                </a:pPr>
                <a:endParaRPr lang="fa-IR"/>
              </a:p>
            </p:txBody>
          </p:sp>
          <p:sp>
            <p:nvSpPr>
              <p:cNvPr id="240654" name="Rectangle 14"/>
              <p:cNvSpPr>
                <a:spLocks noChangeArrowheads="1"/>
              </p:cNvSpPr>
              <p:nvPr/>
            </p:nvSpPr>
            <p:spPr bwMode="auto">
              <a:xfrm>
                <a:off x="3844" y="1540"/>
                <a:ext cx="136" cy="136"/>
              </a:xfrm>
              <a:prstGeom prst="rect">
                <a:avLst/>
              </a:prstGeom>
              <a:solidFill>
                <a:schemeClr val="accent2"/>
              </a:solidFill>
              <a:ln w="12700">
                <a:solidFill>
                  <a:schemeClr val="tx1"/>
                </a:solidFill>
                <a:miter lim="800000"/>
                <a:headEnd/>
                <a:tailEnd/>
              </a:ln>
              <a:effectLst>
                <a:outerShdw dist="107763" dir="2700000" algn="ctr" rotWithShape="0">
                  <a:schemeClr val="bg2">
                    <a:alpha val="50000"/>
                  </a:schemeClr>
                </a:outerShdw>
              </a:effectLst>
            </p:spPr>
            <p:txBody>
              <a:bodyPr wrap="none" anchor="ctr"/>
              <a:lstStyle/>
              <a:p>
                <a:pPr>
                  <a:defRPr/>
                </a:pPr>
                <a:endParaRPr lang="fa-IR"/>
              </a:p>
            </p:txBody>
          </p:sp>
          <p:sp>
            <p:nvSpPr>
              <p:cNvPr id="240655" name="Rectangle 15"/>
              <p:cNvSpPr>
                <a:spLocks noChangeArrowheads="1"/>
              </p:cNvSpPr>
              <p:nvPr/>
            </p:nvSpPr>
            <p:spPr bwMode="auto">
              <a:xfrm>
                <a:off x="2788" y="1396"/>
                <a:ext cx="136" cy="136"/>
              </a:xfrm>
              <a:prstGeom prst="rect">
                <a:avLst/>
              </a:prstGeom>
              <a:solidFill>
                <a:schemeClr val="accent2"/>
              </a:solidFill>
              <a:ln w="12700">
                <a:solidFill>
                  <a:schemeClr val="tx1"/>
                </a:solidFill>
                <a:miter lim="800000"/>
                <a:headEnd/>
                <a:tailEnd/>
              </a:ln>
              <a:effectLst>
                <a:outerShdw dist="107763" dir="2700000" algn="ctr" rotWithShape="0">
                  <a:schemeClr val="bg2">
                    <a:alpha val="50000"/>
                  </a:schemeClr>
                </a:outerShdw>
              </a:effectLst>
            </p:spPr>
            <p:txBody>
              <a:bodyPr wrap="none" anchor="ctr"/>
              <a:lstStyle/>
              <a:p>
                <a:pPr>
                  <a:defRPr/>
                </a:pPr>
                <a:endParaRPr lang="fa-IR"/>
              </a:p>
            </p:txBody>
          </p:sp>
          <p:sp>
            <p:nvSpPr>
              <p:cNvPr id="240656" name="Rectangle 16"/>
              <p:cNvSpPr>
                <a:spLocks noChangeArrowheads="1"/>
              </p:cNvSpPr>
              <p:nvPr/>
            </p:nvSpPr>
            <p:spPr bwMode="auto">
              <a:xfrm>
                <a:off x="3748" y="1012"/>
                <a:ext cx="136" cy="136"/>
              </a:xfrm>
              <a:prstGeom prst="rect">
                <a:avLst/>
              </a:prstGeom>
              <a:solidFill>
                <a:schemeClr val="accent2"/>
              </a:solidFill>
              <a:ln w="12700">
                <a:solidFill>
                  <a:schemeClr val="tx1"/>
                </a:solidFill>
                <a:miter lim="800000"/>
                <a:headEnd/>
                <a:tailEnd/>
              </a:ln>
              <a:effectLst>
                <a:outerShdw dist="107763" dir="2700000" algn="ctr" rotWithShape="0">
                  <a:schemeClr val="bg2">
                    <a:alpha val="50000"/>
                  </a:schemeClr>
                </a:outerShdw>
              </a:effectLst>
            </p:spPr>
            <p:txBody>
              <a:bodyPr wrap="none" anchor="ctr"/>
              <a:lstStyle/>
              <a:p>
                <a:pPr>
                  <a:defRPr/>
                </a:pPr>
                <a:endParaRPr lang="fa-IR"/>
              </a:p>
            </p:txBody>
          </p:sp>
          <p:sp>
            <p:nvSpPr>
              <p:cNvPr id="240657" name="Rectangle 17"/>
              <p:cNvSpPr>
                <a:spLocks noChangeArrowheads="1"/>
              </p:cNvSpPr>
              <p:nvPr/>
            </p:nvSpPr>
            <p:spPr bwMode="auto">
              <a:xfrm>
                <a:off x="3652" y="1876"/>
                <a:ext cx="136" cy="136"/>
              </a:xfrm>
              <a:prstGeom prst="rect">
                <a:avLst/>
              </a:prstGeom>
              <a:solidFill>
                <a:schemeClr val="accent2"/>
              </a:solidFill>
              <a:ln w="12700">
                <a:solidFill>
                  <a:schemeClr val="tx1"/>
                </a:solidFill>
                <a:miter lim="800000"/>
                <a:headEnd/>
                <a:tailEnd/>
              </a:ln>
              <a:effectLst>
                <a:outerShdw dist="107763" dir="2700000" algn="ctr" rotWithShape="0">
                  <a:schemeClr val="bg2">
                    <a:alpha val="50000"/>
                  </a:schemeClr>
                </a:outerShdw>
              </a:effectLst>
            </p:spPr>
            <p:txBody>
              <a:bodyPr wrap="none" anchor="ctr"/>
              <a:lstStyle/>
              <a:p>
                <a:pPr>
                  <a:defRPr/>
                </a:pPr>
                <a:endParaRPr lang="fa-IR"/>
              </a:p>
            </p:txBody>
          </p:sp>
          <p:sp>
            <p:nvSpPr>
              <p:cNvPr id="240658" name="Rectangle 18"/>
              <p:cNvSpPr>
                <a:spLocks noChangeArrowheads="1"/>
              </p:cNvSpPr>
              <p:nvPr/>
            </p:nvSpPr>
            <p:spPr bwMode="auto">
              <a:xfrm>
                <a:off x="1972" y="1732"/>
                <a:ext cx="136" cy="136"/>
              </a:xfrm>
              <a:prstGeom prst="rect">
                <a:avLst/>
              </a:prstGeom>
              <a:solidFill>
                <a:schemeClr val="accent2"/>
              </a:solidFill>
              <a:ln w="12700">
                <a:solidFill>
                  <a:schemeClr val="tx1"/>
                </a:solidFill>
                <a:miter lim="800000"/>
                <a:headEnd/>
                <a:tailEnd/>
              </a:ln>
              <a:effectLst>
                <a:outerShdw dist="107763" dir="2700000" algn="ctr" rotWithShape="0">
                  <a:schemeClr val="bg2">
                    <a:alpha val="50000"/>
                  </a:schemeClr>
                </a:outerShdw>
              </a:effectLst>
            </p:spPr>
            <p:txBody>
              <a:bodyPr wrap="none" anchor="ctr"/>
              <a:lstStyle/>
              <a:p>
                <a:pPr>
                  <a:defRPr/>
                </a:pPr>
                <a:endParaRPr lang="fa-IR"/>
              </a:p>
            </p:txBody>
          </p:sp>
          <p:sp>
            <p:nvSpPr>
              <p:cNvPr id="240659" name="Rectangle 19"/>
              <p:cNvSpPr>
                <a:spLocks noChangeArrowheads="1"/>
              </p:cNvSpPr>
              <p:nvPr/>
            </p:nvSpPr>
            <p:spPr bwMode="auto">
              <a:xfrm>
                <a:off x="3268" y="1300"/>
                <a:ext cx="136" cy="136"/>
              </a:xfrm>
              <a:prstGeom prst="rect">
                <a:avLst/>
              </a:prstGeom>
              <a:solidFill>
                <a:schemeClr val="accent2"/>
              </a:solidFill>
              <a:ln w="12700">
                <a:solidFill>
                  <a:schemeClr val="tx1"/>
                </a:solidFill>
                <a:miter lim="800000"/>
                <a:headEnd/>
                <a:tailEnd/>
              </a:ln>
              <a:effectLst>
                <a:outerShdw dist="107763" dir="2700000" algn="ctr" rotWithShape="0">
                  <a:schemeClr val="bg2">
                    <a:alpha val="50000"/>
                  </a:schemeClr>
                </a:outerShdw>
              </a:effectLst>
            </p:spPr>
            <p:txBody>
              <a:bodyPr wrap="none" anchor="ctr"/>
              <a:lstStyle/>
              <a:p>
                <a:pPr>
                  <a:defRPr/>
                </a:pPr>
                <a:endParaRPr lang="fa-IR"/>
              </a:p>
            </p:txBody>
          </p:sp>
          <p:sp>
            <p:nvSpPr>
              <p:cNvPr id="240660" name="Rectangle 20"/>
              <p:cNvSpPr>
                <a:spLocks noChangeArrowheads="1"/>
              </p:cNvSpPr>
              <p:nvPr/>
            </p:nvSpPr>
            <p:spPr bwMode="auto">
              <a:xfrm>
                <a:off x="3412" y="1540"/>
                <a:ext cx="136" cy="136"/>
              </a:xfrm>
              <a:prstGeom prst="rect">
                <a:avLst/>
              </a:prstGeom>
              <a:solidFill>
                <a:schemeClr val="accent2"/>
              </a:solidFill>
              <a:ln w="12700">
                <a:solidFill>
                  <a:schemeClr val="tx1"/>
                </a:solidFill>
                <a:miter lim="800000"/>
                <a:headEnd/>
                <a:tailEnd/>
              </a:ln>
              <a:effectLst>
                <a:outerShdw dist="107763" dir="2700000" algn="ctr" rotWithShape="0">
                  <a:schemeClr val="bg2">
                    <a:alpha val="50000"/>
                  </a:schemeClr>
                </a:outerShdw>
              </a:effectLst>
            </p:spPr>
            <p:txBody>
              <a:bodyPr wrap="none" anchor="ctr"/>
              <a:lstStyle/>
              <a:p>
                <a:pPr>
                  <a:defRPr/>
                </a:pPr>
                <a:endParaRPr lang="fa-IR"/>
              </a:p>
            </p:txBody>
          </p:sp>
          <p:sp>
            <p:nvSpPr>
              <p:cNvPr id="240661" name="Rectangle 21"/>
              <p:cNvSpPr>
                <a:spLocks noChangeArrowheads="1"/>
              </p:cNvSpPr>
              <p:nvPr/>
            </p:nvSpPr>
            <p:spPr bwMode="auto">
              <a:xfrm>
                <a:off x="3268" y="916"/>
                <a:ext cx="136" cy="136"/>
              </a:xfrm>
              <a:prstGeom prst="rect">
                <a:avLst/>
              </a:prstGeom>
              <a:solidFill>
                <a:schemeClr val="accent2"/>
              </a:solidFill>
              <a:ln w="12700">
                <a:solidFill>
                  <a:schemeClr val="tx1"/>
                </a:solidFill>
                <a:miter lim="800000"/>
                <a:headEnd/>
                <a:tailEnd/>
              </a:ln>
              <a:effectLst>
                <a:outerShdw dist="107763" dir="2700000" algn="ctr" rotWithShape="0">
                  <a:schemeClr val="bg2">
                    <a:alpha val="50000"/>
                  </a:schemeClr>
                </a:outerShdw>
              </a:effectLst>
            </p:spPr>
            <p:txBody>
              <a:bodyPr wrap="none" anchor="ctr"/>
              <a:lstStyle/>
              <a:p>
                <a:pPr>
                  <a:defRPr/>
                </a:pPr>
                <a:endParaRPr lang="fa-IR"/>
              </a:p>
            </p:txBody>
          </p:sp>
          <p:sp>
            <p:nvSpPr>
              <p:cNvPr id="240662" name="Rectangle 22"/>
              <p:cNvSpPr>
                <a:spLocks noChangeArrowheads="1"/>
              </p:cNvSpPr>
              <p:nvPr/>
            </p:nvSpPr>
            <p:spPr bwMode="auto">
              <a:xfrm>
                <a:off x="4372" y="1396"/>
                <a:ext cx="136" cy="136"/>
              </a:xfrm>
              <a:prstGeom prst="rect">
                <a:avLst/>
              </a:prstGeom>
              <a:solidFill>
                <a:schemeClr val="accent2"/>
              </a:solidFill>
              <a:ln w="12700">
                <a:solidFill>
                  <a:schemeClr val="tx1"/>
                </a:solidFill>
                <a:miter lim="800000"/>
                <a:headEnd/>
                <a:tailEnd/>
              </a:ln>
              <a:effectLst>
                <a:outerShdw dist="107763" dir="2700000" algn="ctr" rotWithShape="0">
                  <a:schemeClr val="bg2">
                    <a:alpha val="50000"/>
                  </a:schemeClr>
                </a:outerShdw>
              </a:effectLst>
            </p:spPr>
            <p:txBody>
              <a:bodyPr wrap="none" anchor="ctr"/>
              <a:lstStyle/>
              <a:p>
                <a:pPr>
                  <a:defRPr/>
                </a:pPr>
                <a:endParaRPr lang="fa-IR"/>
              </a:p>
            </p:txBody>
          </p:sp>
        </p:grpSp>
        <p:grpSp>
          <p:nvGrpSpPr>
            <p:cNvPr id="1092" name="Group 23"/>
            <p:cNvGrpSpPr>
              <a:grpSpLocks/>
            </p:cNvGrpSpPr>
            <p:nvPr/>
          </p:nvGrpSpPr>
          <p:grpSpPr bwMode="auto">
            <a:xfrm>
              <a:off x="1286" y="806"/>
              <a:ext cx="3171" cy="1536"/>
              <a:chOff x="1286" y="806"/>
              <a:chExt cx="3171" cy="1536"/>
            </a:xfrm>
          </p:grpSpPr>
          <p:sp>
            <p:nvSpPr>
              <p:cNvPr id="1093" name="Rectangle 24"/>
              <p:cNvSpPr>
                <a:spLocks noChangeArrowheads="1"/>
              </p:cNvSpPr>
              <p:nvPr/>
            </p:nvSpPr>
            <p:spPr bwMode="auto">
              <a:xfrm>
                <a:off x="1286" y="1142"/>
                <a:ext cx="195" cy="288"/>
              </a:xfrm>
              <a:prstGeom prst="rect">
                <a:avLst/>
              </a:prstGeom>
              <a:noFill/>
              <a:ln w="9525">
                <a:noFill/>
                <a:miter lim="800000"/>
                <a:headEnd/>
                <a:tailEnd/>
              </a:ln>
            </p:spPr>
            <p:txBody>
              <a:bodyPr wrap="none" lIns="92075" tIns="46038" rIns="92075" bIns="46038">
                <a:spAutoFit/>
              </a:bodyPr>
              <a:lstStyle/>
              <a:p>
                <a:pPr eaLnBrk="0" hangingPunct="0"/>
                <a:r>
                  <a:rPr lang="en-US" sz="2400">
                    <a:solidFill>
                      <a:schemeClr val="bg2"/>
                    </a:solidFill>
                    <a:latin typeface="B Zar" pitchFamily="2" charset="-78"/>
                  </a:rPr>
                  <a:t>1</a:t>
                </a:r>
              </a:p>
            </p:txBody>
          </p:sp>
          <p:sp>
            <p:nvSpPr>
              <p:cNvPr id="1094" name="Rectangle 25"/>
              <p:cNvSpPr>
                <a:spLocks noChangeArrowheads="1"/>
              </p:cNvSpPr>
              <p:nvPr/>
            </p:nvSpPr>
            <p:spPr bwMode="auto">
              <a:xfrm>
                <a:off x="3542" y="1430"/>
                <a:ext cx="195" cy="288"/>
              </a:xfrm>
              <a:prstGeom prst="rect">
                <a:avLst/>
              </a:prstGeom>
              <a:noFill/>
              <a:ln w="9525">
                <a:noFill/>
                <a:miter lim="800000"/>
                <a:headEnd/>
                <a:tailEnd/>
              </a:ln>
            </p:spPr>
            <p:txBody>
              <a:bodyPr wrap="none" lIns="92075" tIns="46038" rIns="92075" bIns="46038">
                <a:spAutoFit/>
              </a:bodyPr>
              <a:lstStyle/>
              <a:p>
                <a:pPr eaLnBrk="0" hangingPunct="0"/>
                <a:r>
                  <a:rPr lang="en-US" sz="2400">
                    <a:solidFill>
                      <a:schemeClr val="bg2"/>
                    </a:solidFill>
                    <a:latin typeface="B Zar" pitchFamily="2" charset="-78"/>
                  </a:rPr>
                  <a:t>9</a:t>
                </a:r>
              </a:p>
            </p:txBody>
          </p:sp>
          <p:sp>
            <p:nvSpPr>
              <p:cNvPr id="1095" name="Rectangle 26"/>
              <p:cNvSpPr>
                <a:spLocks noChangeArrowheads="1"/>
              </p:cNvSpPr>
              <p:nvPr/>
            </p:nvSpPr>
            <p:spPr bwMode="auto">
              <a:xfrm>
                <a:off x="1622" y="950"/>
                <a:ext cx="195" cy="288"/>
              </a:xfrm>
              <a:prstGeom prst="rect">
                <a:avLst/>
              </a:prstGeom>
              <a:noFill/>
              <a:ln w="9525">
                <a:noFill/>
                <a:miter lim="800000"/>
                <a:headEnd/>
                <a:tailEnd/>
              </a:ln>
            </p:spPr>
            <p:txBody>
              <a:bodyPr wrap="none" lIns="92075" tIns="46038" rIns="92075" bIns="46038">
                <a:spAutoFit/>
              </a:bodyPr>
              <a:lstStyle/>
              <a:p>
                <a:pPr eaLnBrk="0" hangingPunct="0"/>
                <a:r>
                  <a:rPr lang="en-US" sz="2400">
                    <a:solidFill>
                      <a:schemeClr val="bg2"/>
                    </a:solidFill>
                    <a:latin typeface="B Zar" pitchFamily="2" charset="-78"/>
                  </a:rPr>
                  <a:t>2</a:t>
                </a:r>
              </a:p>
            </p:txBody>
          </p:sp>
          <p:sp>
            <p:nvSpPr>
              <p:cNvPr id="1096" name="Rectangle 27"/>
              <p:cNvSpPr>
                <a:spLocks noChangeArrowheads="1"/>
              </p:cNvSpPr>
              <p:nvPr/>
            </p:nvSpPr>
            <p:spPr bwMode="auto">
              <a:xfrm>
                <a:off x="2102" y="806"/>
                <a:ext cx="195" cy="288"/>
              </a:xfrm>
              <a:prstGeom prst="rect">
                <a:avLst/>
              </a:prstGeom>
              <a:noFill/>
              <a:ln w="9525">
                <a:noFill/>
                <a:miter lim="800000"/>
                <a:headEnd/>
                <a:tailEnd/>
              </a:ln>
            </p:spPr>
            <p:txBody>
              <a:bodyPr wrap="none" lIns="92075" tIns="46038" rIns="92075" bIns="46038">
                <a:spAutoFit/>
              </a:bodyPr>
              <a:lstStyle/>
              <a:p>
                <a:pPr eaLnBrk="0" hangingPunct="0"/>
                <a:r>
                  <a:rPr lang="en-US" sz="2400">
                    <a:solidFill>
                      <a:schemeClr val="bg2"/>
                    </a:solidFill>
                    <a:latin typeface="B Zar" pitchFamily="2" charset="-78"/>
                  </a:rPr>
                  <a:t>3</a:t>
                </a:r>
              </a:p>
            </p:txBody>
          </p:sp>
          <p:sp>
            <p:nvSpPr>
              <p:cNvPr id="1097" name="Rectangle 28"/>
              <p:cNvSpPr>
                <a:spLocks noChangeArrowheads="1"/>
              </p:cNvSpPr>
              <p:nvPr/>
            </p:nvSpPr>
            <p:spPr bwMode="auto">
              <a:xfrm>
                <a:off x="2486" y="806"/>
                <a:ext cx="195" cy="288"/>
              </a:xfrm>
              <a:prstGeom prst="rect">
                <a:avLst/>
              </a:prstGeom>
              <a:noFill/>
              <a:ln w="9525">
                <a:noFill/>
                <a:miter lim="800000"/>
                <a:headEnd/>
                <a:tailEnd/>
              </a:ln>
            </p:spPr>
            <p:txBody>
              <a:bodyPr wrap="none" lIns="92075" tIns="46038" rIns="92075" bIns="46038">
                <a:spAutoFit/>
              </a:bodyPr>
              <a:lstStyle/>
              <a:p>
                <a:pPr eaLnBrk="0" hangingPunct="0"/>
                <a:r>
                  <a:rPr lang="en-US" sz="2400">
                    <a:solidFill>
                      <a:schemeClr val="bg2"/>
                    </a:solidFill>
                    <a:latin typeface="B Zar" pitchFamily="2" charset="-78"/>
                  </a:rPr>
                  <a:t>4</a:t>
                </a:r>
              </a:p>
            </p:txBody>
          </p:sp>
          <p:sp>
            <p:nvSpPr>
              <p:cNvPr id="1098" name="Rectangle 29"/>
              <p:cNvSpPr>
                <a:spLocks noChangeArrowheads="1"/>
              </p:cNvSpPr>
              <p:nvPr/>
            </p:nvSpPr>
            <p:spPr bwMode="auto">
              <a:xfrm>
                <a:off x="3110" y="806"/>
                <a:ext cx="195" cy="288"/>
              </a:xfrm>
              <a:prstGeom prst="rect">
                <a:avLst/>
              </a:prstGeom>
              <a:noFill/>
              <a:ln w="9525">
                <a:noFill/>
                <a:miter lim="800000"/>
                <a:headEnd/>
                <a:tailEnd/>
              </a:ln>
            </p:spPr>
            <p:txBody>
              <a:bodyPr wrap="none" lIns="92075" tIns="46038" rIns="92075" bIns="46038">
                <a:spAutoFit/>
              </a:bodyPr>
              <a:lstStyle/>
              <a:p>
                <a:pPr eaLnBrk="0" hangingPunct="0"/>
                <a:r>
                  <a:rPr lang="en-US" sz="2400">
                    <a:solidFill>
                      <a:schemeClr val="bg2"/>
                    </a:solidFill>
                    <a:latin typeface="B Zar" pitchFamily="2" charset="-78"/>
                  </a:rPr>
                  <a:t>5</a:t>
                </a:r>
              </a:p>
            </p:txBody>
          </p:sp>
          <p:sp>
            <p:nvSpPr>
              <p:cNvPr id="1099" name="Rectangle 30"/>
              <p:cNvSpPr>
                <a:spLocks noChangeArrowheads="1"/>
              </p:cNvSpPr>
              <p:nvPr/>
            </p:nvSpPr>
            <p:spPr bwMode="auto">
              <a:xfrm>
                <a:off x="3878" y="902"/>
                <a:ext cx="195" cy="288"/>
              </a:xfrm>
              <a:prstGeom prst="rect">
                <a:avLst/>
              </a:prstGeom>
              <a:noFill/>
              <a:ln w="9525">
                <a:noFill/>
                <a:miter lim="800000"/>
                <a:headEnd/>
                <a:tailEnd/>
              </a:ln>
            </p:spPr>
            <p:txBody>
              <a:bodyPr wrap="none" lIns="92075" tIns="46038" rIns="92075" bIns="46038">
                <a:spAutoFit/>
              </a:bodyPr>
              <a:lstStyle/>
              <a:p>
                <a:pPr eaLnBrk="0" hangingPunct="0"/>
                <a:r>
                  <a:rPr lang="en-US" sz="2400">
                    <a:solidFill>
                      <a:schemeClr val="bg2"/>
                    </a:solidFill>
                    <a:latin typeface="B Zar" pitchFamily="2" charset="-78"/>
                  </a:rPr>
                  <a:t>6</a:t>
                </a:r>
              </a:p>
            </p:txBody>
          </p:sp>
          <p:sp>
            <p:nvSpPr>
              <p:cNvPr id="1100" name="Rectangle 31"/>
              <p:cNvSpPr>
                <a:spLocks noChangeArrowheads="1"/>
              </p:cNvSpPr>
              <p:nvPr/>
            </p:nvSpPr>
            <p:spPr bwMode="auto">
              <a:xfrm>
                <a:off x="4262" y="1142"/>
                <a:ext cx="195" cy="288"/>
              </a:xfrm>
              <a:prstGeom prst="rect">
                <a:avLst/>
              </a:prstGeom>
              <a:noFill/>
              <a:ln w="9525">
                <a:noFill/>
                <a:miter lim="800000"/>
                <a:headEnd/>
                <a:tailEnd/>
              </a:ln>
            </p:spPr>
            <p:txBody>
              <a:bodyPr wrap="none" lIns="92075" tIns="46038" rIns="92075" bIns="46038">
                <a:spAutoFit/>
              </a:bodyPr>
              <a:lstStyle/>
              <a:p>
                <a:pPr eaLnBrk="0" hangingPunct="0"/>
                <a:r>
                  <a:rPr lang="en-US" sz="2400">
                    <a:solidFill>
                      <a:schemeClr val="bg2"/>
                    </a:solidFill>
                    <a:latin typeface="B Zar" pitchFamily="2" charset="-78"/>
                  </a:rPr>
                  <a:t>7</a:t>
                </a:r>
              </a:p>
            </p:txBody>
          </p:sp>
          <p:sp>
            <p:nvSpPr>
              <p:cNvPr id="1101" name="Rectangle 32"/>
              <p:cNvSpPr>
                <a:spLocks noChangeArrowheads="1"/>
              </p:cNvSpPr>
              <p:nvPr/>
            </p:nvSpPr>
            <p:spPr bwMode="auto">
              <a:xfrm>
                <a:off x="3782" y="1334"/>
                <a:ext cx="195" cy="288"/>
              </a:xfrm>
              <a:prstGeom prst="rect">
                <a:avLst/>
              </a:prstGeom>
              <a:noFill/>
              <a:ln w="9525">
                <a:noFill/>
                <a:miter lim="800000"/>
                <a:headEnd/>
                <a:tailEnd/>
              </a:ln>
            </p:spPr>
            <p:txBody>
              <a:bodyPr wrap="none" lIns="92075" tIns="46038" rIns="92075" bIns="46038">
                <a:spAutoFit/>
              </a:bodyPr>
              <a:lstStyle/>
              <a:p>
                <a:pPr eaLnBrk="0" hangingPunct="0"/>
                <a:r>
                  <a:rPr lang="en-US" sz="2400">
                    <a:solidFill>
                      <a:schemeClr val="bg2"/>
                    </a:solidFill>
                    <a:latin typeface="B Zar" pitchFamily="2" charset="-78"/>
                  </a:rPr>
                  <a:t>8</a:t>
                </a:r>
              </a:p>
            </p:txBody>
          </p:sp>
          <p:sp>
            <p:nvSpPr>
              <p:cNvPr id="1102" name="Rectangle 33"/>
              <p:cNvSpPr>
                <a:spLocks noChangeArrowheads="1"/>
              </p:cNvSpPr>
              <p:nvPr/>
            </p:nvSpPr>
            <p:spPr bwMode="auto">
              <a:xfrm>
                <a:off x="3014" y="1190"/>
                <a:ext cx="330" cy="288"/>
              </a:xfrm>
              <a:prstGeom prst="rect">
                <a:avLst/>
              </a:prstGeom>
              <a:noFill/>
              <a:ln w="9525">
                <a:noFill/>
                <a:miter lim="800000"/>
                <a:headEnd/>
                <a:tailEnd/>
              </a:ln>
            </p:spPr>
            <p:txBody>
              <a:bodyPr lIns="92075" tIns="46038" rIns="92075" bIns="46038">
                <a:spAutoFit/>
              </a:bodyPr>
              <a:lstStyle/>
              <a:p>
                <a:pPr eaLnBrk="0" hangingPunct="0"/>
                <a:r>
                  <a:rPr lang="en-US" sz="2400">
                    <a:solidFill>
                      <a:schemeClr val="bg2"/>
                    </a:solidFill>
                    <a:latin typeface="B Zar" pitchFamily="2" charset="-78"/>
                  </a:rPr>
                  <a:t>10</a:t>
                </a:r>
              </a:p>
            </p:txBody>
          </p:sp>
          <p:sp>
            <p:nvSpPr>
              <p:cNvPr id="1103" name="Rectangle 34"/>
              <p:cNvSpPr>
                <a:spLocks noChangeArrowheads="1"/>
              </p:cNvSpPr>
              <p:nvPr/>
            </p:nvSpPr>
            <p:spPr bwMode="auto">
              <a:xfrm>
                <a:off x="3350" y="1814"/>
                <a:ext cx="330" cy="288"/>
              </a:xfrm>
              <a:prstGeom prst="rect">
                <a:avLst/>
              </a:prstGeom>
              <a:noFill/>
              <a:ln w="9525">
                <a:noFill/>
                <a:miter lim="800000"/>
                <a:headEnd/>
                <a:tailEnd/>
              </a:ln>
            </p:spPr>
            <p:txBody>
              <a:bodyPr lIns="92075" tIns="46038" rIns="92075" bIns="46038">
                <a:spAutoFit/>
              </a:bodyPr>
              <a:lstStyle/>
              <a:p>
                <a:pPr eaLnBrk="0" hangingPunct="0"/>
                <a:r>
                  <a:rPr lang="en-US" sz="2400">
                    <a:solidFill>
                      <a:schemeClr val="bg2"/>
                    </a:solidFill>
                    <a:latin typeface="B Zar" pitchFamily="2" charset="-78"/>
                  </a:rPr>
                  <a:t>17</a:t>
                </a:r>
              </a:p>
            </p:txBody>
          </p:sp>
          <p:sp>
            <p:nvSpPr>
              <p:cNvPr id="1104" name="Rectangle 35"/>
              <p:cNvSpPr>
                <a:spLocks noChangeArrowheads="1"/>
              </p:cNvSpPr>
              <p:nvPr/>
            </p:nvSpPr>
            <p:spPr bwMode="auto">
              <a:xfrm>
                <a:off x="2678" y="1862"/>
                <a:ext cx="330" cy="288"/>
              </a:xfrm>
              <a:prstGeom prst="rect">
                <a:avLst/>
              </a:prstGeom>
              <a:noFill/>
              <a:ln w="9525">
                <a:noFill/>
                <a:miter lim="800000"/>
                <a:headEnd/>
                <a:tailEnd/>
              </a:ln>
            </p:spPr>
            <p:txBody>
              <a:bodyPr lIns="92075" tIns="46038" rIns="92075" bIns="46038">
                <a:spAutoFit/>
              </a:bodyPr>
              <a:lstStyle/>
              <a:p>
                <a:pPr eaLnBrk="0" hangingPunct="0"/>
                <a:r>
                  <a:rPr lang="en-US" sz="2400">
                    <a:solidFill>
                      <a:schemeClr val="bg2"/>
                    </a:solidFill>
                    <a:latin typeface="B Zar" pitchFamily="2" charset="-78"/>
                  </a:rPr>
                  <a:t>16</a:t>
                </a:r>
              </a:p>
            </p:txBody>
          </p:sp>
          <p:sp>
            <p:nvSpPr>
              <p:cNvPr id="1105" name="Rectangle 36"/>
              <p:cNvSpPr>
                <a:spLocks noChangeArrowheads="1"/>
              </p:cNvSpPr>
              <p:nvPr/>
            </p:nvSpPr>
            <p:spPr bwMode="auto">
              <a:xfrm>
                <a:off x="2294" y="2054"/>
                <a:ext cx="330" cy="288"/>
              </a:xfrm>
              <a:prstGeom prst="rect">
                <a:avLst/>
              </a:prstGeom>
              <a:noFill/>
              <a:ln w="9525">
                <a:noFill/>
                <a:miter lim="800000"/>
                <a:headEnd/>
                <a:tailEnd/>
              </a:ln>
            </p:spPr>
            <p:txBody>
              <a:bodyPr lIns="92075" tIns="46038" rIns="92075" bIns="46038">
                <a:spAutoFit/>
              </a:bodyPr>
              <a:lstStyle/>
              <a:p>
                <a:pPr eaLnBrk="0" hangingPunct="0"/>
                <a:r>
                  <a:rPr lang="en-US" sz="2400">
                    <a:solidFill>
                      <a:schemeClr val="bg2"/>
                    </a:solidFill>
                    <a:latin typeface="B Zar" pitchFamily="2" charset="-78"/>
                  </a:rPr>
                  <a:t>15</a:t>
                </a:r>
              </a:p>
            </p:txBody>
          </p:sp>
          <p:sp>
            <p:nvSpPr>
              <p:cNvPr id="1106" name="Rectangle 37"/>
              <p:cNvSpPr>
                <a:spLocks noChangeArrowheads="1"/>
              </p:cNvSpPr>
              <p:nvPr/>
            </p:nvSpPr>
            <p:spPr bwMode="auto">
              <a:xfrm>
                <a:off x="1334" y="1670"/>
                <a:ext cx="330" cy="288"/>
              </a:xfrm>
              <a:prstGeom prst="rect">
                <a:avLst/>
              </a:prstGeom>
              <a:noFill/>
              <a:ln w="9525">
                <a:noFill/>
                <a:miter lim="800000"/>
                <a:headEnd/>
                <a:tailEnd/>
              </a:ln>
            </p:spPr>
            <p:txBody>
              <a:bodyPr lIns="92075" tIns="46038" rIns="92075" bIns="46038">
                <a:spAutoFit/>
              </a:bodyPr>
              <a:lstStyle/>
              <a:p>
                <a:pPr eaLnBrk="0" hangingPunct="0"/>
                <a:r>
                  <a:rPr lang="en-US" sz="2400">
                    <a:solidFill>
                      <a:schemeClr val="bg2"/>
                    </a:solidFill>
                    <a:latin typeface="B Zar" pitchFamily="2" charset="-78"/>
                  </a:rPr>
                  <a:t>13</a:t>
                </a:r>
              </a:p>
            </p:txBody>
          </p:sp>
          <p:sp>
            <p:nvSpPr>
              <p:cNvPr id="1107" name="Rectangle 38"/>
              <p:cNvSpPr>
                <a:spLocks noChangeArrowheads="1"/>
              </p:cNvSpPr>
              <p:nvPr/>
            </p:nvSpPr>
            <p:spPr bwMode="auto">
              <a:xfrm>
                <a:off x="1910" y="1862"/>
                <a:ext cx="330" cy="288"/>
              </a:xfrm>
              <a:prstGeom prst="rect">
                <a:avLst/>
              </a:prstGeom>
              <a:noFill/>
              <a:ln w="9525">
                <a:noFill/>
                <a:miter lim="800000"/>
                <a:headEnd/>
                <a:tailEnd/>
              </a:ln>
            </p:spPr>
            <p:txBody>
              <a:bodyPr lIns="92075" tIns="46038" rIns="92075" bIns="46038">
                <a:spAutoFit/>
              </a:bodyPr>
              <a:lstStyle/>
              <a:p>
                <a:pPr eaLnBrk="0" hangingPunct="0"/>
                <a:r>
                  <a:rPr lang="en-US" sz="2400">
                    <a:solidFill>
                      <a:schemeClr val="bg2"/>
                    </a:solidFill>
                    <a:latin typeface="B Zar" pitchFamily="2" charset="-78"/>
                  </a:rPr>
                  <a:t>14</a:t>
                </a:r>
              </a:p>
            </p:txBody>
          </p:sp>
          <p:sp>
            <p:nvSpPr>
              <p:cNvPr id="1108" name="Rectangle 39"/>
              <p:cNvSpPr>
                <a:spLocks noChangeArrowheads="1"/>
              </p:cNvSpPr>
              <p:nvPr/>
            </p:nvSpPr>
            <p:spPr bwMode="auto">
              <a:xfrm>
                <a:off x="1814" y="1382"/>
                <a:ext cx="330" cy="288"/>
              </a:xfrm>
              <a:prstGeom prst="rect">
                <a:avLst/>
              </a:prstGeom>
              <a:noFill/>
              <a:ln w="9525">
                <a:noFill/>
                <a:miter lim="800000"/>
                <a:headEnd/>
                <a:tailEnd/>
              </a:ln>
            </p:spPr>
            <p:txBody>
              <a:bodyPr lIns="92075" tIns="46038" rIns="92075" bIns="46038">
                <a:spAutoFit/>
              </a:bodyPr>
              <a:lstStyle/>
              <a:p>
                <a:pPr eaLnBrk="0" hangingPunct="0"/>
                <a:r>
                  <a:rPr lang="en-US" sz="2400">
                    <a:solidFill>
                      <a:schemeClr val="bg2"/>
                    </a:solidFill>
                    <a:latin typeface="B Zar" pitchFamily="2" charset="-78"/>
                  </a:rPr>
                  <a:t>12</a:t>
                </a:r>
              </a:p>
            </p:txBody>
          </p:sp>
          <p:sp>
            <p:nvSpPr>
              <p:cNvPr id="1109" name="Rectangle 40"/>
              <p:cNvSpPr>
                <a:spLocks noChangeArrowheads="1"/>
              </p:cNvSpPr>
              <p:nvPr/>
            </p:nvSpPr>
            <p:spPr bwMode="auto">
              <a:xfrm>
                <a:off x="2486" y="1238"/>
                <a:ext cx="330" cy="288"/>
              </a:xfrm>
              <a:prstGeom prst="rect">
                <a:avLst/>
              </a:prstGeom>
              <a:noFill/>
              <a:ln w="9525">
                <a:noFill/>
                <a:miter lim="800000"/>
                <a:headEnd/>
                <a:tailEnd/>
              </a:ln>
            </p:spPr>
            <p:txBody>
              <a:bodyPr lIns="92075" tIns="46038" rIns="92075" bIns="46038">
                <a:spAutoFit/>
              </a:bodyPr>
              <a:lstStyle/>
              <a:p>
                <a:pPr eaLnBrk="0" hangingPunct="0"/>
                <a:r>
                  <a:rPr lang="en-US" sz="2400">
                    <a:solidFill>
                      <a:schemeClr val="bg2"/>
                    </a:solidFill>
                    <a:latin typeface="B Zar" pitchFamily="2" charset="-78"/>
                  </a:rPr>
                  <a:t>11</a:t>
                </a:r>
              </a:p>
            </p:txBody>
          </p:sp>
        </p:grpSp>
      </p:grpSp>
      <p:grpSp>
        <p:nvGrpSpPr>
          <p:cNvPr id="1047" name="Group 41"/>
          <p:cNvGrpSpPr>
            <a:grpSpLocks/>
          </p:cNvGrpSpPr>
          <p:nvPr/>
        </p:nvGrpSpPr>
        <p:grpSpPr bwMode="auto">
          <a:xfrm>
            <a:off x="7027863" y="168275"/>
            <a:ext cx="1981200" cy="6005513"/>
            <a:chOff x="4427" y="106"/>
            <a:chExt cx="1248" cy="3783"/>
          </a:xfrm>
        </p:grpSpPr>
        <p:sp>
          <p:nvSpPr>
            <p:cNvPr id="1089" name="Rectangle 42"/>
            <p:cNvSpPr>
              <a:spLocks noChangeArrowheads="1"/>
            </p:cNvSpPr>
            <p:nvPr/>
          </p:nvSpPr>
          <p:spPr bwMode="auto">
            <a:xfrm>
              <a:off x="4427" y="106"/>
              <a:ext cx="1248" cy="3783"/>
            </a:xfrm>
            <a:prstGeom prst="rect">
              <a:avLst/>
            </a:prstGeom>
            <a:noFill/>
            <a:ln w="9525">
              <a:noFill/>
              <a:miter lim="800000"/>
              <a:headEnd/>
              <a:tailEnd/>
            </a:ln>
          </p:spPr>
          <p:txBody>
            <a:bodyPr wrap="none" lIns="92075" tIns="46038" rIns="92075" bIns="46038">
              <a:spAutoFit/>
            </a:bodyPr>
            <a:lstStyle/>
            <a:p>
              <a:pPr algn="ctr" eaLnBrk="0" hangingPunct="0"/>
              <a:r>
                <a:rPr lang="en-US" sz="2800">
                  <a:latin typeface="Times New Roman" pitchFamily="18" charset="0"/>
                  <a:cs typeface="Times New Roman" pitchFamily="18" charset="0"/>
                </a:rPr>
                <a:t>List of Units</a:t>
              </a:r>
            </a:p>
            <a:p>
              <a:pPr algn="ctr" eaLnBrk="0" hangingPunct="0"/>
              <a:r>
                <a:rPr lang="en-US" sz="2000">
                  <a:latin typeface="B Zar" pitchFamily="2" charset="-78"/>
                </a:rPr>
                <a:t>1</a:t>
              </a:r>
            </a:p>
            <a:p>
              <a:pPr algn="ctr" eaLnBrk="0" hangingPunct="0"/>
              <a:r>
                <a:rPr lang="en-US" sz="2000">
                  <a:latin typeface="B Zar" pitchFamily="2" charset="-78"/>
                </a:rPr>
                <a:t>2</a:t>
              </a:r>
            </a:p>
            <a:p>
              <a:pPr algn="ctr" eaLnBrk="0" hangingPunct="0"/>
              <a:r>
                <a:rPr lang="en-US" sz="2000">
                  <a:latin typeface="B Zar" pitchFamily="2" charset="-78"/>
                </a:rPr>
                <a:t>3</a:t>
              </a:r>
            </a:p>
            <a:p>
              <a:pPr algn="ctr" eaLnBrk="0" hangingPunct="0"/>
              <a:r>
                <a:rPr lang="en-US" sz="2000">
                  <a:latin typeface="B Zar" pitchFamily="2" charset="-78"/>
                </a:rPr>
                <a:t>4</a:t>
              </a:r>
            </a:p>
            <a:p>
              <a:pPr algn="ctr" eaLnBrk="0" hangingPunct="0"/>
              <a:r>
                <a:rPr lang="en-US" sz="2000">
                  <a:latin typeface="B Zar" pitchFamily="2" charset="-78"/>
                </a:rPr>
                <a:t>5</a:t>
              </a:r>
            </a:p>
            <a:p>
              <a:pPr algn="ctr" eaLnBrk="0" hangingPunct="0"/>
              <a:r>
                <a:rPr lang="en-US" sz="2000">
                  <a:latin typeface="B Zar" pitchFamily="2" charset="-78"/>
                </a:rPr>
                <a:t>6</a:t>
              </a:r>
            </a:p>
            <a:p>
              <a:pPr algn="ctr" eaLnBrk="0" hangingPunct="0"/>
              <a:r>
                <a:rPr lang="en-US" sz="2000">
                  <a:latin typeface="B Zar" pitchFamily="2" charset="-78"/>
                </a:rPr>
                <a:t>7</a:t>
              </a:r>
            </a:p>
            <a:p>
              <a:pPr algn="ctr" eaLnBrk="0" hangingPunct="0"/>
              <a:r>
                <a:rPr lang="en-US" sz="2000">
                  <a:latin typeface="B Zar" pitchFamily="2" charset="-78"/>
                </a:rPr>
                <a:t>8</a:t>
              </a:r>
            </a:p>
            <a:p>
              <a:pPr algn="ctr" eaLnBrk="0" hangingPunct="0"/>
              <a:r>
                <a:rPr lang="en-US" sz="2000">
                  <a:latin typeface="B Zar" pitchFamily="2" charset="-78"/>
                </a:rPr>
                <a:t>9</a:t>
              </a:r>
            </a:p>
            <a:p>
              <a:pPr algn="ctr" eaLnBrk="0" hangingPunct="0"/>
              <a:r>
                <a:rPr lang="en-US" sz="2000">
                  <a:latin typeface="B Zar" pitchFamily="2" charset="-78"/>
                </a:rPr>
                <a:t>10</a:t>
              </a:r>
            </a:p>
            <a:p>
              <a:pPr algn="ctr" eaLnBrk="0" hangingPunct="0"/>
              <a:r>
                <a:rPr lang="en-US" sz="2000">
                  <a:latin typeface="B Zar" pitchFamily="2" charset="-78"/>
                </a:rPr>
                <a:t>11</a:t>
              </a:r>
            </a:p>
            <a:p>
              <a:pPr algn="ctr" eaLnBrk="0" hangingPunct="0"/>
              <a:r>
                <a:rPr lang="en-US" sz="2000">
                  <a:latin typeface="B Zar" pitchFamily="2" charset="-78"/>
                </a:rPr>
                <a:t>12</a:t>
              </a:r>
            </a:p>
            <a:p>
              <a:pPr algn="ctr" eaLnBrk="0" hangingPunct="0"/>
              <a:r>
                <a:rPr lang="en-US" sz="2000">
                  <a:latin typeface="B Zar" pitchFamily="2" charset="-78"/>
                </a:rPr>
                <a:t>13</a:t>
              </a:r>
            </a:p>
            <a:p>
              <a:pPr algn="ctr" eaLnBrk="0" hangingPunct="0"/>
              <a:r>
                <a:rPr lang="en-US" sz="2000">
                  <a:latin typeface="B Zar" pitchFamily="2" charset="-78"/>
                </a:rPr>
                <a:t>14</a:t>
              </a:r>
            </a:p>
            <a:p>
              <a:pPr algn="ctr" eaLnBrk="0" hangingPunct="0"/>
              <a:r>
                <a:rPr lang="en-US" sz="2000">
                  <a:latin typeface="B Zar" pitchFamily="2" charset="-78"/>
                </a:rPr>
                <a:t>15</a:t>
              </a:r>
            </a:p>
            <a:p>
              <a:pPr algn="ctr" eaLnBrk="0" hangingPunct="0"/>
              <a:r>
                <a:rPr lang="en-US" sz="2000">
                  <a:latin typeface="B Zar" pitchFamily="2" charset="-78"/>
                </a:rPr>
                <a:t>16</a:t>
              </a:r>
            </a:p>
            <a:p>
              <a:pPr algn="ctr" eaLnBrk="0" hangingPunct="0"/>
              <a:r>
                <a:rPr lang="en-US" sz="2000">
                  <a:latin typeface="B Zar" pitchFamily="2" charset="-78"/>
                </a:rPr>
                <a:t>17</a:t>
              </a:r>
            </a:p>
            <a:p>
              <a:pPr algn="ctr" eaLnBrk="0" hangingPunct="0"/>
              <a:endParaRPr lang="en-US" sz="2000">
                <a:latin typeface="B Zar" pitchFamily="2" charset="-78"/>
              </a:endParaRPr>
            </a:p>
          </p:txBody>
        </p:sp>
        <p:graphicFrame>
          <p:nvGraphicFramePr>
            <p:cNvPr id="1026" name="Object 43"/>
            <p:cNvGraphicFramePr>
              <a:graphicFrameLocks/>
            </p:cNvGraphicFramePr>
            <p:nvPr/>
          </p:nvGraphicFramePr>
          <p:xfrm>
            <a:off x="5171" y="2829"/>
            <a:ext cx="165" cy="243"/>
          </p:xfrm>
          <a:graphic>
            <a:graphicData uri="http://schemas.openxmlformats.org/presentationml/2006/ole">
              <mc:AlternateContent xmlns:mc="http://schemas.openxmlformats.org/markup-compatibility/2006">
                <mc:Choice xmlns:v="urn:schemas-microsoft-com:vml" Requires="v">
                  <p:oleObj spid="_x0000_s1043" name="Clip" r:id="rId3" imgW="1554120" imgH="2286000" progId="">
                    <p:embed/>
                  </p:oleObj>
                </mc:Choice>
                <mc:Fallback>
                  <p:oleObj name="Clip" r:id="rId3" imgW="1554120" imgH="2286000" progId="">
                    <p:embed/>
                    <p:pic>
                      <p:nvPicPr>
                        <p:cNvPr id="0" name="Object 4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71" y="2829"/>
                          <a:ext cx="165" cy="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7" name="Object 44"/>
            <p:cNvGraphicFramePr>
              <a:graphicFrameLocks/>
            </p:cNvGraphicFramePr>
            <p:nvPr/>
          </p:nvGraphicFramePr>
          <p:xfrm>
            <a:off x="5171" y="2637"/>
            <a:ext cx="165" cy="243"/>
          </p:xfrm>
          <a:graphic>
            <a:graphicData uri="http://schemas.openxmlformats.org/presentationml/2006/ole">
              <mc:AlternateContent xmlns:mc="http://schemas.openxmlformats.org/markup-compatibility/2006">
                <mc:Choice xmlns:v="urn:schemas-microsoft-com:vml" Requires="v">
                  <p:oleObj spid="_x0000_s1044" name="Clip" r:id="rId5" imgW="1554120" imgH="2286000" progId="">
                    <p:embed/>
                  </p:oleObj>
                </mc:Choice>
                <mc:Fallback>
                  <p:oleObj name="Clip" r:id="rId5" imgW="1554120" imgH="2286000" progId="">
                    <p:embed/>
                    <p:pic>
                      <p:nvPicPr>
                        <p:cNvPr id="0" name="Object 4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71" y="2637"/>
                          <a:ext cx="165" cy="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8" name="Object 45"/>
            <p:cNvGraphicFramePr>
              <a:graphicFrameLocks/>
            </p:cNvGraphicFramePr>
            <p:nvPr/>
          </p:nvGraphicFramePr>
          <p:xfrm>
            <a:off x="5171" y="1869"/>
            <a:ext cx="165" cy="243"/>
          </p:xfrm>
          <a:graphic>
            <a:graphicData uri="http://schemas.openxmlformats.org/presentationml/2006/ole">
              <mc:AlternateContent xmlns:mc="http://schemas.openxmlformats.org/markup-compatibility/2006">
                <mc:Choice xmlns:v="urn:schemas-microsoft-com:vml" Requires="v">
                  <p:oleObj spid="_x0000_s1045" name="Clip" r:id="rId6" imgW="1554120" imgH="2286000" progId="">
                    <p:embed/>
                  </p:oleObj>
                </mc:Choice>
                <mc:Fallback>
                  <p:oleObj name="Clip" r:id="rId6" imgW="1554120" imgH="2286000" progId="">
                    <p:embed/>
                    <p:pic>
                      <p:nvPicPr>
                        <p:cNvPr id="0" name="Object 45"/>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71" y="1869"/>
                          <a:ext cx="165" cy="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9" name="Object 46"/>
            <p:cNvGraphicFramePr>
              <a:graphicFrameLocks/>
            </p:cNvGraphicFramePr>
            <p:nvPr/>
          </p:nvGraphicFramePr>
          <p:xfrm>
            <a:off x="5171" y="1677"/>
            <a:ext cx="165" cy="243"/>
          </p:xfrm>
          <a:graphic>
            <a:graphicData uri="http://schemas.openxmlformats.org/presentationml/2006/ole">
              <mc:AlternateContent xmlns:mc="http://schemas.openxmlformats.org/markup-compatibility/2006">
                <mc:Choice xmlns:v="urn:schemas-microsoft-com:vml" Requires="v">
                  <p:oleObj spid="_x0000_s1046" name="Clip" r:id="rId7" imgW="1554120" imgH="2286000" progId="">
                    <p:embed/>
                  </p:oleObj>
                </mc:Choice>
                <mc:Fallback>
                  <p:oleObj name="Clip" r:id="rId7" imgW="1554120" imgH="2286000" progId="">
                    <p:embed/>
                    <p:pic>
                      <p:nvPicPr>
                        <p:cNvPr id="0" name="Object 46"/>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71" y="1677"/>
                          <a:ext cx="165" cy="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30" name="Object 47"/>
            <p:cNvGraphicFramePr>
              <a:graphicFrameLocks/>
            </p:cNvGraphicFramePr>
            <p:nvPr/>
          </p:nvGraphicFramePr>
          <p:xfrm>
            <a:off x="5171" y="1101"/>
            <a:ext cx="165" cy="243"/>
          </p:xfrm>
          <a:graphic>
            <a:graphicData uri="http://schemas.openxmlformats.org/presentationml/2006/ole">
              <mc:AlternateContent xmlns:mc="http://schemas.openxmlformats.org/markup-compatibility/2006">
                <mc:Choice xmlns:v="urn:schemas-microsoft-com:vml" Requires="v">
                  <p:oleObj spid="_x0000_s1047" name="Clip" r:id="rId8" imgW="1554120" imgH="2286000" progId="">
                    <p:embed/>
                  </p:oleObj>
                </mc:Choice>
                <mc:Fallback>
                  <p:oleObj name="Clip" r:id="rId8" imgW="1554120" imgH="2286000" progId="">
                    <p:embed/>
                    <p:pic>
                      <p:nvPicPr>
                        <p:cNvPr id="0" name="Object 47"/>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71" y="1101"/>
                          <a:ext cx="165" cy="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31" name="Object 48"/>
            <p:cNvGraphicFramePr>
              <a:graphicFrameLocks/>
            </p:cNvGraphicFramePr>
            <p:nvPr/>
          </p:nvGraphicFramePr>
          <p:xfrm>
            <a:off x="5171" y="525"/>
            <a:ext cx="165" cy="243"/>
          </p:xfrm>
          <a:graphic>
            <a:graphicData uri="http://schemas.openxmlformats.org/presentationml/2006/ole">
              <mc:AlternateContent xmlns:mc="http://schemas.openxmlformats.org/markup-compatibility/2006">
                <mc:Choice xmlns:v="urn:schemas-microsoft-com:vml" Requires="v">
                  <p:oleObj spid="_x0000_s1048" name="Clip" r:id="rId9" imgW="1554120" imgH="2286000" progId="">
                    <p:embed/>
                  </p:oleObj>
                </mc:Choice>
                <mc:Fallback>
                  <p:oleObj name="Clip" r:id="rId9" imgW="1554120" imgH="2286000" progId="">
                    <p:embed/>
                    <p:pic>
                      <p:nvPicPr>
                        <p:cNvPr id="0" name="Object 48"/>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71" y="525"/>
                          <a:ext cx="165" cy="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32" name="Object 49"/>
            <p:cNvGraphicFramePr>
              <a:graphicFrameLocks/>
            </p:cNvGraphicFramePr>
            <p:nvPr/>
          </p:nvGraphicFramePr>
          <p:xfrm>
            <a:off x="5171" y="333"/>
            <a:ext cx="165" cy="243"/>
          </p:xfrm>
          <a:graphic>
            <a:graphicData uri="http://schemas.openxmlformats.org/presentationml/2006/ole">
              <mc:AlternateContent xmlns:mc="http://schemas.openxmlformats.org/markup-compatibility/2006">
                <mc:Choice xmlns:v="urn:schemas-microsoft-com:vml" Requires="v">
                  <p:oleObj spid="_x0000_s1049" name="Clip" r:id="rId10" imgW="1554120" imgH="2286000" progId="">
                    <p:embed/>
                  </p:oleObj>
                </mc:Choice>
                <mc:Fallback>
                  <p:oleObj name="Clip" r:id="rId10" imgW="1554120" imgH="2286000" progId="">
                    <p:embed/>
                    <p:pic>
                      <p:nvPicPr>
                        <p:cNvPr id="0" name="Object 49"/>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71" y="333"/>
                          <a:ext cx="165" cy="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33" name="Object 50"/>
            <p:cNvGraphicFramePr>
              <a:graphicFrameLocks/>
            </p:cNvGraphicFramePr>
            <p:nvPr/>
          </p:nvGraphicFramePr>
          <p:xfrm>
            <a:off x="5171" y="909"/>
            <a:ext cx="165" cy="243"/>
          </p:xfrm>
          <a:graphic>
            <a:graphicData uri="http://schemas.openxmlformats.org/presentationml/2006/ole">
              <mc:AlternateContent xmlns:mc="http://schemas.openxmlformats.org/markup-compatibility/2006">
                <mc:Choice xmlns:v="urn:schemas-microsoft-com:vml" Requires="v">
                  <p:oleObj spid="_x0000_s1050" name="Clip" r:id="rId11" imgW="1554120" imgH="2286000" progId="">
                    <p:embed/>
                  </p:oleObj>
                </mc:Choice>
                <mc:Fallback>
                  <p:oleObj name="Clip" r:id="rId11" imgW="1554120" imgH="2286000" progId="">
                    <p:embed/>
                    <p:pic>
                      <p:nvPicPr>
                        <p:cNvPr id="0" name="Object 50"/>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71" y="909"/>
                          <a:ext cx="165" cy="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34" name="Object 51"/>
            <p:cNvGraphicFramePr>
              <a:graphicFrameLocks/>
            </p:cNvGraphicFramePr>
            <p:nvPr/>
          </p:nvGraphicFramePr>
          <p:xfrm>
            <a:off x="5171" y="717"/>
            <a:ext cx="165" cy="243"/>
          </p:xfrm>
          <a:graphic>
            <a:graphicData uri="http://schemas.openxmlformats.org/presentationml/2006/ole">
              <mc:AlternateContent xmlns:mc="http://schemas.openxmlformats.org/markup-compatibility/2006">
                <mc:Choice xmlns:v="urn:schemas-microsoft-com:vml" Requires="v">
                  <p:oleObj spid="_x0000_s1051" name="Clip" r:id="rId12" imgW="1554120" imgH="2286000" progId="">
                    <p:embed/>
                  </p:oleObj>
                </mc:Choice>
                <mc:Fallback>
                  <p:oleObj name="Clip" r:id="rId12" imgW="1554120" imgH="2286000" progId="">
                    <p:embed/>
                    <p:pic>
                      <p:nvPicPr>
                        <p:cNvPr id="0" name="Object 5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71" y="717"/>
                          <a:ext cx="165" cy="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35" name="Object 52"/>
            <p:cNvGraphicFramePr>
              <a:graphicFrameLocks/>
            </p:cNvGraphicFramePr>
            <p:nvPr/>
          </p:nvGraphicFramePr>
          <p:xfrm>
            <a:off x="5171" y="1485"/>
            <a:ext cx="165" cy="243"/>
          </p:xfrm>
          <a:graphic>
            <a:graphicData uri="http://schemas.openxmlformats.org/presentationml/2006/ole">
              <mc:AlternateContent xmlns:mc="http://schemas.openxmlformats.org/markup-compatibility/2006">
                <mc:Choice xmlns:v="urn:schemas-microsoft-com:vml" Requires="v">
                  <p:oleObj spid="_x0000_s1052" name="Clip" r:id="rId13" imgW="1554120" imgH="2286000" progId="">
                    <p:embed/>
                  </p:oleObj>
                </mc:Choice>
                <mc:Fallback>
                  <p:oleObj name="Clip" r:id="rId13" imgW="1554120" imgH="2286000" progId="">
                    <p:embed/>
                    <p:pic>
                      <p:nvPicPr>
                        <p:cNvPr id="0" name="Object 5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71" y="1485"/>
                          <a:ext cx="165" cy="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36" name="Object 53"/>
            <p:cNvGraphicFramePr>
              <a:graphicFrameLocks/>
            </p:cNvGraphicFramePr>
            <p:nvPr/>
          </p:nvGraphicFramePr>
          <p:xfrm>
            <a:off x="5171" y="1293"/>
            <a:ext cx="165" cy="243"/>
          </p:xfrm>
          <a:graphic>
            <a:graphicData uri="http://schemas.openxmlformats.org/presentationml/2006/ole">
              <mc:AlternateContent xmlns:mc="http://schemas.openxmlformats.org/markup-compatibility/2006">
                <mc:Choice xmlns:v="urn:schemas-microsoft-com:vml" Requires="v">
                  <p:oleObj spid="_x0000_s1053" name="Clip" r:id="rId14" imgW="1554120" imgH="2286000" progId="">
                    <p:embed/>
                  </p:oleObj>
                </mc:Choice>
                <mc:Fallback>
                  <p:oleObj name="Clip" r:id="rId14" imgW="1554120" imgH="2286000" progId="">
                    <p:embed/>
                    <p:pic>
                      <p:nvPicPr>
                        <p:cNvPr id="0" name="Object 5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71" y="1293"/>
                          <a:ext cx="165" cy="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37" name="Object 54"/>
            <p:cNvGraphicFramePr>
              <a:graphicFrameLocks/>
            </p:cNvGraphicFramePr>
            <p:nvPr/>
          </p:nvGraphicFramePr>
          <p:xfrm>
            <a:off x="5171" y="2445"/>
            <a:ext cx="165" cy="243"/>
          </p:xfrm>
          <a:graphic>
            <a:graphicData uri="http://schemas.openxmlformats.org/presentationml/2006/ole">
              <mc:AlternateContent xmlns:mc="http://schemas.openxmlformats.org/markup-compatibility/2006">
                <mc:Choice xmlns:v="urn:schemas-microsoft-com:vml" Requires="v">
                  <p:oleObj spid="_x0000_s1054" name="Clip" r:id="rId15" imgW="1554120" imgH="2286000" progId="">
                    <p:embed/>
                  </p:oleObj>
                </mc:Choice>
                <mc:Fallback>
                  <p:oleObj name="Clip" r:id="rId15" imgW="1554120" imgH="2286000" progId="">
                    <p:embed/>
                    <p:pic>
                      <p:nvPicPr>
                        <p:cNvPr id="0" name="Object 5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71" y="2445"/>
                          <a:ext cx="165" cy="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38" name="Object 55"/>
            <p:cNvGraphicFramePr>
              <a:graphicFrameLocks/>
            </p:cNvGraphicFramePr>
            <p:nvPr/>
          </p:nvGraphicFramePr>
          <p:xfrm>
            <a:off x="5171" y="2253"/>
            <a:ext cx="165" cy="243"/>
          </p:xfrm>
          <a:graphic>
            <a:graphicData uri="http://schemas.openxmlformats.org/presentationml/2006/ole">
              <mc:AlternateContent xmlns:mc="http://schemas.openxmlformats.org/markup-compatibility/2006">
                <mc:Choice xmlns:v="urn:schemas-microsoft-com:vml" Requires="v">
                  <p:oleObj spid="_x0000_s1055" name="Clip" r:id="rId16" imgW="1554120" imgH="2286000" progId="">
                    <p:embed/>
                  </p:oleObj>
                </mc:Choice>
                <mc:Fallback>
                  <p:oleObj name="Clip" r:id="rId16" imgW="1554120" imgH="2286000" progId="">
                    <p:embed/>
                    <p:pic>
                      <p:nvPicPr>
                        <p:cNvPr id="0" name="Object 55"/>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71" y="2253"/>
                          <a:ext cx="165" cy="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39" name="Object 56"/>
            <p:cNvGraphicFramePr>
              <a:graphicFrameLocks/>
            </p:cNvGraphicFramePr>
            <p:nvPr/>
          </p:nvGraphicFramePr>
          <p:xfrm>
            <a:off x="5171" y="2061"/>
            <a:ext cx="165" cy="243"/>
          </p:xfrm>
          <a:graphic>
            <a:graphicData uri="http://schemas.openxmlformats.org/presentationml/2006/ole">
              <mc:AlternateContent xmlns:mc="http://schemas.openxmlformats.org/markup-compatibility/2006">
                <mc:Choice xmlns:v="urn:schemas-microsoft-com:vml" Requires="v">
                  <p:oleObj spid="_x0000_s1056" name="Clip" r:id="rId17" imgW="1554120" imgH="2286000" progId="">
                    <p:embed/>
                  </p:oleObj>
                </mc:Choice>
                <mc:Fallback>
                  <p:oleObj name="Clip" r:id="rId17" imgW="1554120" imgH="2286000" progId="">
                    <p:embed/>
                    <p:pic>
                      <p:nvPicPr>
                        <p:cNvPr id="0" name="Object 56"/>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71" y="2061"/>
                          <a:ext cx="165" cy="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40" name="Object 57"/>
            <p:cNvGraphicFramePr>
              <a:graphicFrameLocks/>
            </p:cNvGraphicFramePr>
            <p:nvPr/>
          </p:nvGraphicFramePr>
          <p:xfrm>
            <a:off x="5171" y="3405"/>
            <a:ext cx="165" cy="243"/>
          </p:xfrm>
          <a:graphic>
            <a:graphicData uri="http://schemas.openxmlformats.org/presentationml/2006/ole">
              <mc:AlternateContent xmlns:mc="http://schemas.openxmlformats.org/markup-compatibility/2006">
                <mc:Choice xmlns:v="urn:schemas-microsoft-com:vml" Requires="v">
                  <p:oleObj spid="_x0000_s1057" name="Clip" r:id="rId18" imgW="1554120" imgH="2286000" progId="">
                    <p:embed/>
                  </p:oleObj>
                </mc:Choice>
                <mc:Fallback>
                  <p:oleObj name="Clip" r:id="rId18" imgW="1554120" imgH="2286000" progId="">
                    <p:embed/>
                    <p:pic>
                      <p:nvPicPr>
                        <p:cNvPr id="0" name="Object 57"/>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71" y="3405"/>
                          <a:ext cx="165" cy="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41" name="Object 58"/>
            <p:cNvGraphicFramePr>
              <a:graphicFrameLocks/>
            </p:cNvGraphicFramePr>
            <p:nvPr/>
          </p:nvGraphicFramePr>
          <p:xfrm>
            <a:off x="5171" y="3213"/>
            <a:ext cx="165" cy="243"/>
          </p:xfrm>
          <a:graphic>
            <a:graphicData uri="http://schemas.openxmlformats.org/presentationml/2006/ole">
              <mc:AlternateContent xmlns:mc="http://schemas.openxmlformats.org/markup-compatibility/2006">
                <mc:Choice xmlns:v="urn:schemas-microsoft-com:vml" Requires="v">
                  <p:oleObj spid="_x0000_s1058" name="Clip" r:id="rId19" imgW="1554120" imgH="2286000" progId="">
                    <p:embed/>
                  </p:oleObj>
                </mc:Choice>
                <mc:Fallback>
                  <p:oleObj name="Clip" r:id="rId19" imgW="1554120" imgH="2286000" progId="">
                    <p:embed/>
                    <p:pic>
                      <p:nvPicPr>
                        <p:cNvPr id="0" name="Object 58"/>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71" y="3213"/>
                          <a:ext cx="165" cy="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42" name="Object 59"/>
            <p:cNvGraphicFramePr>
              <a:graphicFrameLocks/>
            </p:cNvGraphicFramePr>
            <p:nvPr/>
          </p:nvGraphicFramePr>
          <p:xfrm>
            <a:off x="5171" y="3021"/>
            <a:ext cx="165" cy="243"/>
          </p:xfrm>
          <a:graphic>
            <a:graphicData uri="http://schemas.openxmlformats.org/presentationml/2006/ole">
              <mc:AlternateContent xmlns:mc="http://schemas.openxmlformats.org/markup-compatibility/2006">
                <mc:Choice xmlns:v="urn:schemas-microsoft-com:vml" Requires="v">
                  <p:oleObj spid="_x0000_s1059" name="Clip" r:id="rId20" imgW="1554120" imgH="2286000" progId="">
                    <p:embed/>
                  </p:oleObj>
                </mc:Choice>
                <mc:Fallback>
                  <p:oleObj name="Clip" r:id="rId20" imgW="1554120" imgH="2286000" progId="">
                    <p:embed/>
                    <p:pic>
                      <p:nvPicPr>
                        <p:cNvPr id="0" name="Object 59"/>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71" y="3021"/>
                          <a:ext cx="165" cy="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1048" name="Oval 60"/>
          <p:cNvSpPr>
            <a:spLocks noChangeArrowheads="1"/>
          </p:cNvSpPr>
          <p:nvPr/>
        </p:nvSpPr>
        <p:spPr bwMode="auto">
          <a:xfrm>
            <a:off x="1682750" y="3816350"/>
            <a:ext cx="5640388" cy="2349500"/>
          </a:xfrm>
          <a:prstGeom prst="ellipse">
            <a:avLst/>
          </a:prstGeom>
          <a:solidFill>
            <a:srgbClr val="FF6600"/>
          </a:solidFill>
          <a:ln w="12700">
            <a:solidFill>
              <a:schemeClr val="tx1"/>
            </a:solidFill>
            <a:round/>
            <a:headEnd/>
            <a:tailEnd/>
          </a:ln>
        </p:spPr>
        <p:txBody>
          <a:bodyPr wrap="none" anchor="ctr"/>
          <a:lstStyle/>
          <a:p>
            <a:endParaRPr lang="fa-IR"/>
          </a:p>
        </p:txBody>
      </p:sp>
      <p:grpSp>
        <p:nvGrpSpPr>
          <p:cNvPr id="1049" name="Group 61"/>
          <p:cNvGrpSpPr>
            <a:grpSpLocks/>
          </p:cNvGrpSpPr>
          <p:nvPr/>
        </p:nvGrpSpPr>
        <p:grpSpPr bwMode="auto">
          <a:xfrm>
            <a:off x="2216150" y="4044950"/>
            <a:ext cx="4940300" cy="1968500"/>
            <a:chOff x="1396" y="2548"/>
            <a:chExt cx="3112" cy="1240"/>
          </a:xfrm>
        </p:grpSpPr>
        <p:sp>
          <p:nvSpPr>
            <p:cNvPr id="240702" name="Rectangle 62"/>
            <p:cNvSpPr>
              <a:spLocks noChangeArrowheads="1"/>
            </p:cNvSpPr>
            <p:nvPr/>
          </p:nvSpPr>
          <p:spPr bwMode="auto">
            <a:xfrm>
              <a:off x="1636" y="2836"/>
              <a:ext cx="136" cy="136"/>
            </a:xfrm>
            <a:prstGeom prst="rect">
              <a:avLst/>
            </a:prstGeom>
            <a:solidFill>
              <a:schemeClr val="accent2"/>
            </a:solidFill>
            <a:ln w="12700">
              <a:solidFill>
                <a:schemeClr val="tx1"/>
              </a:solidFill>
              <a:miter lim="800000"/>
              <a:headEnd/>
              <a:tailEnd/>
            </a:ln>
            <a:effectLst>
              <a:outerShdw dist="107763" dir="2700000" algn="ctr" rotWithShape="0">
                <a:schemeClr val="bg2">
                  <a:alpha val="50000"/>
                </a:schemeClr>
              </a:outerShdw>
            </a:effectLst>
          </p:spPr>
          <p:txBody>
            <a:bodyPr wrap="none" anchor="ctr"/>
            <a:lstStyle/>
            <a:p>
              <a:pPr>
                <a:defRPr/>
              </a:pPr>
              <a:endParaRPr lang="fa-IR"/>
            </a:p>
          </p:txBody>
        </p:sp>
        <p:sp>
          <p:nvSpPr>
            <p:cNvPr id="240703" name="Rectangle 63"/>
            <p:cNvSpPr>
              <a:spLocks noChangeArrowheads="1"/>
            </p:cNvSpPr>
            <p:nvPr/>
          </p:nvSpPr>
          <p:spPr bwMode="auto">
            <a:xfrm>
              <a:off x="2116" y="3124"/>
              <a:ext cx="136" cy="136"/>
            </a:xfrm>
            <a:prstGeom prst="rect">
              <a:avLst/>
            </a:prstGeom>
            <a:solidFill>
              <a:schemeClr val="accent2"/>
            </a:solidFill>
            <a:ln w="12700">
              <a:solidFill>
                <a:schemeClr val="tx1"/>
              </a:solidFill>
              <a:miter lim="800000"/>
              <a:headEnd/>
              <a:tailEnd/>
            </a:ln>
            <a:effectLst>
              <a:outerShdw dist="107763" dir="2700000" algn="ctr" rotWithShape="0">
                <a:schemeClr val="bg2">
                  <a:alpha val="50000"/>
                </a:schemeClr>
              </a:outerShdw>
            </a:effectLst>
          </p:spPr>
          <p:txBody>
            <a:bodyPr wrap="none" anchor="ctr"/>
            <a:lstStyle/>
            <a:p>
              <a:pPr>
                <a:defRPr/>
              </a:pPr>
              <a:endParaRPr lang="fa-IR"/>
            </a:p>
          </p:txBody>
        </p:sp>
        <p:sp>
          <p:nvSpPr>
            <p:cNvPr id="240704" name="Rectangle 64"/>
            <p:cNvSpPr>
              <a:spLocks noChangeArrowheads="1"/>
            </p:cNvSpPr>
            <p:nvPr/>
          </p:nvSpPr>
          <p:spPr bwMode="auto">
            <a:xfrm>
              <a:off x="2644" y="2548"/>
              <a:ext cx="136" cy="136"/>
            </a:xfrm>
            <a:prstGeom prst="rect">
              <a:avLst/>
            </a:prstGeom>
            <a:solidFill>
              <a:schemeClr val="accent2"/>
            </a:solidFill>
            <a:ln w="12700">
              <a:solidFill>
                <a:schemeClr val="tx1"/>
              </a:solidFill>
              <a:miter lim="800000"/>
              <a:headEnd/>
              <a:tailEnd/>
            </a:ln>
            <a:effectLst>
              <a:outerShdw dist="107763" dir="2700000" algn="ctr" rotWithShape="0">
                <a:schemeClr val="bg2">
                  <a:alpha val="50000"/>
                </a:schemeClr>
              </a:outerShdw>
            </a:effectLst>
          </p:spPr>
          <p:txBody>
            <a:bodyPr wrap="none" anchor="ctr"/>
            <a:lstStyle/>
            <a:p>
              <a:pPr>
                <a:defRPr/>
              </a:pPr>
              <a:endParaRPr lang="fa-IR"/>
            </a:p>
          </p:txBody>
        </p:sp>
        <p:sp>
          <p:nvSpPr>
            <p:cNvPr id="240705" name="Rectangle 65"/>
            <p:cNvSpPr>
              <a:spLocks noChangeArrowheads="1"/>
            </p:cNvSpPr>
            <p:nvPr/>
          </p:nvSpPr>
          <p:spPr bwMode="auto">
            <a:xfrm>
              <a:off x="1396" y="3028"/>
              <a:ext cx="136" cy="136"/>
            </a:xfrm>
            <a:prstGeom prst="rect">
              <a:avLst/>
            </a:prstGeom>
            <a:solidFill>
              <a:schemeClr val="accent2"/>
            </a:solidFill>
            <a:ln w="12700">
              <a:solidFill>
                <a:schemeClr val="tx1"/>
              </a:solidFill>
              <a:miter lim="800000"/>
              <a:headEnd/>
              <a:tailEnd/>
            </a:ln>
            <a:effectLst>
              <a:outerShdw dist="107763" dir="2700000" algn="ctr" rotWithShape="0">
                <a:schemeClr val="bg2">
                  <a:alpha val="50000"/>
                </a:schemeClr>
              </a:outerShdw>
            </a:effectLst>
          </p:spPr>
          <p:txBody>
            <a:bodyPr wrap="none" anchor="ctr"/>
            <a:lstStyle/>
            <a:p>
              <a:pPr>
                <a:defRPr/>
              </a:pPr>
              <a:endParaRPr lang="fa-IR"/>
            </a:p>
          </p:txBody>
        </p:sp>
        <p:sp>
          <p:nvSpPr>
            <p:cNvPr id="240706" name="Rectangle 66"/>
            <p:cNvSpPr>
              <a:spLocks noChangeArrowheads="1"/>
            </p:cNvSpPr>
            <p:nvPr/>
          </p:nvSpPr>
          <p:spPr bwMode="auto">
            <a:xfrm>
              <a:off x="1636" y="3412"/>
              <a:ext cx="136" cy="136"/>
            </a:xfrm>
            <a:prstGeom prst="rect">
              <a:avLst/>
            </a:prstGeom>
            <a:solidFill>
              <a:schemeClr val="accent2"/>
            </a:solidFill>
            <a:ln w="12700">
              <a:solidFill>
                <a:schemeClr val="tx1"/>
              </a:solidFill>
              <a:miter lim="800000"/>
              <a:headEnd/>
              <a:tailEnd/>
            </a:ln>
            <a:effectLst>
              <a:outerShdw dist="107763" dir="2700000" algn="ctr" rotWithShape="0">
                <a:schemeClr val="bg2">
                  <a:alpha val="50000"/>
                </a:schemeClr>
              </a:outerShdw>
            </a:effectLst>
          </p:spPr>
          <p:txBody>
            <a:bodyPr wrap="none" anchor="ctr"/>
            <a:lstStyle/>
            <a:p>
              <a:pPr>
                <a:defRPr/>
              </a:pPr>
              <a:endParaRPr lang="fa-IR"/>
            </a:p>
          </p:txBody>
        </p:sp>
        <p:sp>
          <p:nvSpPr>
            <p:cNvPr id="240707" name="Rectangle 67"/>
            <p:cNvSpPr>
              <a:spLocks noChangeArrowheads="1"/>
            </p:cNvSpPr>
            <p:nvPr/>
          </p:nvSpPr>
          <p:spPr bwMode="auto">
            <a:xfrm>
              <a:off x="2452" y="3556"/>
              <a:ext cx="136" cy="136"/>
            </a:xfrm>
            <a:prstGeom prst="rect">
              <a:avLst/>
            </a:prstGeom>
            <a:solidFill>
              <a:schemeClr val="accent2"/>
            </a:solidFill>
            <a:ln w="12700">
              <a:solidFill>
                <a:schemeClr val="tx1"/>
              </a:solidFill>
              <a:miter lim="800000"/>
              <a:headEnd/>
              <a:tailEnd/>
            </a:ln>
            <a:effectLst>
              <a:outerShdw dist="107763" dir="2700000" algn="ctr" rotWithShape="0">
                <a:schemeClr val="bg2">
                  <a:alpha val="50000"/>
                </a:schemeClr>
              </a:outerShdw>
            </a:effectLst>
          </p:spPr>
          <p:txBody>
            <a:bodyPr wrap="none" anchor="ctr"/>
            <a:lstStyle/>
            <a:p>
              <a:pPr>
                <a:defRPr/>
              </a:pPr>
              <a:endParaRPr lang="fa-IR"/>
            </a:p>
          </p:txBody>
        </p:sp>
        <p:sp>
          <p:nvSpPr>
            <p:cNvPr id="240708" name="Rectangle 68"/>
            <p:cNvSpPr>
              <a:spLocks noChangeArrowheads="1"/>
            </p:cNvSpPr>
            <p:nvPr/>
          </p:nvSpPr>
          <p:spPr bwMode="auto">
            <a:xfrm>
              <a:off x="2212" y="2692"/>
              <a:ext cx="136" cy="136"/>
            </a:xfrm>
            <a:prstGeom prst="rect">
              <a:avLst/>
            </a:prstGeom>
            <a:solidFill>
              <a:schemeClr val="accent2"/>
            </a:solidFill>
            <a:ln w="12700">
              <a:solidFill>
                <a:schemeClr val="tx1"/>
              </a:solidFill>
              <a:miter lim="800000"/>
              <a:headEnd/>
              <a:tailEnd/>
            </a:ln>
            <a:effectLst>
              <a:outerShdw dist="107763" dir="2700000" algn="ctr" rotWithShape="0">
                <a:schemeClr val="bg2">
                  <a:alpha val="50000"/>
                </a:schemeClr>
              </a:outerShdw>
            </a:effectLst>
          </p:spPr>
          <p:txBody>
            <a:bodyPr wrap="none" anchor="ctr"/>
            <a:lstStyle/>
            <a:p>
              <a:pPr>
                <a:defRPr/>
              </a:pPr>
              <a:endParaRPr lang="fa-IR"/>
            </a:p>
          </p:txBody>
        </p:sp>
        <p:sp>
          <p:nvSpPr>
            <p:cNvPr id="240709" name="Rectangle 69"/>
            <p:cNvSpPr>
              <a:spLocks noChangeArrowheads="1"/>
            </p:cNvSpPr>
            <p:nvPr/>
          </p:nvSpPr>
          <p:spPr bwMode="auto">
            <a:xfrm>
              <a:off x="2980" y="3652"/>
              <a:ext cx="136" cy="136"/>
            </a:xfrm>
            <a:prstGeom prst="rect">
              <a:avLst/>
            </a:prstGeom>
            <a:solidFill>
              <a:schemeClr val="accent2"/>
            </a:solidFill>
            <a:ln w="12700">
              <a:solidFill>
                <a:schemeClr val="tx1"/>
              </a:solidFill>
              <a:miter lim="800000"/>
              <a:headEnd/>
              <a:tailEnd/>
            </a:ln>
            <a:effectLst>
              <a:outerShdw dist="107763" dir="2700000" algn="ctr" rotWithShape="0">
                <a:schemeClr val="bg2">
                  <a:alpha val="50000"/>
                </a:schemeClr>
              </a:outerShdw>
            </a:effectLst>
          </p:spPr>
          <p:txBody>
            <a:bodyPr wrap="none" anchor="ctr"/>
            <a:lstStyle/>
            <a:p>
              <a:pPr>
                <a:defRPr/>
              </a:pPr>
              <a:endParaRPr lang="fa-IR"/>
            </a:p>
          </p:txBody>
        </p:sp>
        <p:sp>
          <p:nvSpPr>
            <p:cNvPr id="240710" name="Rectangle 70"/>
            <p:cNvSpPr>
              <a:spLocks noChangeArrowheads="1"/>
            </p:cNvSpPr>
            <p:nvPr/>
          </p:nvSpPr>
          <p:spPr bwMode="auto">
            <a:xfrm>
              <a:off x="3844" y="3172"/>
              <a:ext cx="136" cy="136"/>
            </a:xfrm>
            <a:prstGeom prst="rect">
              <a:avLst/>
            </a:prstGeom>
            <a:solidFill>
              <a:schemeClr val="accent2"/>
            </a:solidFill>
            <a:ln w="12700">
              <a:solidFill>
                <a:schemeClr val="tx1"/>
              </a:solidFill>
              <a:miter lim="800000"/>
              <a:headEnd/>
              <a:tailEnd/>
            </a:ln>
            <a:effectLst>
              <a:outerShdw dist="107763" dir="2700000" algn="ctr" rotWithShape="0">
                <a:schemeClr val="bg2">
                  <a:alpha val="50000"/>
                </a:schemeClr>
              </a:outerShdw>
            </a:effectLst>
          </p:spPr>
          <p:txBody>
            <a:bodyPr wrap="none" anchor="ctr"/>
            <a:lstStyle/>
            <a:p>
              <a:pPr>
                <a:defRPr/>
              </a:pPr>
              <a:endParaRPr lang="fa-IR"/>
            </a:p>
          </p:txBody>
        </p:sp>
        <p:sp>
          <p:nvSpPr>
            <p:cNvPr id="240711" name="Rectangle 71"/>
            <p:cNvSpPr>
              <a:spLocks noChangeArrowheads="1"/>
            </p:cNvSpPr>
            <p:nvPr/>
          </p:nvSpPr>
          <p:spPr bwMode="auto">
            <a:xfrm>
              <a:off x="2788" y="3028"/>
              <a:ext cx="136" cy="136"/>
            </a:xfrm>
            <a:prstGeom prst="rect">
              <a:avLst/>
            </a:prstGeom>
            <a:solidFill>
              <a:schemeClr val="accent2"/>
            </a:solidFill>
            <a:ln w="12700">
              <a:solidFill>
                <a:schemeClr val="tx1"/>
              </a:solidFill>
              <a:miter lim="800000"/>
              <a:headEnd/>
              <a:tailEnd/>
            </a:ln>
            <a:effectLst>
              <a:outerShdw dist="107763" dir="2700000" algn="ctr" rotWithShape="0">
                <a:schemeClr val="bg2">
                  <a:alpha val="50000"/>
                </a:schemeClr>
              </a:outerShdw>
            </a:effectLst>
          </p:spPr>
          <p:txBody>
            <a:bodyPr wrap="none" anchor="ctr"/>
            <a:lstStyle/>
            <a:p>
              <a:pPr>
                <a:defRPr/>
              </a:pPr>
              <a:endParaRPr lang="fa-IR"/>
            </a:p>
          </p:txBody>
        </p:sp>
        <p:sp>
          <p:nvSpPr>
            <p:cNvPr id="240712" name="Rectangle 72"/>
            <p:cNvSpPr>
              <a:spLocks noChangeArrowheads="1"/>
            </p:cNvSpPr>
            <p:nvPr/>
          </p:nvSpPr>
          <p:spPr bwMode="auto">
            <a:xfrm>
              <a:off x="3748" y="2644"/>
              <a:ext cx="136" cy="136"/>
            </a:xfrm>
            <a:prstGeom prst="rect">
              <a:avLst/>
            </a:prstGeom>
            <a:solidFill>
              <a:schemeClr val="accent2"/>
            </a:solidFill>
            <a:ln w="12700">
              <a:solidFill>
                <a:schemeClr val="tx1"/>
              </a:solidFill>
              <a:miter lim="800000"/>
              <a:headEnd/>
              <a:tailEnd/>
            </a:ln>
            <a:effectLst>
              <a:outerShdw dist="107763" dir="2700000" algn="ctr" rotWithShape="0">
                <a:schemeClr val="bg2">
                  <a:alpha val="50000"/>
                </a:schemeClr>
              </a:outerShdw>
            </a:effectLst>
          </p:spPr>
          <p:txBody>
            <a:bodyPr wrap="none" anchor="ctr"/>
            <a:lstStyle/>
            <a:p>
              <a:pPr>
                <a:defRPr/>
              </a:pPr>
              <a:endParaRPr lang="fa-IR"/>
            </a:p>
          </p:txBody>
        </p:sp>
        <p:sp>
          <p:nvSpPr>
            <p:cNvPr id="240713" name="Rectangle 73"/>
            <p:cNvSpPr>
              <a:spLocks noChangeArrowheads="1"/>
            </p:cNvSpPr>
            <p:nvPr/>
          </p:nvSpPr>
          <p:spPr bwMode="auto">
            <a:xfrm>
              <a:off x="3652" y="3508"/>
              <a:ext cx="136" cy="136"/>
            </a:xfrm>
            <a:prstGeom prst="rect">
              <a:avLst/>
            </a:prstGeom>
            <a:solidFill>
              <a:schemeClr val="accent2"/>
            </a:solidFill>
            <a:ln w="12700">
              <a:solidFill>
                <a:schemeClr val="tx1"/>
              </a:solidFill>
              <a:miter lim="800000"/>
              <a:headEnd/>
              <a:tailEnd/>
            </a:ln>
            <a:effectLst>
              <a:outerShdw dist="107763" dir="2700000" algn="ctr" rotWithShape="0">
                <a:schemeClr val="bg2">
                  <a:alpha val="50000"/>
                </a:schemeClr>
              </a:outerShdw>
            </a:effectLst>
          </p:spPr>
          <p:txBody>
            <a:bodyPr wrap="none" anchor="ctr"/>
            <a:lstStyle/>
            <a:p>
              <a:pPr>
                <a:defRPr/>
              </a:pPr>
              <a:endParaRPr lang="fa-IR"/>
            </a:p>
          </p:txBody>
        </p:sp>
        <p:sp>
          <p:nvSpPr>
            <p:cNvPr id="240714" name="Rectangle 74"/>
            <p:cNvSpPr>
              <a:spLocks noChangeArrowheads="1"/>
            </p:cNvSpPr>
            <p:nvPr/>
          </p:nvSpPr>
          <p:spPr bwMode="auto">
            <a:xfrm>
              <a:off x="1972" y="3364"/>
              <a:ext cx="136" cy="136"/>
            </a:xfrm>
            <a:prstGeom prst="rect">
              <a:avLst/>
            </a:prstGeom>
            <a:solidFill>
              <a:schemeClr val="accent2"/>
            </a:solidFill>
            <a:ln w="12700">
              <a:solidFill>
                <a:schemeClr val="tx1"/>
              </a:solidFill>
              <a:miter lim="800000"/>
              <a:headEnd/>
              <a:tailEnd/>
            </a:ln>
            <a:effectLst>
              <a:outerShdw dist="107763" dir="2700000" algn="ctr" rotWithShape="0">
                <a:schemeClr val="bg2">
                  <a:alpha val="50000"/>
                </a:schemeClr>
              </a:outerShdw>
            </a:effectLst>
          </p:spPr>
          <p:txBody>
            <a:bodyPr wrap="none" anchor="ctr"/>
            <a:lstStyle/>
            <a:p>
              <a:pPr>
                <a:defRPr/>
              </a:pPr>
              <a:endParaRPr lang="fa-IR"/>
            </a:p>
          </p:txBody>
        </p:sp>
        <p:sp>
          <p:nvSpPr>
            <p:cNvPr id="240715" name="Rectangle 75"/>
            <p:cNvSpPr>
              <a:spLocks noChangeArrowheads="1"/>
            </p:cNvSpPr>
            <p:nvPr/>
          </p:nvSpPr>
          <p:spPr bwMode="auto">
            <a:xfrm>
              <a:off x="3268" y="2932"/>
              <a:ext cx="136" cy="136"/>
            </a:xfrm>
            <a:prstGeom prst="rect">
              <a:avLst/>
            </a:prstGeom>
            <a:solidFill>
              <a:schemeClr val="accent2"/>
            </a:solidFill>
            <a:ln w="12700">
              <a:solidFill>
                <a:schemeClr val="tx1"/>
              </a:solidFill>
              <a:miter lim="800000"/>
              <a:headEnd/>
              <a:tailEnd/>
            </a:ln>
            <a:effectLst>
              <a:outerShdw dist="107763" dir="2700000" algn="ctr" rotWithShape="0">
                <a:schemeClr val="bg2">
                  <a:alpha val="50000"/>
                </a:schemeClr>
              </a:outerShdw>
            </a:effectLst>
          </p:spPr>
          <p:txBody>
            <a:bodyPr wrap="none" anchor="ctr"/>
            <a:lstStyle/>
            <a:p>
              <a:pPr>
                <a:defRPr/>
              </a:pPr>
              <a:endParaRPr lang="fa-IR"/>
            </a:p>
          </p:txBody>
        </p:sp>
        <p:sp>
          <p:nvSpPr>
            <p:cNvPr id="240716" name="Rectangle 76"/>
            <p:cNvSpPr>
              <a:spLocks noChangeArrowheads="1"/>
            </p:cNvSpPr>
            <p:nvPr/>
          </p:nvSpPr>
          <p:spPr bwMode="auto">
            <a:xfrm>
              <a:off x="3412" y="3172"/>
              <a:ext cx="136" cy="136"/>
            </a:xfrm>
            <a:prstGeom prst="rect">
              <a:avLst/>
            </a:prstGeom>
            <a:solidFill>
              <a:schemeClr val="accent2"/>
            </a:solidFill>
            <a:ln w="12700">
              <a:solidFill>
                <a:schemeClr val="tx1"/>
              </a:solidFill>
              <a:miter lim="800000"/>
              <a:headEnd/>
              <a:tailEnd/>
            </a:ln>
            <a:effectLst>
              <a:outerShdw dist="107763" dir="2700000" algn="ctr" rotWithShape="0">
                <a:schemeClr val="bg2">
                  <a:alpha val="50000"/>
                </a:schemeClr>
              </a:outerShdw>
            </a:effectLst>
          </p:spPr>
          <p:txBody>
            <a:bodyPr wrap="none" anchor="ctr"/>
            <a:lstStyle/>
            <a:p>
              <a:pPr>
                <a:defRPr/>
              </a:pPr>
              <a:endParaRPr lang="fa-IR"/>
            </a:p>
          </p:txBody>
        </p:sp>
        <p:sp>
          <p:nvSpPr>
            <p:cNvPr id="240717" name="Rectangle 77"/>
            <p:cNvSpPr>
              <a:spLocks noChangeArrowheads="1"/>
            </p:cNvSpPr>
            <p:nvPr/>
          </p:nvSpPr>
          <p:spPr bwMode="auto">
            <a:xfrm>
              <a:off x="3268" y="2548"/>
              <a:ext cx="136" cy="136"/>
            </a:xfrm>
            <a:prstGeom prst="rect">
              <a:avLst/>
            </a:prstGeom>
            <a:solidFill>
              <a:schemeClr val="accent2"/>
            </a:solidFill>
            <a:ln w="12700">
              <a:solidFill>
                <a:schemeClr val="tx1"/>
              </a:solidFill>
              <a:miter lim="800000"/>
              <a:headEnd/>
              <a:tailEnd/>
            </a:ln>
            <a:effectLst>
              <a:outerShdw dist="107763" dir="2700000" algn="ctr" rotWithShape="0">
                <a:schemeClr val="bg2">
                  <a:alpha val="50000"/>
                </a:schemeClr>
              </a:outerShdw>
            </a:effectLst>
          </p:spPr>
          <p:txBody>
            <a:bodyPr wrap="none" anchor="ctr"/>
            <a:lstStyle/>
            <a:p>
              <a:pPr>
                <a:defRPr/>
              </a:pPr>
              <a:endParaRPr lang="fa-IR"/>
            </a:p>
          </p:txBody>
        </p:sp>
        <p:sp>
          <p:nvSpPr>
            <p:cNvPr id="240718" name="Rectangle 78"/>
            <p:cNvSpPr>
              <a:spLocks noChangeArrowheads="1"/>
            </p:cNvSpPr>
            <p:nvPr/>
          </p:nvSpPr>
          <p:spPr bwMode="auto">
            <a:xfrm>
              <a:off x="4372" y="3028"/>
              <a:ext cx="136" cy="136"/>
            </a:xfrm>
            <a:prstGeom prst="rect">
              <a:avLst/>
            </a:prstGeom>
            <a:solidFill>
              <a:schemeClr val="accent2"/>
            </a:solidFill>
            <a:ln w="12700">
              <a:solidFill>
                <a:schemeClr val="tx1"/>
              </a:solidFill>
              <a:miter lim="800000"/>
              <a:headEnd/>
              <a:tailEnd/>
            </a:ln>
            <a:effectLst>
              <a:outerShdw dist="107763" dir="2700000" algn="ctr" rotWithShape="0">
                <a:schemeClr val="bg2">
                  <a:alpha val="50000"/>
                </a:schemeClr>
              </a:outerShdw>
            </a:effectLst>
          </p:spPr>
          <p:txBody>
            <a:bodyPr wrap="none" anchor="ctr"/>
            <a:lstStyle/>
            <a:p>
              <a:pPr>
                <a:defRPr/>
              </a:pPr>
              <a:endParaRPr lang="fa-IR"/>
            </a:p>
          </p:txBody>
        </p:sp>
      </p:grpSp>
      <p:grpSp>
        <p:nvGrpSpPr>
          <p:cNvPr id="1050" name="Group 79"/>
          <p:cNvGrpSpPr>
            <a:grpSpLocks/>
          </p:cNvGrpSpPr>
          <p:nvPr/>
        </p:nvGrpSpPr>
        <p:grpSpPr bwMode="auto">
          <a:xfrm>
            <a:off x="2041525" y="3870325"/>
            <a:ext cx="5033963" cy="2438400"/>
            <a:chOff x="1286" y="2438"/>
            <a:chExt cx="3171" cy="1536"/>
          </a:xfrm>
        </p:grpSpPr>
        <p:sp>
          <p:nvSpPr>
            <p:cNvPr id="1055" name="Rectangle 80"/>
            <p:cNvSpPr>
              <a:spLocks noChangeArrowheads="1"/>
            </p:cNvSpPr>
            <p:nvPr/>
          </p:nvSpPr>
          <p:spPr bwMode="auto">
            <a:xfrm>
              <a:off x="1286" y="2774"/>
              <a:ext cx="195" cy="288"/>
            </a:xfrm>
            <a:prstGeom prst="rect">
              <a:avLst/>
            </a:prstGeom>
            <a:noFill/>
            <a:ln w="9525">
              <a:noFill/>
              <a:miter lim="800000"/>
              <a:headEnd/>
              <a:tailEnd/>
            </a:ln>
          </p:spPr>
          <p:txBody>
            <a:bodyPr wrap="none" lIns="92075" tIns="46038" rIns="92075" bIns="46038">
              <a:spAutoFit/>
            </a:bodyPr>
            <a:lstStyle/>
            <a:p>
              <a:pPr eaLnBrk="0" hangingPunct="0"/>
              <a:r>
                <a:rPr lang="en-US" sz="2400">
                  <a:solidFill>
                    <a:schemeClr val="bg2"/>
                  </a:solidFill>
                  <a:latin typeface="B Zar" pitchFamily="2" charset="-78"/>
                </a:rPr>
                <a:t>1</a:t>
              </a:r>
            </a:p>
          </p:txBody>
        </p:sp>
        <p:sp>
          <p:nvSpPr>
            <p:cNvPr id="1056" name="Rectangle 81"/>
            <p:cNvSpPr>
              <a:spLocks noChangeArrowheads="1"/>
            </p:cNvSpPr>
            <p:nvPr/>
          </p:nvSpPr>
          <p:spPr bwMode="auto">
            <a:xfrm>
              <a:off x="3542" y="3062"/>
              <a:ext cx="195" cy="288"/>
            </a:xfrm>
            <a:prstGeom prst="rect">
              <a:avLst/>
            </a:prstGeom>
            <a:noFill/>
            <a:ln w="9525">
              <a:noFill/>
              <a:miter lim="800000"/>
              <a:headEnd/>
              <a:tailEnd/>
            </a:ln>
          </p:spPr>
          <p:txBody>
            <a:bodyPr wrap="none" lIns="92075" tIns="46038" rIns="92075" bIns="46038">
              <a:spAutoFit/>
            </a:bodyPr>
            <a:lstStyle/>
            <a:p>
              <a:pPr eaLnBrk="0" hangingPunct="0"/>
              <a:r>
                <a:rPr lang="en-US" sz="2400">
                  <a:solidFill>
                    <a:schemeClr val="bg2"/>
                  </a:solidFill>
                  <a:latin typeface="B Zar" pitchFamily="2" charset="-78"/>
                </a:rPr>
                <a:t>9</a:t>
              </a:r>
            </a:p>
          </p:txBody>
        </p:sp>
        <p:sp>
          <p:nvSpPr>
            <p:cNvPr id="1057" name="Rectangle 82"/>
            <p:cNvSpPr>
              <a:spLocks noChangeArrowheads="1"/>
            </p:cNvSpPr>
            <p:nvPr/>
          </p:nvSpPr>
          <p:spPr bwMode="auto">
            <a:xfrm>
              <a:off x="1622" y="2582"/>
              <a:ext cx="195" cy="288"/>
            </a:xfrm>
            <a:prstGeom prst="rect">
              <a:avLst/>
            </a:prstGeom>
            <a:noFill/>
            <a:ln w="9525">
              <a:noFill/>
              <a:miter lim="800000"/>
              <a:headEnd/>
              <a:tailEnd/>
            </a:ln>
          </p:spPr>
          <p:txBody>
            <a:bodyPr wrap="none" lIns="92075" tIns="46038" rIns="92075" bIns="46038">
              <a:spAutoFit/>
            </a:bodyPr>
            <a:lstStyle/>
            <a:p>
              <a:pPr eaLnBrk="0" hangingPunct="0"/>
              <a:r>
                <a:rPr lang="en-US" sz="2400">
                  <a:solidFill>
                    <a:schemeClr val="bg2"/>
                  </a:solidFill>
                  <a:latin typeface="B Zar" pitchFamily="2" charset="-78"/>
                </a:rPr>
                <a:t>2</a:t>
              </a:r>
            </a:p>
          </p:txBody>
        </p:sp>
        <p:sp>
          <p:nvSpPr>
            <p:cNvPr id="1058" name="Rectangle 83"/>
            <p:cNvSpPr>
              <a:spLocks noChangeArrowheads="1"/>
            </p:cNvSpPr>
            <p:nvPr/>
          </p:nvSpPr>
          <p:spPr bwMode="auto">
            <a:xfrm>
              <a:off x="2102" y="2438"/>
              <a:ext cx="195" cy="288"/>
            </a:xfrm>
            <a:prstGeom prst="rect">
              <a:avLst/>
            </a:prstGeom>
            <a:noFill/>
            <a:ln w="9525">
              <a:noFill/>
              <a:miter lim="800000"/>
              <a:headEnd/>
              <a:tailEnd/>
            </a:ln>
          </p:spPr>
          <p:txBody>
            <a:bodyPr wrap="none" lIns="92075" tIns="46038" rIns="92075" bIns="46038">
              <a:spAutoFit/>
            </a:bodyPr>
            <a:lstStyle/>
            <a:p>
              <a:pPr eaLnBrk="0" hangingPunct="0"/>
              <a:r>
                <a:rPr lang="en-US" sz="2400">
                  <a:solidFill>
                    <a:schemeClr val="bg2"/>
                  </a:solidFill>
                  <a:latin typeface="B Zar" pitchFamily="2" charset="-78"/>
                </a:rPr>
                <a:t>3</a:t>
              </a:r>
            </a:p>
          </p:txBody>
        </p:sp>
        <p:sp>
          <p:nvSpPr>
            <p:cNvPr id="1059" name="Rectangle 84"/>
            <p:cNvSpPr>
              <a:spLocks noChangeArrowheads="1"/>
            </p:cNvSpPr>
            <p:nvPr/>
          </p:nvSpPr>
          <p:spPr bwMode="auto">
            <a:xfrm>
              <a:off x="2486" y="2438"/>
              <a:ext cx="195" cy="288"/>
            </a:xfrm>
            <a:prstGeom prst="rect">
              <a:avLst/>
            </a:prstGeom>
            <a:noFill/>
            <a:ln w="9525">
              <a:noFill/>
              <a:miter lim="800000"/>
              <a:headEnd/>
              <a:tailEnd/>
            </a:ln>
          </p:spPr>
          <p:txBody>
            <a:bodyPr wrap="none" lIns="92075" tIns="46038" rIns="92075" bIns="46038">
              <a:spAutoFit/>
            </a:bodyPr>
            <a:lstStyle/>
            <a:p>
              <a:pPr eaLnBrk="0" hangingPunct="0"/>
              <a:r>
                <a:rPr lang="en-US" sz="2400">
                  <a:solidFill>
                    <a:schemeClr val="bg2"/>
                  </a:solidFill>
                  <a:latin typeface="B Zar" pitchFamily="2" charset="-78"/>
                </a:rPr>
                <a:t>4</a:t>
              </a:r>
            </a:p>
          </p:txBody>
        </p:sp>
        <p:sp>
          <p:nvSpPr>
            <p:cNvPr id="1060" name="Rectangle 85"/>
            <p:cNvSpPr>
              <a:spLocks noChangeArrowheads="1"/>
            </p:cNvSpPr>
            <p:nvPr/>
          </p:nvSpPr>
          <p:spPr bwMode="auto">
            <a:xfrm>
              <a:off x="3110" y="2438"/>
              <a:ext cx="195" cy="288"/>
            </a:xfrm>
            <a:prstGeom prst="rect">
              <a:avLst/>
            </a:prstGeom>
            <a:noFill/>
            <a:ln w="9525">
              <a:noFill/>
              <a:miter lim="800000"/>
              <a:headEnd/>
              <a:tailEnd/>
            </a:ln>
          </p:spPr>
          <p:txBody>
            <a:bodyPr wrap="none" lIns="92075" tIns="46038" rIns="92075" bIns="46038">
              <a:spAutoFit/>
            </a:bodyPr>
            <a:lstStyle/>
            <a:p>
              <a:pPr eaLnBrk="0" hangingPunct="0"/>
              <a:r>
                <a:rPr lang="en-US" sz="2400">
                  <a:solidFill>
                    <a:schemeClr val="bg2"/>
                  </a:solidFill>
                  <a:latin typeface="B Zar" pitchFamily="2" charset="-78"/>
                </a:rPr>
                <a:t>5</a:t>
              </a:r>
            </a:p>
          </p:txBody>
        </p:sp>
        <p:sp>
          <p:nvSpPr>
            <p:cNvPr id="1061" name="Rectangle 86"/>
            <p:cNvSpPr>
              <a:spLocks noChangeArrowheads="1"/>
            </p:cNvSpPr>
            <p:nvPr/>
          </p:nvSpPr>
          <p:spPr bwMode="auto">
            <a:xfrm>
              <a:off x="3878" y="2534"/>
              <a:ext cx="195" cy="288"/>
            </a:xfrm>
            <a:prstGeom prst="rect">
              <a:avLst/>
            </a:prstGeom>
            <a:noFill/>
            <a:ln w="9525">
              <a:noFill/>
              <a:miter lim="800000"/>
              <a:headEnd/>
              <a:tailEnd/>
            </a:ln>
          </p:spPr>
          <p:txBody>
            <a:bodyPr wrap="none" lIns="92075" tIns="46038" rIns="92075" bIns="46038">
              <a:spAutoFit/>
            </a:bodyPr>
            <a:lstStyle/>
            <a:p>
              <a:pPr eaLnBrk="0" hangingPunct="0"/>
              <a:r>
                <a:rPr lang="en-US" sz="2400">
                  <a:solidFill>
                    <a:schemeClr val="bg2"/>
                  </a:solidFill>
                  <a:latin typeface="B Zar" pitchFamily="2" charset="-78"/>
                </a:rPr>
                <a:t>6</a:t>
              </a:r>
            </a:p>
          </p:txBody>
        </p:sp>
        <p:sp>
          <p:nvSpPr>
            <p:cNvPr id="1062" name="Rectangle 87"/>
            <p:cNvSpPr>
              <a:spLocks noChangeArrowheads="1"/>
            </p:cNvSpPr>
            <p:nvPr/>
          </p:nvSpPr>
          <p:spPr bwMode="auto">
            <a:xfrm>
              <a:off x="4262" y="2774"/>
              <a:ext cx="195" cy="288"/>
            </a:xfrm>
            <a:prstGeom prst="rect">
              <a:avLst/>
            </a:prstGeom>
            <a:noFill/>
            <a:ln w="9525">
              <a:noFill/>
              <a:miter lim="800000"/>
              <a:headEnd/>
              <a:tailEnd/>
            </a:ln>
          </p:spPr>
          <p:txBody>
            <a:bodyPr wrap="none" lIns="92075" tIns="46038" rIns="92075" bIns="46038">
              <a:spAutoFit/>
            </a:bodyPr>
            <a:lstStyle/>
            <a:p>
              <a:pPr eaLnBrk="0" hangingPunct="0"/>
              <a:r>
                <a:rPr lang="en-US" sz="2400">
                  <a:solidFill>
                    <a:schemeClr val="bg2"/>
                  </a:solidFill>
                  <a:latin typeface="B Zar" pitchFamily="2" charset="-78"/>
                </a:rPr>
                <a:t>7</a:t>
              </a:r>
            </a:p>
          </p:txBody>
        </p:sp>
        <p:sp>
          <p:nvSpPr>
            <p:cNvPr id="1063" name="Rectangle 88"/>
            <p:cNvSpPr>
              <a:spLocks noChangeArrowheads="1"/>
            </p:cNvSpPr>
            <p:nvPr/>
          </p:nvSpPr>
          <p:spPr bwMode="auto">
            <a:xfrm>
              <a:off x="3782" y="2966"/>
              <a:ext cx="195" cy="288"/>
            </a:xfrm>
            <a:prstGeom prst="rect">
              <a:avLst/>
            </a:prstGeom>
            <a:noFill/>
            <a:ln w="9525">
              <a:noFill/>
              <a:miter lim="800000"/>
              <a:headEnd/>
              <a:tailEnd/>
            </a:ln>
          </p:spPr>
          <p:txBody>
            <a:bodyPr wrap="none" lIns="92075" tIns="46038" rIns="92075" bIns="46038">
              <a:spAutoFit/>
            </a:bodyPr>
            <a:lstStyle/>
            <a:p>
              <a:pPr eaLnBrk="0" hangingPunct="0"/>
              <a:r>
                <a:rPr lang="en-US" sz="2400">
                  <a:solidFill>
                    <a:schemeClr val="bg2"/>
                  </a:solidFill>
                  <a:latin typeface="B Zar" pitchFamily="2" charset="-78"/>
                </a:rPr>
                <a:t>8</a:t>
              </a:r>
            </a:p>
          </p:txBody>
        </p:sp>
        <p:sp>
          <p:nvSpPr>
            <p:cNvPr id="1064" name="Rectangle 89"/>
            <p:cNvSpPr>
              <a:spLocks noChangeArrowheads="1"/>
            </p:cNvSpPr>
            <p:nvPr/>
          </p:nvSpPr>
          <p:spPr bwMode="auto">
            <a:xfrm>
              <a:off x="3014" y="2822"/>
              <a:ext cx="330" cy="288"/>
            </a:xfrm>
            <a:prstGeom prst="rect">
              <a:avLst/>
            </a:prstGeom>
            <a:noFill/>
            <a:ln w="9525">
              <a:noFill/>
              <a:miter lim="800000"/>
              <a:headEnd/>
              <a:tailEnd/>
            </a:ln>
          </p:spPr>
          <p:txBody>
            <a:bodyPr lIns="92075" tIns="46038" rIns="92075" bIns="46038">
              <a:spAutoFit/>
            </a:bodyPr>
            <a:lstStyle/>
            <a:p>
              <a:pPr eaLnBrk="0" hangingPunct="0"/>
              <a:r>
                <a:rPr lang="en-US" sz="2400">
                  <a:solidFill>
                    <a:schemeClr val="bg2"/>
                  </a:solidFill>
                  <a:latin typeface="B Zar" pitchFamily="2" charset="-78"/>
                </a:rPr>
                <a:t>10</a:t>
              </a:r>
            </a:p>
          </p:txBody>
        </p:sp>
        <p:sp>
          <p:nvSpPr>
            <p:cNvPr id="1065" name="Rectangle 90"/>
            <p:cNvSpPr>
              <a:spLocks noChangeArrowheads="1"/>
            </p:cNvSpPr>
            <p:nvPr/>
          </p:nvSpPr>
          <p:spPr bwMode="auto">
            <a:xfrm>
              <a:off x="3350" y="3446"/>
              <a:ext cx="330" cy="288"/>
            </a:xfrm>
            <a:prstGeom prst="rect">
              <a:avLst/>
            </a:prstGeom>
            <a:noFill/>
            <a:ln w="9525">
              <a:noFill/>
              <a:miter lim="800000"/>
              <a:headEnd/>
              <a:tailEnd/>
            </a:ln>
          </p:spPr>
          <p:txBody>
            <a:bodyPr lIns="92075" tIns="46038" rIns="92075" bIns="46038">
              <a:spAutoFit/>
            </a:bodyPr>
            <a:lstStyle/>
            <a:p>
              <a:pPr eaLnBrk="0" hangingPunct="0"/>
              <a:r>
                <a:rPr lang="en-US" sz="2400">
                  <a:solidFill>
                    <a:schemeClr val="bg2"/>
                  </a:solidFill>
                  <a:latin typeface="B Zar" pitchFamily="2" charset="-78"/>
                </a:rPr>
                <a:t>17</a:t>
              </a:r>
            </a:p>
          </p:txBody>
        </p:sp>
        <p:sp>
          <p:nvSpPr>
            <p:cNvPr id="1066" name="Rectangle 91"/>
            <p:cNvSpPr>
              <a:spLocks noChangeArrowheads="1"/>
            </p:cNvSpPr>
            <p:nvPr/>
          </p:nvSpPr>
          <p:spPr bwMode="auto">
            <a:xfrm>
              <a:off x="2678" y="3494"/>
              <a:ext cx="330" cy="288"/>
            </a:xfrm>
            <a:prstGeom prst="rect">
              <a:avLst/>
            </a:prstGeom>
            <a:noFill/>
            <a:ln w="9525">
              <a:noFill/>
              <a:miter lim="800000"/>
              <a:headEnd/>
              <a:tailEnd/>
            </a:ln>
          </p:spPr>
          <p:txBody>
            <a:bodyPr lIns="92075" tIns="46038" rIns="92075" bIns="46038">
              <a:spAutoFit/>
            </a:bodyPr>
            <a:lstStyle/>
            <a:p>
              <a:pPr eaLnBrk="0" hangingPunct="0"/>
              <a:r>
                <a:rPr lang="en-US" sz="2400">
                  <a:solidFill>
                    <a:schemeClr val="bg2"/>
                  </a:solidFill>
                  <a:latin typeface="B Zar" pitchFamily="2" charset="-78"/>
                </a:rPr>
                <a:t>16</a:t>
              </a:r>
            </a:p>
          </p:txBody>
        </p:sp>
        <p:sp>
          <p:nvSpPr>
            <p:cNvPr id="1067" name="Rectangle 92"/>
            <p:cNvSpPr>
              <a:spLocks noChangeArrowheads="1"/>
            </p:cNvSpPr>
            <p:nvPr/>
          </p:nvSpPr>
          <p:spPr bwMode="auto">
            <a:xfrm>
              <a:off x="2294" y="3686"/>
              <a:ext cx="330" cy="288"/>
            </a:xfrm>
            <a:prstGeom prst="rect">
              <a:avLst/>
            </a:prstGeom>
            <a:noFill/>
            <a:ln w="9525">
              <a:noFill/>
              <a:miter lim="800000"/>
              <a:headEnd/>
              <a:tailEnd/>
            </a:ln>
          </p:spPr>
          <p:txBody>
            <a:bodyPr lIns="92075" tIns="46038" rIns="92075" bIns="46038">
              <a:spAutoFit/>
            </a:bodyPr>
            <a:lstStyle/>
            <a:p>
              <a:pPr eaLnBrk="0" hangingPunct="0"/>
              <a:r>
                <a:rPr lang="en-US" sz="2400">
                  <a:solidFill>
                    <a:schemeClr val="bg2"/>
                  </a:solidFill>
                  <a:latin typeface="B Zar" pitchFamily="2" charset="-78"/>
                </a:rPr>
                <a:t>15</a:t>
              </a:r>
            </a:p>
          </p:txBody>
        </p:sp>
        <p:sp>
          <p:nvSpPr>
            <p:cNvPr id="1068" name="Rectangle 93"/>
            <p:cNvSpPr>
              <a:spLocks noChangeArrowheads="1"/>
            </p:cNvSpPr>
            <p:nvPr/>
          </p:nvSpPr>
          <p:spPr bwMode="auto">
            <a:xfrm>
              <a:off x="1334" y="3302"/>
              <a:ext cx="330" cy="288"/>
            </a:xfrm>
            <a:prstGeom prst="rect">
              <a:avLst/>
            </a:prstGeom>
            <a:noFill/>
            <a:ln w="9525">
              <a:noFill/>
              <a:miter lim="800000"/>
              <a:headEnd/>
              <a:tailEnd/>
            </a:ln>
          </p:spPr>
          <p:txBody>
            <a:bodyPr lIns="92075" tIns="46038" rIns="92075" bIns="46038">
              <a:spAutoFit/>
            </a:bodyPr>
            <a:lstStyle/>
            <a:p>
              <a:pPr eaLnBrk="0" hangingPunct="0"/>
              <a:r>
                <a:rPr lang="en-US" sz="2400">
                  <a:solidFill>
                    <a:schemeClr val="bg2"/>
                  </a:solidFill>
                  <a:latin typeface="B Zar" pitchFamily="2" charset="-78"/>
                </a:rPr>
                <a:t>13</a:t>
              </a:r>
            </a:p>
          </p:txBody>
        </p:sp>
        <p:sp>
          <p:nvSpPr>
            <p:cNvPr id="1069" name="Rectangle 94"/>
            <p:cNvSpPr>
              <a:spLocks noChangeArrowheads="1"/>
            </p:cNvSpPr>
            <p:nvPr/>
          </p:nvSpPr>
          <p:spPr bwMode="auto">
            <a:xfrm>
              <a:off x="1910" y="3494"/>
              <a:ext cx="330" cy="288"/>
            </a:xfrm>
            <a:prstGeom prst="rect">
              <a:avLst/>
            </a:prstGeom>
            <a:noFill/>
            <a:ln w="9525">
              <a:noFill/>
              <a:miter lim="800000"/>
              <a:headEnd/>
              <a:tailEnd/>
            </a:ln>
          </p:spPr>
          <p:txBody>
            <a:bodyPr lIns="92075" tIns="46038" rIns="92075" bIns="46038">
              <a:spAutoFit/>
            </a:bodyPr>
            <a:lstStyle/>
            <a:p>
              <a:pPr eaLnBrk="0" hangingPunct="0"/>
              <a:r>
                <a:rPr lang="en-US" sz="2400">
                  <a:solidFill>
                    <a:schemeClr val="bg2"/>
                  </a:solidFill>
                  <a:latin typeface="B Zar" pitchFamily="2" charset="-78"/>
                </a:rPr>
                <a:t>14</a:t>
              </a:r>
            </a:p>
          </p:txBody>
        </p:sp>
        <p:sp>
          <p:nvSpPr>
            <p:cNvPr id="1070" name="Rectangle 95"/>
            <p:cNvSpPr>
              <a:spLocks noChangeArrowheads="1"/>
            </p:cNvSpPr>
            <p:nvPr/>
          </p:nvSpPr>
          <p:spPr bwMode="auto">
            <a:xfrm>
              <a:off x="1814" y="3014"/>
              <a:ext cx="330" cy="288"/>
            </a:xfrm>
            <a:prstGeom prst="rect">
              <a:avLst/>
            </a:prstGeom>
            <a:noFill/>
            <a:ln w="9525">
              <a:noFill/>
              <a:miter lim="800000"/>
              <a:headEnd/>
              <a:tailEnd/>
            </a:ln>
          </p:spPr>
          <p:txBody>
            <a:bodyPr lIns="92075" tIns="46038" rIns="92075" bIns="46038">
              <a:spAutoFit/>
            </a:bodyPr>
            <a:lstStyle/>
            <a:p>
              <a:pPr eaLnBrk="0" hangingPunct="0"/>
              <a:r>
                <a:rPr lang="en-US" sz="2400">
                  <a:solidFill>
                    <a:schemeClr val="bg2"/>
                  </a:solidFill>
                  <a:latin typeface="B Zar" pitchFamily="2" charset="-78"/>
                </a:rPr>
                <a:t>12</a:t>
              </a:r>
            </a:p>
          </p:txBody>
        </p:sp>
        <p:sp>
          <p:nvSpPr>
            <p:cNvPr id="1071" name="Rectangle 96"/>
            <p:cNvSpPr>
              <a:spLocks noChangeArrowheads="1"/>
            </p:cNvSpPr>
            <p:nvPr/>
          </p:nvSpPr>
          <p:spPr bwMode="auto">
            <a:xfrm>
              <a:off x="2486" y="2870"/>
              <a:ext cx="330" cy="288"/>
            </a:xfrm>
            <a:prstGeom prst="rect">
              <a:avLst/>
            </a:prstGeom>
            <a:noFill/>
            <a:ln w="9525">
              <a:noFill/>
              <a:miter lim="800000"/>
              <a:headEnd/>
              <a:tailEnd/>
            </a:ln>
          </p:spPr>
          <p:txBody>
            <a:bodyPr lIns="92075" tIns="46038" rIns="92075" bIns="46038">
              <a:spAutoFit/>
            </a:bodyPr>
            <a:lstStyle/>
            <a:p>
              <a:pPr eaLnBrk="0" hangingPunct="0"/>
              <a:r>
                <a:rPr lang="en-US" sz="2400">
                  <a:solidFill>
                    <a:schemeClr val="bg2"/>
                  </a:solidFill>
                  <a:latin typeface="B Zar" pitchFamily="2" charset="-78"/>
                </a:rPr>
                <a:t>11</a:t>
              </a:r>
            </a:p>
          </p:txBody>
        </p:sp>
      </p:grpSp>
      <p:sp>
        <p:nvSpPr>
          <p:cNvPr id="1051" name="Line 98"/>
          <p:cNvSpPr>
            <a:spLocks noChangeShapeType="1"/>
          </p:cNvSpPr>
          <p:nvPr/>
        </p:nvSpPr>
        <p:spPr bwMode="auto">
          <a:xfrm>
            <a:off x="3048000" y="3429000"/>
            <a:ext cx="0" cy="533400"/>
          </a:xfrm>
          <a:prstGeom prst="line">
            <a:avLst/>
          </a:prstGeom>
          <a:noFill/>
          <a:ln w="50800">
            <a:solidFill>
              <a:srgbClr val="CC3300"/>
            </a:solidFill>
            <a:round/>
            <a:headEnd type="oval" w="med" len="med"/>
            <a:tailEnd type="stealth" w="med" len="lg"/>
          </a:ln>
        </p:spPr>
        <p:txBody>
          <a:bodyPr wrap="none" anchor="ctr"/>
          <a:lstStyle/>
          <a:p>
            <a:endParaRPr lang="en-GB"/>
          </a:p>
        </p:txBody>
      </p:sp>
      <p:sp>
        <p:nvSpPr>
          <p:cNvPr id="1052" name="Line 99"/>
          <p:cNvSpPr>
            <a:spLocks noChangeShapeType="1"/>
          </p:cNvSpPr>
          <p:nvPr/>
        </p:nvSpPr>
        <p:spPr bwMode="auto">
          <a:xfrm>
            <a:off x="6019800" y="3429000"/>
            <a:ext cx="0" cy="533400"/>
          </a:xfrm>
          <a:prstGeom prst="line">
            <a:avLst/>
          </a:prstGeom>
          <a:noFill/>
          <a:ln w="50800">
            <a:solidFill>
              <a:srgbClr val="CC3300"/>
            </a:solidFill>
            <a:round/>
            <a:headEnd type="oval" w="med" len="med"/>
            <a:tailEnd type="stealth" w="med" len="lg"/>
          </a:ln>
        </p:spPr>
        <p:txBody>
          <a:bodyPr wrap="none" anchor="ctr"/>
          <a:lstStyle/>
          <a:p>
            <a:endParaRPr lang="en-GB"/>
          </a:p>
        </p:txBody>
      </p:sp>
      <p:sp>
        <p:nvSpPr>
          <p:cNvPr id="1053" name="Line 100"/>
          <p:cNvSpPr>
            <a:spLocks noChangeShapeType="1"/>
          </p:cNvSpPr>
          <p:nvPr/>
        </p:nvSpPr>
        <p:spPr bwMode="auto">
          <a:xfrm>
            <a:off x="4495800" y="3429000"/>
            <a:ext cx="0" cy="533400"/>
          </a:xfrm>
          <a:prstGeom prst="line">
            <a:avLst/>
          </a:prstGeom>
          <a:noFill/>
          <a:ln w="50800">
            <a:solidFill>
              <a:srgbClr val="CC3300"/>
            </a:solidFill>
            <a:round/>
            <a:headEnd type="oval" w="med" len="med"/>
            <a:tailEnd type="stealth" w="med" len="lg"/>
          </a:ln>
        </p:spPr>
        <p:txBody>
          <a:bodyPr wrap="none" anchor="ctr"/>
          <a:lstStyle/>
          <a:p>
            <a:endParaRPr lang="en-GB"/>
          </a:p>
        </p:txBody>
      </p:sp>
      <p:sp>
        <p:nvSpPr>
          <p:cNvPr id="1054" name="Footer Placeholder 101"/>
          <p:cNvSpPr>
            <a:spLocks noGrp="1"/>
          </p:cNvSpPr>
          <p:nvPr>
            <p:ph type="ftr" sz="quarter" idx="11"/>
          </p:nvPr>
        </p:nvSpPr>
        <p:spPr>
          <a:noFill/>
        </p:spPr>
        <p:txBody>
          <a:bodyPr/>
          <a:lstStyle/>
          <a:p>
            <a:r>
              <a:rPr lang="en-GB" smtClean="0"/>
              <a:t>Survey Sampling Methods </a:t>
            </a:r>
            <a:endParaRPr lang="en-US" smtClean="0"/>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Date Placeholder 1"/>
          <p:cNvSpPr>
            <a:spLocks noGrp="1"/>
          </p:cNvSpPr>
          <p:nvPr>
            <p:ph type="dt" sz="quarter" idx="10"/>
          </p:nvPr>
        </p:nvSpPr>
        <p:spPr>
          <a:noFill/>
        </p:spPr>
        <p:txBody>
          <a:bodyPr/>
          <a:lstStyle/>
          <a:p>
            <a:fld id="{84CABDC1-2040-4A0F-92CA-4DB46756267B}" type="datetime1">
              <a:rPr lang="en-US" smtClean="0"/>
              <a:t>5/23/2023</a:t>
            </a:fld>
            <a:endParaRPr lang="en-US" smtClean="0"/>
          </a:p>
        </p:txBody>
      </p:sp>
      <p:sp>
        <p:nvSpPr>
          <p:cNvPr id="48131" name="Slide Number Placeholder 3"/>
          <p:cNvSpPr>
            <a:spLocks noGrp="1"/>
          </p:cNvSpPr>
          <p:nvPr>
            <p:ph type="sldNum" sz="quarter" idx="12"/>
          </p:nvPr>
        </p:nvSpPr>
        <p:spPr>
          <a:noFill/>
        </p:spPr>
        <p:txBody>
          <a:bodyPr/>
          <a:lstStyle/>
          <a:p>
            <a:fld id="{54BFDF2D-73A6-48B1-82D5-A8D484CBD6BF}" type="slidenum">
              <a:rPr lang="fa-IR" smtClean="0"/>
              <a:pPr/>
              <a:t>40</a:t>
            </a:fld>
            <a:endParaRPr lang="en-US" smtClean="0"/>
          </a:p>
        </p:txBody>
      </p:sp>
      <p:sp>
        <p:nvSpPr>
          <p:cNvPr id="200706" name="Rectangle 2"/>
          <p:cNvSpPr>
            <a:spLocks noChangeArrowheads="1"/>
          </p:cNvSpPr>
          <p:nvPr/>
        </p:nvSpPr>
        <p:spPr bwMode="auto">
          <a:xfrm>
            <a:off x="0" y="0"/>
            <a:ext cx="9144000" cy="2276475"/>
          </a:xfrm>
          <a:prstGeom prst="rect">
            <a:avLst/>
          </a:prstGeom>
          <a:solidFill>
            <a:schemeClr val="accent2"/>
          </a:solidFill>
          <a:ln w="9525">
            <a:noFill/>
            <a:miter lim="800000"/>
            <a:headEnd/>
            <a:tailEnd/>
          </a:ln>
        </p:spPr>
        <p:txBody>
          <a:bodyPr anchor="ctr">
            <a:spAutoFit/>
          </a:bodyPr>
          <a:lstStyle/>
          <a:p>
            <a:pPr algn="ctr" rtl="1">
              <a:lnSpc>
                <a:spcPct val="130000"/>
              </a:lnSpc>
              <a:tabLst>
                <a:tab pos="457200" algn="r"/>
                <a:tab pos="2636838" algn="ctr"/>
                <a:tab pos="5273675" algn="r"/>
              </a:tabLst>
            </a:pPr>
            <a:r>
              <a:rPr lang="ar-SA" sz="4800" b="1"/>
              <a:t>نمونه گيري سيستماتيك (منظم)</a:t>
            </a:r>
            <a:r>
              <a:rPr lang="fa-IR" sz="5400" b="1"/>
              <a:t> </a:t>
            </a:r>
            <a:endParaRPr lang="en-US" sz="5400" b="1"/>
          </a:p>
          <a:p>
            <a:pPr algn="ctr" rtl="1">
              <a:lnSpc>
                <a:spcPct val="130000"/>
              </a:lnSpc>
              <a:tabLst>
                <a:tab pos="457200" algn="r"/>
                <a:tab pos="2636838" algn="ctr"/>
                <a:tab pos="5273675" algn="r"/>
              </a:tabLst>
            </a:pPr>
            <a:r>
              <a:rPr lang="en-US" sz="4400">
                <a:latin typeface="Times New Roman" pitchFamily="18" charset="0"/>
                <a:cs typeface="Times New Roman" pitchFamily="18" charset="0"/>
              </a:rPr>
              <a:t>Systematic Sampling</a:t>
            </a:r>
            <a:r>
              <a:rPr lang="en-US" sz="1600">
                <a:latin typeface="Times New Roman" pitchFamily="18" charset="0"/>
                <a:cs typeface="Times New Roman" pitchFamily="18" charset="0"/>
              </a:rPr>
              <a:t> </a:t>
            </a:r>
            <a:endParaRPr lang="fa-IR" sz="1600">
              <a:latin typeface="Times New Roman" pitchFamily="18" charset="0"/>
              <a:cs typeface="Times New Roman" pitchFamily="18" charset="0"/>
            </a:endParaRPr>
          </a:p>
          <a:p>
            <a:pPr algn="r" rtl="1">
              <a:tabLst>
                <a:tab pos="457200" algn="r"/>
                <a:tab pos="2636838" algn="ctr"/>
                <a:tab pos="5273675" algn="r"/>
              </a:tabLst>
            </a:pPr>
            <a:endParaRPr lang="en-US" sz="1600">
              <a:latin typeface="Times New Roman" pitchFamily="18" charset="0"/>
              <a:cs typeface="Times New Roman" pitchFamily="18" charset="0"/>
            </a:endParaRPr>
          </a:p>
        </p:txBody>
      </p:sp>
      <p:sp>
        <p:nvSpPr>
          <p:cNvPr id="200707" name="Text Box 3"/>
          <p:cNvSpPr txBox="1">
            <a:spLocks noChangeArrowheads="1"/>
          </p:cNvSpPr>
          <p:nvPr/>
        </p:nvSpPr>
        <p:spPr bwMode="auto">
          <a:xfrm>
            <a:off x="0" y="2276475"/>
            <a:ext cx="9144000" cy="3711575"/>
          </a:xfrm>
          <a:prstGeom prst="rect">
            <a:avLst/>
          </a:prstGeom>
          <a:noFill/>
          <a:ln w="9525">
            <a:noFill/>
            <a:miter lim="800000"/>
            <a:headEnd/>
            <a:tailEnd/>
          </a:ln>
        </p:spPr>
        <p:txBody>
          <a:bodyPr>
            <a:spAutoFit/>
          </a:bodyPr>
          <a:lstStyle/>
          <a:p>
            <a:pPr algn="r" rtl="1">
              <a:lnSpc>
                <a:spcPct val="120000"/>
              </a:lnSpc>
              <a:spcBef>
                <a:spcPct val="50000"/>
              </a:spcBef>
            </a:pPr>
            <a:r>
              <a:rPr lang="fa-IR" sz="2800" b="1">
                <a:latin typeface="Times New Roman" pitchFamily="18" charset="0"/>
              </a:rPr>
              <a:t>حجم جامعه =</a:t>
            </a:r>
            <a:r>
              <a:rPr lang="en-US" sz="2800" b="1">
                <a:latin typeface="Times New Roman" pitchFamily="18" charset="0"/>
              </a:rPr>
              <a:t>N </a:t>
            </a:r>
            <a:r>
              <a:rPr lang="fa-IR" sz="2800" b="1">
                <a:latin typeface="Times New Roman" pitchFamily="18" charset="0"/>
              </a:rPr>
              <a:t>     حجم نمونه = </a:t>
            </a:r>
            <a:r>
              <a:rPr lang="en-US" sz="2800" b="1">
                <a:latin typeface="Times New Roman" pitchFamily="18" charset="0"/>
              </a:rPr>
              <a:t>n</a:t>
            </a:r>
            <a:r>
              <a:rPr lang="fa-IR" sz="2800" b="1">
                <a:latin typeface="Times New Roman" pitchFamily="18" charset="0"/>
              </a:rPr>
              <a:t>      فاصله نمونه گيری: </a:t>
            </a:r>
            <a:r>
              <a:rPr lang="en-US" sz="2800" b="1">
                <a:latin typeface="Times New Roman" pitchFamily="18" charset="0"/>
              </a:rPr>
              <a:t>k=N/n </a:t>
            </a:r>
            <a:r>
              <a:rPr lang="fa-IR" sz="2800" b="1">
                <a:latin typeface="Times New Roman" pitchFamily="18" charset="0"/>
              </a:rPr>
              <a:t>  </a:t>
            </a:r>
          </a:p>
          <a:p>
            <a:pPr algn="r" rtl="1">
              <a:lnSpc>
                <a:spcPct val="120000"/>
              </a:lnSpc>
              <a:spcBef>
                <a:spcPct val="50000"/>
              </a:spcBef>
            </a:pPr>
            <a:r>
              <a:rPr lang="fa-IR" sz="2800" b="1">
                <a:latin typeface="Times New Roman" pitchFamily="18" charset="0"/>
              </a:rPr>
              <a:t>يک عدد تصادفی بين 1 و </a:t>
            </a:r>
            <a:r>
              <a:rPr lang="en-US" sz="2800" b="1">
                <a:latin typeface="Times New Roman" pitchFamily="18" charset="0"/>
              </a:rPr>
              <a:t>k</a:t>
            </a:r>
            <a:r>
              <a:rPr lang="fa-IR" sz="2800" b="1">
                <a:latin typeface="Times New Roman" pitchFamily="18" charset="0"/>
              </a:rPr>
              <a:t> انتخاب می کنيم</a:t>
            </a:r>
            <a:r>
              <a:rPr lang="en-US" sz="2800" b="1">
                <a:latin typeface="Times New Roman" pitchFamily="18" charset="0"/>
              </a:rPr>
              <a:t> </a:t>
            </a:r>
            <a:r>
              <a:rPr lang="fa-IR" sz="2800" b="1">
                <a:latin typeface="Times New Roman" pitchFamily="18" charset="0"/>
              </a:rPr>
              <a:t>مثلا </a:t>
            </a:r>
            <a:r>
              <a:rPr lang="en-US" sz="2800" b="1">
                <a:latin typeface="Times New Roman" pitchFamily="18" charset="0"/>
              </a:rPr>
              <a:t>r</a:t>
            </a:r>
            <a:r>
              <a:rPr lang="fa-IR" sz="2800" b="1">
                <a:latin typeface="Times New Roman" pitchFamily="18" charset="0"/>
              </a:rPr>
              <a:t>) . شماره نمونه ها عبارت خواهند بود از: </a:t>
            </a:r>
          </a:p>
          <a:p>
            <a:pPr algn="ctr" rtl="1">
              <a:lnSpc>
                <a:spcPct val="120000"/>
              </a:lnSpc>
              <a:spcBef>
                <a:spcPct val="50000"/>
              </a:spcBef>
            </a:pPr>
            <a:r>
              <a:rPr lang="en-US" sz="3600">
                <a:latin typeface="Times New Roman" pitchFamily="18" charset="0"/>
              </a:rPr>
              <a:t>r, r+k, r+2k, r+3k, ……..</a:t>
            </a:r>
            <a:endParaRPr lang="fa-IR" sz="3600">
              <a:latin typeface="Times New Roman" pitchFamily="18" charset="0"/>
            </a:endParaRPr>
          </a:p>
          <a:p>
            <a:pPr algn="r" rtl="1">
              <a:lnSpc>
                <a:spcPct val="120000"/>
              </a:lnSpc>
              <a:spcBef>
                <a:spcPct val="50000"/>
              </a:spcBef>
            </a:pPr>
            <a:endParaRPr lang="en-US" sz="3600">
              <a:latin typeface="Times New Roman" pitchFamily="18" charset="0"/>
            </a:endParaRPr>
          </a:p>
        </p:txBody>
      </p:sp>
      <p:sp>
        <p:nvSpPr>
          <p:cNvPr id="48134" name="Footer Placeholder 5"/>
          <p:cNvSpPr>
            <a:spLocks noGrp="1"/>
          </p:cNvSpPr>
          <p:nvPr>
            <p:ph type="ftr" sz="quarter" idx="11"/>
          </p:nvPr>
        </p:nvSpPr>
        <p:spPr>
          <a:noFill/>
        </p:spPr>
        <p:txBody>
          <a:bodyPr/>
          <a:lstStyle/>
          <a:p>
            <a:r>
              <a:rPr lang="en-GB" smtClean="0"/>
              <a:t>Survey Sampling Methods </a:t>
            </a: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00706">
                                            <p:txEl>
                                              <p:pRg st="0" end="0"/>
                                            </p:txEl>
                                          </p:spTgt>
                                        </p:tgtEl>
                                        <p:attrNameLst>
                                          <p:attrName>style.visibility</p:attrName>
                                        </p:attrNameLst>
                                      </p:cBhvr>
                                      <p:to>
                                        <p:strVal val="visible"/>
                                      </p:to>
                                    </p:set>
                                    <p:anim calcmode="lin" valueType="num">
                                      <p:cBhvr additive="base">
                                        <p:cTn id="7" dur="500" fill="hold"/>
                                        <p:tgtEl>
                                          <p:spTgt spid="200706">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00706">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arbrake.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00706">
                                            <p:txEl>
                                              <p:pRg st="1" end="1"/>
                                            </p:txEl>
                                          </p:spTgt>
                                        </p:tgtEl>
                                        <p:attrNameLst>
                                          <p:attrName>style.visibility</p:attrName>
                                        </p:attrNameLst>
                                      </p:cBhvr>
                                      <p:to>
                                        <p:strVal val="visible"/>
                                      </p:to>
                                    </p:set>
                                    <p:anim calcmode="lin" valueType="num">
                                      <p:cBhvr additive="base">
                                        <p:cTn id="13" dur="500" fill="hold"/>
                                        <p:tgtEl>
                                          <p:spTgt spid="200706">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00706">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arbrake.wav"/>
                                        </p:tgtEl>
                                      </p:cMediaNode>
                                    </p:audio>
                                  </p:subTnLst>
                                </p:cTn>
                              </p:par>
                            </p:childTnLst>
                          </p:cTn>
                        </p:par>
                      </p:childTnLst>
                    </p:cTn>
                  </p:par>
                  <p:par>
                    <p:cTn id="15" fill="hold">
                      <p:stCondLst>
                        <p:cond delay="indefinite"/>
                      </p:stCondLst>
                      <p:childTnLst>
                        <p:par>
                          <p:cTn id="16" fill="hold">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200707"/>
                                        </p:tgtEl>
                                        <p:attrNameLst>
                                          <p:attrName>style.visibility</p:attrName>
                                        </p:attrNameLst>
                                      </p:cBhvr>
                                      <p:to>
                                        <p:strVal val="visible"/>
                                      </p:to>
                                    </p:set>
                                    <p:animEffect transition="in" filter="box(in)">
                                      <p:cBhvr>
                                        <p:cTn id="19" dur="500"/>
                                        <p:tgtEl>
                                          <p:spTgt spid="2007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706" grpId="0" build="p" autoUpdateAnimBg="0"/>
      <p:bldP spid="20070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70" name="Object 2"/>
          <p:cNvGraphicFramePr>
            <a:graphicFrameLocks noGrp="1" noChangeAspect="1"/>
          </p:cNvGraphicFramePr>
          <p:nvPr>
            <p:ph type="dgm" idx="1"/>
          </p:nvPr>
        </p:nvGraphicFramePr>
        <p:xfrm>
          <a:off x="2133600" y="2428875"/>
          <a:ext cx="6904038" cy="2916238"/>
        </p:xfrm>
        <a:graphic>
          <a:graphicData uri="http://schemas.openxmlformats.org/presentationml/2006/ole">
            <mc:AlternateContent xmlns:mc="http://schemas.openxmlformats.org/markup-compatibility/2006">
              <mc:Choice xmlns:v="urn:schemas-microsoft-com:vml" Requires="v">
                <p:oleObj spid="_x0000_s7171" name="Organization Chart" r:id="rId4" imgW="4584600" imgH="1936440" progId="OrgPlusWOPX.4">
                  <p:embed followColorScheme="full"/>
                </p:oleObj>
              </mc:Choice>
              <mc:Fallback>
                <p:oleObj name="Organization Chart" r:id="rId4" imgW="4584600" imgH="1936440" progId="OrgPlusWOPX.4">
                  <p:embed followColorScheme="full"/>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2428875"/>
                        <a:ext cx="6904038" cy="2916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71" name="Text Box 4"/>
          <p:cNvSpPr txBox="1">
            <a:spLocks noChangeArrowheads="1"/>
          </p:cNvSpPr>
          <p:nvPr/>
        </p:nvSpPr>
        <p:spPr bwMode="auto">
          <a:xfrm>
            <a:off x="400050" y="3189288"/>
            <a:ext cx="1081088" cy="396875"/>
          </a:xfrm>
          <a:prstGeom prst="rect">
            <a:avLst/>
          </a:prstGeom>
          <a:noFill/>
          <a:ln w="19050">
            <a:noFill/>
            <a:miter lim="800000"/>
            <a:headEnd/>
            <a:tailEnd/>
          </a:ln>
        </p:spPr>
        <p:txBody>
          <a:bodyPr>
            <a:spAutoFit/>
          </a:bodyPr>
          <a:lstStyle/>
          <a:p>
            <a:pPr rtl="1" eaLnBrk="0" hangingPunct="0"/>
            <a:r>
              <a:rPr lang="fa-IR" sz="2000" b="1"/>
              <a:t>مرحله 1</a:t>
            </a:r>
            <a:endParaRPr lang="en-US" sz="2000" b="1"/>
          </a:p>
        </p:txBody>
      </p:sp>
      <p:sp>
        <p:nvSpPr>
          <p:cNvPr id="7172" name="Text Box 5"/>
          <p:cNvSpPr txBox="1">
            <a:spLocks noChangeArrowheads="1"/>
          </p:cNvSpPr>
          <p:nvPr/>
        </p:nvSpPr>
        <p:spPr bwMode="auto">
          <a:xfrm>
            <a:off x="400050" y="3778250"/>
            <a:ext cx="912813" cy="400050"/>
          </a:xfrm>
          <a:prstGeom prst="rect">
            <a:avLst/>
          </a:prstGeom>
          <a:noFill/>
          <a:ln w="19050">
            <a:noFill/>
            <a:miter lim="800000"/>
            <a:headEnd/>
            <a:tailEnd/>
          </a:ln>
        </p:spPr>
        <p:txBody>
          <a:bodyPr wrap="none">
            <a:spAutoFit/>
          </a:bodyPr>
          <a:lstStyle/>
          <a:p>
            <a:pPr rtl="1" eaLnBrk="0" hangingPunct="0"/>
            <a:r>
              <a:rPr lang="fa-IR" sz="2000" b="1"/>
              <a:t>مرحله 2</a:t>
            </a:r>
            <a:endParaRPr lang="en-US" sz="2000" b="1"/>
          </a:p>
        </p:txBody>
      </p:sp>
      <p:sp>
        <p:nvSpPr>
          <p:cNvPr id="7173" name="Text Box 6"/>
          <p:cNvSpPr txBox="1">
            <a:spLocks noChangeArrowheads="1"/>
          </p:cNvSpPr>
          <p:nvPr/>
        </p:nvSpPr>
        <p:spPr bwMode="auto">
          <a:xfrm>
            <a:off x="400050" y="4343400"/>
            <a:ext cx="1081088" cy="400050"/>
          </a:xfrm>
          <a:prstGeom prst="rect">
            <a:avLst/>
          </a:prstGeom>
          <a:noFill/>
          <a:ln w="19050">
            <a:noFill/>
            <a:miter lim="800000"/>
            <a:headEnd/>
            <a:tailEnd/>
          </a:ln>
        </p:spPr>
        <p:txBody>
          <a:bodyPr>
            <a:spAutoFit/>
          </a:bodyPr>
          <a:lstStyle/>
          <a:p>
            <a:pPr rtl="1" eaLnBrk="0" hangingPunct="0"/>
            <a:r>
              <a:rPr lang="fa-IR" sz="2000" b="1"/>
              <a:t>مرحله 3</a:t>
            </a:r>
            <a:endParaRPr lang="en-US" sz="2000" b="1"/>
          </a:p>
        </p:txBody>
      </p:sp>
      <p:grpSp>
        <p:nvGrpSpPr>
          <p:cNvPr id="7174" name="Group 7"/>
          <p:cNvGrpSpPr>
            <a:grpSpLocks/>
          </p:cNvGrpSpPr>
          <p:nvPr/>
        </p:nvGrpSpPr>
        <p:grpSpPr bwMode="auto">
          <a:xfrm>
            <a:off x="1619250" y="3722688"/>
            <a:ext cx="306388" cy="533400"/>
            <a:chOff x="966" y="2208"/>
            <a:chExt cx="193" cy="336"/>
          </a:xfrm>
        </p:grpSpPr>
        <p:sp>
          <p:nvSpPr>
            <p:cNvPr id="7189" name="Line 8"/>
            <p:cNvSpPr>
              <a:spLocks noChangeShapeType="1"/>
            </p:cNvSpPr>
            <p:nvPr/>
          </p:nvSpPr>
          <p:spPr bwMode="auto">
            <a:xfrm flipH="1">
              <a:off x="966" y="2208"/>
              <a:ext cx="191" cy="0"/>
            </a:xfrm>
            <a:prstGeom prst="line">
              <a:avLst/>
            </a:prstGeom>
            <a:noFill/>
            <a:ln w="19050">
              <a:solidFill>
                <a:schemeClr val="tx1"/>
              </a:solidFill>
              <a:round/>
              <a:headEnd/>
              <a:tailEnd/>
            </a:ln>
          </p:spPr>
          <p:txBody>
            <a:bodyPr/>
            <a:lstStyle/>
            <a:p>
              <a:endParaRPr lang="en-GB"/>
            </a:p>
          </p:txBody>
        </p:sp>
        <p:sp>
          <p:nvSpPr>
            <p:cNvPr id="7190" name="Line 9"/>
            <p:cNvSpPr>
              <a:spLocks noChangeShapeType="1"/>
            </p:cNvSpPr>
            <p:nvPr/>
          </p:nvSpPr>
          <p:spPr bwMode="auto">
            <a:xfrm flipH="1">
              <a:off x="968" y="2540"/>
              <a:ext cx="191" cy="0"/>
            </a:xfrm>
            <a:prstGeom prst="line">
              <a:avLst/>
            </a:prstGeom>
            <a:noFill/>
            <a:ln w="19050">
              <a:solidFill>
                <a:schemeClr val="tx1"/>
              </a:solidFill>
              <a:round/>
              <a:headEnd/>
              <a:tailEnd/>
            </a:ln>
          </p:spPr>
          <p:txBody>
            <a:bodyPr/>
            <a:lstStyle/>
            <a:p>
              <a:endParaRPr lang="en-GB"/>
            </a:p>
          </p:txBody>
        </p:sp>
        <p:sp>
          <p:nvSpPr>
            <p:cNvPr id="7191" name="Line 10"/>
            <p:cNvSpPr>
              <a:spLocks noChangeShapeType="1"/>
            </p:cNvSpPr>
            <p:nvPr/>
          </p:nvSpPr>
          <p:spPr bwMode="auto">
            <a:xfrm>
              <a:off x="970" y="2212"/>
              <a:ext cx="0" cy="332"/>
            </a:xfrm>
            <a:prstGeom prst="line">
              <a:avLst/>
            </a:prstGeom>
            <a:noFill/>
            <a:ln w="19050">
              <a:solidFill>
                <a:schemeClr val="tx1"/>
              </a:solidFill>
              <a:round/>
              <a:headEnd/>
              <a:tailEnd/>
            </a:ln>
          </p:spPr>
          <p:txBody>
            <a:bodyPr/>
            <a:lstStyle/>
            <a:p>
              <a:endParaRPr lang="en-GB"/>
            </a:p>
          </p:txBody>
        </p:sp>
      </p:grpSp>
      <p:grpSp>
        <p:nvGrpSpPr>
          <p:cNvPr id="7175" name="Group 11"/>
          <p:cNvGrpSpPr>
            <a:grpSpLocks/>
          </p:cNvGrpSpPr>
          <p:nvPr/>
        </p:nvGrpSpPr>
        <p:grpSpPr bwMode="auto">
          <a:xfrm>
            <a:off x="1619250" y="3036888"/>
            <a:ext cx="306388" cy="611187"/>
            <a:chOff x="966" y="1824"/>
            <a:chExt cx="193" cy="336"/>
          </a:xfrm>
        </p:grpSpPr>
        <p:sp>
          <p:nvSpPr>
            <p:cNvPr id="7186" name="Line 12"/>
            <p:cNvSpPr>
              <a:spLocks noChangeShapeType="1"/>
            </p:cNvSpPr>
            <p:nvPr/>
          </p:nvSpPr>
          <p:spPr bwMode="auto">
            <a:xfrm flipH="1">
              <a:off x="966" y="1824"/>
              <a:ext cx="191" cy="0"/>
            </a:xfrm>
            <a:prstGeom prst="line">
              <a:avLst/>
            </a:prstGeom>
            <a:noFill/>
            <a:ln w="19050">
              <a:solidFill>
                <a:schemeClr val="tx1"/>
              </a:solidFill>
              <a:round/>
              <a:headEnd/>
              <a:tailEnd/>
            </a:ln>
          </p:spPr>
          <p:txBody>
            <a:bodyPr/>
            <a:lstStyle/>
            <a:p>
              <a:endParaRPr lang="en-GB"/>
            </a:p>
          </p:txBody>
        </p:sp>
        <p:sp>
          <p:nvSpPr>
            <p:cNvPr id="7187" name="Line 13"/>
            <p:cNvSpPr>
              <a:spLocks noChangeShapeType="1"/>
            </p:cNvSpPr>
            <p:nvPr/>
          </p:nvSpPr>
          <p:spPr bwMode="auto">
            <a:xfrm flipH="1">
              <a:off x="968" y="2156"/>
              <a:ext cx="191" cy="0"/>
            </a:xfrm>
            <a:prstGeom prst="line">
              <a:avLst/>
            </a:prstGeom>
            <a:noFill/>
            <a:ln w="19050">
              <a:solidFill>
                <a:schemeClr val="tx1"/>
              </a:solidFill>
              <a:round/>
              <a:headEnd/>
              <a:tailEnd/>
            </a:ln>
          </p:spPr>
          <p:txBody>
            <a:bodyPr/>
            <a:lstStyle/>
            <a:p>
              <a:endParaRPr lang="en-GB"/>
            </a:p>
          </p:txBody>
        </p:sp>
        <p:sp>
          <p:nvSpPr>
            <p:cNvPr id="7188" name="Line 14"/>
            <p:cNvSpPr>
              <a:spLocks noChangeShapeType="1"/>
            </p:cNvSpPr>
            <p:nvPr/>
          </p:nvSpPr>
          <p:spPr bwMode="auto">
            <a:xfrm>
              <a:off x="970" y="1828"/>
              <a:ext cx="0" cy="332"/>
            </a:xfrm>
            <a:prstGeom prst="line">
              <a:avLst/>
            </a:prstGeom>
            <a:noFill/>
            <a:ln w="19050">
              <a:solidFill>
                <a:schemeClr val="tx1"/>
              </a:solidFill>
              <a:round/>
              <a:headEnd/>
              <a:tailEnd/>
            </a:ln>
          </p:spPr>
          <p:txBody>
            <a:bodyPr/>
            <a:lstStyle/>
            <a:p>
              <a:endParaRPr lang="en-GB"/>
            </a:p>
          </p:txBody>
        </p:sp>
      </p:grpSp>
      <p:grpSp>
        <p:nvGrpSpPr>
          <p:cNvPr id="7176" name="Group 15"/>
          <p:cNvGrpSpPr>
            <a:grpSpLocks/>
          </p:cNvGrpSpPr>
          <p:nvPr/>
        </p:nvGrpSpPr>
        <p:grpSpPr bwMode="auto">
          <a:xfrm>
            <a:off x="1619250" y="4332288"/>
            <a:ext cx="306388" cy="533400"/>
            <a:chOff x="966" y="2592"/>
            <a:chExt cx="193" cy="336"/>
          </a:xfrm>
        </p:grpSpPr>
        <p:sp>
          <p:nvSpPr>
            <p:cNvPr id="7183" name="Line 16"/>
            <p:cNvSpPr>
              <a:spLocks noChangeShapeType="1"/>
            </p:cNvSpPr>
            <p:nvPr/>
          </p:nvSpPr>
          <p:spPr bwMode="auto">
            <a:xfrm flipH="1">
              <a:off x="966" y="2592"/>
              <a:ext cx="191" cy="0"/>
            </a:xfrm>
            <a:prstGeom prst="line">
              <a:avLst/>
            </a:prstGeom>
            <a:noFill/>
            <a:ln w="19050">
              <a:solidFill>
                <a:schemeClr val="tx1"/>
              </a:solidFill>
              <a:round/>
              <a:headEnd/>
              <a:tailEnd/>
            </a:ln>
          </p:spPr>
          <p:txBody>
            <a:bodyPr/>
            <a:lstStyle/>
            <a:p>
              <a:endParaRPr lang="en-GB"/>
            </a:p>
          </p:txBody>
        </p:sp>
        <p:sp>
          <p:nvSpPr>
            <p:cNvPr id="7184" name="Line 17"/>
            <p:cNvSpPr>
              <a:spLocks noChangeShapeType="1"/>
            </p:cNvSpPr>
            <p:nvPr/>
          </p:nvSpPr>
          <p:spPr bwMode="auto">
            <a:xfrm flipH="1">
              <a:off x="968" y="2924"/>
              <a:ext cx="191" cy="0"/>
            </a:xfrm>
            <a:prstGeom prst="line">
              <a:avLst/>
            </a:prstGeom>
            <a:noFill/>
            <a:ln w="19050">
              <a:solidFill>
                <a:schemeClr val="tx1"/>
              </a:solidFill>
              <a:round/>
              <a:headEnd/>
              <a:tailEnd/>
            </a:ln>
          </p:spPr>
          <p:txBody>
            <a:bodyPr/>
            <a:lstStyle/>
            <a:p>
              <a:endParaRPr lang="en-GB"/>
            </a:p>
          </p:txBody>
        </p:sp>
        <p:sp>
          <p:nvSpPr>
            <p:cNvPr id="7185" name="Line 18"/>
            <p:cNvSpPr>
              <a:spLocks noChangeShapeType="1"/>
            </p:cNvSpPr>
            <p:nvPr/>
          </p:nvSpPr>
          <p:spPr bwMode="auto">
            <a:xfrm>
              <a:off x="970" y="2596"/>
              <a:ext cx="0" cy="332"/>
            </a:xfrm>
            <a:prstGeom prst="line">
              <a:avLst/>
            </a:prstGeom>
            <a:noFill/>
            <a:ln w="19050">
              <a:solidFill>
                <a:schemeClr val="tx1"/>
              </a:solidFill>
              <a:round/>
              <a:headEnd/>
              <a:tailEnd/>
            </a:ln>
          </p:spPr>
          <p:txBody>
            <a:bodyPr/>
            <a:lstStyle/>
            <a:p>
              <a:endParaRPr lang="en-GB"/>
            </a:p>
          </p:txBody>
        </p:sp>
      </p:grpSp>
      <p:grpSp>
        <p:nvGrpSpPr>
          <p:cNvPr id="7177" name="Group 20"/>
          <p:cNvGrpSpPr>
            <a:grpSpLocks/>
          </p:cNvGrpSpPr>
          <p:nvPr/>
        </p:nvGrpSpPr>
        <p:grpSpPr bwMode="auto">
          <a:xfrm>
            <a:off x="1619250" y="4941888"/>
            <a:ext cx="306388" cy="533400"/>
            <a:chOff x="966" y="2592"/>
            <a:chExt cx="193" cy="336"/>
          </a:xfrm>
        </p:grpSpPr>
        <p:sp>
          <p:nvSpPr>
            <p:cNvPr id="7180" name="Line 21"/>
            <p:cNvSpPr>
              <a:spLocks noChangeShapeType="1"/>
            </p:cNvSpPr>
            <p:nvPr/>
          </p:nvSpPr>
          <p:spPr bwMode="auto">
            <a:xfrm flipH="1">
              <a:off x="966" y="2592"/>
              <a:ext cx="191" cy="0"/>
            </a:xfrm>
            <a:prstGeom prst="line">
              <a:avLst/>
            </a:prstGeom>
            <a:noFill/>
            <a:ln w="19050">
              <a:solidFill>
                <a:schemeClr val="tx1"/>
              </a:solidFill>
              <a:round/>
              <a:headEnd/>
              <a:tailEnd/>
            </a:ln>
          </p:spPr>
          <p:txBody>
            <a:bodyPr/>
            <a:lstStyle/>
            <a:p>
              <a:endParaRPr lang="en-GB"/>
            </a:p>
          </p:txBody>
        </p:sp>
        <p:sp>
          <p:nvSpPr>
            <p:cNvPr id="7181" name="Line 22"/>
            <p:cNvSpPr>
              <a:spLocks noChangeShapeType="1"/>
            </p:cNvSpPr>
            <p:nvPr/>
          </p:nvSpPr>
          <p:spPr bwMode="auto">
            <a:xfrm flipH="1">
              <a:off x="968" y="2924"/>
              <a:ext cx="191" cy="0"/>
            </a:xfrm>
            <a:prstGeom prst="line">
              <a:avLst/>
            </a:prstGeom>
            <a:noFill/>
            <a:ln w="19050">
              <a:solidFill>
                <a:schemeClr val="tx1"/>
              </a:solidFill>
              <a:round/>
              <a:headEnd/>
              <a:tailEnd/>
            </a:ln>
          </p:spPr>
          <p:txBody>
            <a:bodyPr/>
            <a:lstStyle/>
            <a:p>
              <a:endParaRPr lang="en-GB"/>
            </a:p>
          </p:txBody>
        </p:sp>
        <p:sp>
          <p:nvSpPr>
            <p:cNvPr id="7182" name="Line 23"/>
            <p:cNvSpPr>
              <a:spLocks noChangeShapeType="1"/>
            </p:cNvSpPr>
            <p:nvPr/>
          </p:nvSpPr>
          <p:spPr bwMode="auto">
            <a:xfrm>
              <a:off x="970" y="2596"/>
              <a:ext cx="0" cy="332"/>
            </a:xfrm>
            <a:prstGeom prst="line">
              <a:avLst/>
            </a:prstGeom>
            <a:noFill/>
            <a:ln w="19050">
              <a:solidFill>
                <a:schemeClr val="tx1"/>
              </a:solidFill>
              <a:round/>
              <a:headEnd/>
              <a:tailEnd/>
            </a:ln>
          </p:spPr>
          <p:txBody>
            <a:bodyPr/>
            <a:lstStyle/>
            <a:p>
              <a:endParaRPr lang="en-GB"/>
            </a:p>
          </p:txBody>
        </p:sp>
      </p:grpSp>
      <p:sp>
        <p:nvSpPr>
          <p:cNvPr id="7178" name="Text Box 24"/>
          <p:cNvSpPr txBox="1">
            <a:spLocks noChangeArrowheads="1"/>
          </p:cNvSpPr>
          <p:nvPr/>
        </p:nvSpPr>
        <p:spPr bwMode="auto">
          <a:xfrm>
            <a:off x="400050" y="5003800"/>
            <a:ext cx="1081088" cy="396875"/>
          </a:xfrm>
          <a:prstGeom prst="rect">
            <a:avLst/>
          </a:prstGeom>
          <a:noFill/>
          <a:ln w="19050">
            <a:noFill/>
            <a:miter lim="800000"/>
            <a:headEnd/>
            <a:tailEnd/>
          </a:ln>
        </p:spPr>
        <p:txBody>
          <a:bodyPr>
            <a:spAutoFit/>
          </a:bodyPr>
          <a:lstStyle/>
          <a:p>
            <a:pPr rtl="1" eaLnBrk="0" hangingPunct="0"/>
            <a:r>
              <a:rPr lang="fa-IR" sz="2000" b="1"/>
              <a:t>مرحله 4</a:t>
            </a:r>
            <a:endParaRPr lang="en-US" sz="2000" b="1"/>
          </a:p>
        </p:txBody>
      </p:sp>
      <p:sp>
        <p:nvSpPr>
          <p:cNvPr id="7179" name="Title 23"/>
          <p:cNvSpPr>
            <a:spLocks noGrp="1"/>
          </p:cNvSpPr>
          <p:nvPr>
            <p:ph type="title"/>
          </p:nvPr>
        </p:nvSpPr>
        <p:spPr>
          <a:xfrm>
            <a:off x="468313" y="333375"/>
            <a:ext cx="8272462" cy="811213"/>
          </a:xfrm>
        </p:spPr>
        <p:txBody>
          <a:bodyPr/>
          <a:lstStyle/>
          <a:p>
            <a:pPr algn="ctr" rtl="1"/>
            <a:r>
              <a:rPr lang="fa-IR" b="1" smtClean="0"/>
              <a:t>نمونه‌گیری چند مرحله‌ای</a:t>
            </a:r>
            <a:endParaRPr lang="en-GB" b="1" smtClean="0"/>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2" descr="Large confetti"/>
          <p:cNvSpPr>
            <a:spLocks noGrp="1" noChangeArrowheads="1"/>
          </p:cNvSpPr>
          <p:nvPr>
            <p:ph type="title"/>
          </p:nvPr>
        </p:nvSpPr>
        <p:spPr>
          <a:xfrm>
            <a:off x="1187450" y="333375"/>
            <a:ext cx="7380288" cy="806450"/>
          </a:xfrm>
        </p:spPr>
        <p:txBody>
          <a:bodyPr/>
          <a:lstStyle/>
          <a:p>
            <a:pPr algn="ctr" rtl="1"/>
            <a:r>
              <a:rPr lang="fa-IR" smtClean="0"/>
              <a:t>نمونه‌گیری طبقه‌ای و خوشه‌ای</a:t>
            </a:r>
            <a:endParaRPr lang="en-US" smtClean="0"/>
          </a:p>
        </p:txBody>
      </p:sp>
      <p:sp>
        <p:nvSpPr>
          <p:cNvPr id="229379" name="Rectangle 3"/>
          <p:cNvSpPr>
            <a:spLocks noChangeArrowheads="1"/>
          </p:cNvSpPr>
          <p:nvPr/>
        </p:nvSpPr>
        <p:spPr bwMode="auto">
          <a:xfrm>
            <a:off x="4697413" y="3527425"/>
            <a:ext cx="4267200" cy="2667000"/>
          </a:xfrm>
          <a:prstGeom prst="rect">
            <a:avLst/>
          </a:prstGeom>
          <a:noFill/>
          <a:ln w="38100">
            <a:solidFill>
              <a:schemeClr val="tx2"/>
            </a:solidFill>
            <a:miter lim="800000"/>
            <a:headEnd/>
            <a:tailEnd/>
          </a:ln>
        </p:spPr>
        <p:txBody>
          <a:bodyPr wrap="none" anchor="ctr"/>
          <a:lstStyle/>
          <a:p>
            <a:pPr algn="ctr" eaLnBrk="0" hangingPunct="0"/>
            <a:endParaRPr lang="en-US"/>
          </a:p>
        </p:txBody>
      </p:sp>
      <p:sp>
        <p:nvSpPr>
          <p:cNvPr id="229380" name="Line 4"/>
          <p:cNvSpPr>
            <a:spLocks noChangeShapeType="1"/>
          </p:cNvSpPr>
          <p:nvPr/>
        </p:nvSpPr>
        <p:spPr bwMode="auto">
          <a:xfrm>
            <a:off x="4724400" y="4838700"/>
            <a:ext cx="4267200" cy="1588"/>
          </a:xfrm>
          <a:prstGeom prst="line">
            <a:avLst/>
          </a:prstGeom>
          <a:noFill/>
          <a:ln w="28575">
            <a:solidFill>
              <a:schemeClr val="tx2"/>
            </a:solidFill>
            <a:round/>
            <a:headEnd/>
            <a:tailEnd/>
          </a:ln>
        </p:spPr>
        <p:txBody>
          <a:bodyPr wrap="none" anchor="ctr"/>
          <a:lstStyle/>
          <a:p>
            <a:endParaRPr lang="en-GB"/>
          </a:p>
        </p:txBody>
      </p:sp>
      <p:sp>
        <p:nvSpPr>
          <p:cNvPr id="229381" name="Text Box 5"/>
          <p:cNvSpPr txBox="1">
            <a:spLocks noChangeArrowheads="1"/>
          </p:cNvSpPr>
          <p:nvPr/>
        </p:nvSpPr>
        <p:spPr bwMode="auto">
          <a:xfrm rot="-5400000">
            <a:off x="3657601" y="3765550"/>
            <a:ext cx="1651000" cy="460375"/>
          </a:xfrm>
          <a:prstGeom prst="rect">
            <a:avLst/>
          </a:prstGeom>
          <a:noFill/>
          <a:ln w="28575">
            <a:noFill/>
            <a:miter lim="800000"/>
            <a:headEnd/>
            <a:tailEnd/>
          </a:ln>
        </p:spPr>
        <p:txBody>
          <a:bodyPr>
            <a:spAutoFit/>
          </a:bodyPr>
          <a:lstStyle/>
          <a:p>
            <a:pPr algn="ctr" eaLnBrk="0" hangingPunct="0">
              <a:spcBef>
                <a:spcPct val="50000"/>
              </a:spcBef>
            </a:pPr>
            <a:r>
              <a:rPr lang="fa-IR" sz="2400" b="1">
                <a:solidFill>
                  <a:srgbClr val="FF0000"/>
                </a:solidFill>
              </a:rPr>
              <a:t>طبقه 1</a:t>
            </a:r>
            <a:endParaRPr lang="en-US" sz="2400">
              <a:solidFill>
                <a:srgbClr val="FF0000"/>
              </a:solidFill>
            </a:endParaRPr>
          </a:p>
        </p:txBody>
      </p:sp>
      <p:sp>
        <p:nvSpPr>
          <p:cNvPr id="229382" name="Text Box 6"/>
          <p:cNvSpPr txBox="1">
            <a:spLocks noChangeArrowheads="1"/>
          </p:cNvSpPr>
          <p:nvPr/>
        </p:nvSpPr>
        <p:spPr bwMode="auto">
          <a:xfrm rot="-5400000">
            <a:off x="3741738" y="5265738"/>
            <a:ext cx="1482725" cy="460375"/>
          </a:xfrm>
          <a:prstGeom prst="rect">
            <a:avLst/>
          </a:prstGeom>
          <a:noFill/>
          <a:ln w="12700">
            <a:noFill/>
            <a:miter lim="800000"/>
            <a:headEnd/>
            <a:tailEnd/>
          </a:ln>
        </p:spPr>
        <p:txBody>
          <a:bodyPr>
            <a:spAutoFit/>
          </a:bodyPr>
          <a:lstStyle/>
          <a:p>
            <a:pPr algn="ctr" eaLnBrk="0" hangingPunct="0">
              <a:spcBef>
                <a:spcPct val="50000"/>
              </a:spcBef>
            </a:pPr>
            <a:r>
              <a:rPr lang="fa-IR" sz="2400" b="1">
                <a:solidFill>
                  <a:srgbClr val="FF0000"/>
                </a:solidFill>
              </a:rPr>
              <a:t>طبقه 2</a:t>
            </a:r>
            <a:endParaRPr lang="en-US" sz="2400">
              <a:solidFill>
                <a:srgbClr val="FF0000"/>
              </a:solidFill>
            </a:endParaRPr>
          </a:p>
        </p:txBody>
      </p:sp>
      <p:sp>
        <p:nvSpPr>
          <p:cNvPr id="229383" name="Text Box 7"/>
          <p:cNvSpPr txBox="1">
            <a:spLocks noChangeArrowheads="1"/>
          </p:cNvSpPr>
          <p:nvPr/>
        </p:nvSpPr>
        <p:spPr bwMode="auto">
          <a:xfrm>
            <a:off x="323850" y="1341438"/>
            <a:ext cx="4392613" cy="2554287"/>
          </a:xfrm>
          <a:prstGeom prst="rect">
            <a:avLst/>
          </a:prstGeom>
          <a:noFill/>
          <a:ln w="12700">
            <a:noFill/>
            <a:miter lim="800000"/>
            <a:headEnd/>
            <a:tailEnd/>
          </a:ln>
        </p:spPr>
        <p:txBody>
          <a:bodyPr>
            <a:spAutoFit/>
          </a:bodyPr>
          <a:lstStyle/>
          <a:p>
            <a:pPr marL="342900" indent="-342900" algn="r" rtl="1" eaLnBrk="0" hangingPunct="0">
              <a:spcBef>
                <a:spcPct val="50000"/>
              </a:spcBef>
              <a:buFontTx/>
              <a:buAutoNum type="arabicPeriod"/>
            </a:pPr>
            <a:r>
              <a:rPr lang="fa-IR" sz="2000"/>
              <a:t>استان به دو طبقه تقسیم می شود</a:t>
            </a:r>
            <a:endParaRPr lang="en-US" sz="2000"/>
          </a:p>
          <a:p>
            <a:pPr marL="342900" indent="-342900" algn="r" rtl="1" eaLnBrk="0" hangingPunct="0">
              <a:spcBef>
                <a:spcPct val="50000"/>
              </a:spcBef>
              <a:buFontTx/>
              <a:buAutoNum type="arabicPeriod"/>
            </a:pPr>
            <a:r>
              <a:rPr lang="fa-IR" sz="2000">
                <a:sym typeface="Wingdings" pitchFamily="2" charset="2"/>
              </a:rPr>
              <a:t>در هرطبقه تعدادی شهرستان انتخاب می شود</a:t>
            </a:r>
            <a:endParaRPr lang="en-US" sz="2000">
              <a:sym typeface="Wingdings" pitchFamily="2" charset="2"/>
            </a:endParaRPr>
          </a:p>
          <a:p>
            <a:pPr marL="342900" indent="-342900" algn="r" rtl="1" eaLnBrk="0" hangingPunct="0">
              <a:spcBef>
                <a:spcPct val="50000"/>
              </a:spcBef>
              <a:buFontTx/>
              <a:buAutoNum type="arabicPeriod"/>
            </a:pPr>
            <a:r>
              <a:rPr lang="fa-IR" sz="2000"/>
              <a:t>در هر شهر تعدادی واحد مسکونی انتخاب می شود</a:t>
            </a:r>
            <a:endParaRPr lang="en-US" sz="2000"/>
          </a:p>
          <a:p>
            <a:pPr marL="342900" indent="-342900" algn="r" rtl="1" eaLnBrk="0" hangingPunct="0">
              <a:spcBef>
                <a:spcPct val="50000"/>
              </a:spcBef>
              <a:buFontTx/>
              <a:buAutoNum type="arabicPeriod"/>
            </a:pPr>
            <a:r>
              <a:rPr lang="fa-IR" sz="2000"/>
              <a:t>افراد ساکن در هر واحد مسکونی مورد بررسی قرار می گیرند. </a:t>
            </a:r>
            <a:endParaRPr lang="en-US" sz="2000"/>
          </a:p>
          <a:p>
            <a:pPr marL="342900" indent="-342900" eaLnBrk="0" hangingPunct="0">
              <a:spcBef>
                <a:spcPct val="50000"/>
              </a:spcBef>
              <a:buFontTx/>
              <a:buAutoNum type="arabicPeriod"/>
            </a:pPr>
            <a:endParaRPr lang="en-US" sz="2000"/>
          </a:p>
        </p:txBody>
      </p:sp>
      <p:sp>
        <p:nvSpPr>
          <p:cNvPr id="229384" name="Text Box 8"/>
          <p:cNvSpPr txBox="1">
            <a:spLocks noChangeArrowheads="1"/>
          </p:cNvSpPr>
          <p:nvPr/>
        </p:nvSpPr>
        <p:spPr bwMode="auto">
          <a:xfrm>
            <a:off x="5364163" y="2997200"/>
            <a:ext cx="1981200" cy="400050"/>
          </a:xfrm>
          <a:prstGeom prst="rect">
            <a:avLst/>
          </a:prstGeom>
          <a:noFill/>
          <a:ln w="12700" cap="sq">
            <a:noFill/>
            <a:miter lim="800000"/>
            <a:headEnd type="none" w="sm" len="sm"/>
            <a:tailEnd type="none" w="sm" len="sm"/>
          </a:ln>
          <a:effectLst/>
        </p:spPr>
        <p:txBody>
          <a:bodyPr>
            <a:spAutoFit/>
          </a:bodyPr>
          <a:lstStyle/>
          <a:p>
            <a:pPr algn="ctr" rtl="1" eaLnBrk="0" hangingPunct="0">
              <a:spcBef>
                <a:spcPct val="50000"/>
              </a:spcBef>
              <a:defRPr/>
            </a:pPr>
            <a:r>
              <a:rPr lang="fa-IR" sz="2000" b="1" dirty="0">
                <a:effectLst>
                  <a:outerShdw blurRad="38100" dist="38100" dir="2700000" algn="tl">
                    <a:srgbClr val="000000"/>
                  </a:outerShdw>
                </a:effectLst>
              </a:rPr>
              <a:t>استان </a:t>
            </a:r>
            <a:r>
              <a:rPr lang="en-US" sz="2000" b="1" dirty="0">
                <a:effectLst>
                  <a:outerShdw blurRad="38100" dist="38100" dir="2700000" algn="tl">
                    <a:srgbClr val="000000"/>
                  </a:outerShdw>
                </a:effectLst>
              </a:rPr>
              <a:t>X</a:t>
            </a:r>
          </a:p>
        </p:txBody>
      </p:sp>
      <p:sp>
        <p:nvSpPr>
          <p:cNvPr id="229385" name="Rectangle 9"/>
          <p:cNvSpPr>
            <a:spLocks noChangeArrowheads="1"/>
          </p:cNvSpPr>
          <p:nvPr/>
        </p:nvSpPr>
        <p:spPr bwMode="auto">
          <a:xfrm>
            <a:off x="4730750" y="3544888"/>
            <a:ext cx="1295400" cy="663575"/>
          </a:xfrm>
          <a:prstGeom prst="rect">
            <a:avLst/>
          </a:prstGeom>
          <a:noFill/>
          <a:ln w="25400">
            <a:solidFill>
              <a:schemeClr val="tx2"/>
            </a:solidFill>
            <a:prstDash val="sysDot"/>
            <a:miter lim="800000"/>
            <a:headEnd/>
            <a:tailEnd/>
          </a:ln>
        </p:spPr>
        <p:txBody>
          <a:bodyPr wrap="none" anchor="ctr"/>
          <a:lstStyle/>
          <a:p>
            <a:endParaRPr lang="en-GB"/>
          </a:p>
        </p:txBody>
      </p:sp>
      <p:sp>
        <p:nvSpPr>
          <p:cNvPr id="229386" name="AutoShape 10"/>
          <p:cNvSpPr>
            <a:spLocks noChangeArrowheads="1"/>
          </p:cNvSpPr>
          <p:nvPr/>
        </p:nvSpPr>
        <p:spPr bwMode="auto">
          <a:xfrm>
            <a:off x="7740650" y="3530600"/>
            <a:ext cx="1214438" cy="957263"/>
          </a:xfrm>
          <a:custGeom>
            <a:avLst/>
            <a:gdLst>
              <a:gd name="T0" fmla="*/ 2147483647 w 21600"/>
              <a:gd name="T1" fmla="*/ 940062062 h 21600"/>
              <a:gd name="T2" fmla="*/ 1919501326 w 21600"/>
              <a:gd name="T3" fmla="*/ 1880122706 h 21600"/>
              <a:gd name="T4" fmla="*/ 479876231 w 21600"/>
              <a:gd name="T5" fmla="*/ 940062062 h 21600"/>
              <a:gd name="T6" fmla="*/ 1919501326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noFill/>
          <a:ln w="25400">
            <a:solidFill>
              <a:schemeClr val="tx2"/>
            </a:solidFill>
            <a:prstDash val="sysDot"/>
            <a:miter lim="800000"/>
            <a:headEnd/>
            <a:tailEnd/>
          </a:ln>
        </p:spPr>
        <p:txBody>
          <a:bodyPr wrap="none" anchor="ctr"/>
          <a:lstStyle/>
          <a:p>
            <a:endParaRPr lang="en-GB"/>
          </a:p>
        </p:txBody>
      </p:sp>
      <p:sp>
        <p:nvSpPr>
          <p:cNvPr id="229387" name="AutoShape 11"/>
          <p:cNvSpPr>
            <a:spLocks noChangeArrowheads="1"/>
          </p:cNvSpPr>
          <p:nvPr/>
        </p:nvSpPr>
        <p:spPr bwMode="auto">
          <a:xfrm>
            <a:off x="6950075" y="3530600"/>
            <a:ext cx="790575" cy="1296988"/>
          </a:xfrm>
          <a:prstGeom prst="parallelogram">
            <a:avLst>
              <a:gd name="adj" fmla="val 25000"/>
            </a:avLst>
          </a:prstGeom>
          <a:noFill/>
          <a:ln w="25400">
            <a:solidFill>
              <a:schemeClr val="tx2"/>
            </a:solidFill>
            <a:prstDash val="sysDot"/>
            <a:miter lim="800000"/>
            <a:headEnd/>
            <a:tailEnd/>
          </a:ln>
        </p:spPr>
        <p:txBody>
          <a:bodyPr wrap="none" anchor="ctr"/>
          <a:lstStyle/>
          <a:p>
            <a:endParaRPr lang="en-GB"/>
          </a:p>
        </p:txBody>
      </p:sp>
      <p:sp>
        <p:nvSpPr>
          <p:cNvPr id="229388" name="Line 12"/>
          <p:cNvSpPr>
            <a:spLocks noChangeShapeType="1"/>
          </p:cNvSpPr>
          <p:nvPr/>
        </p:nvSpPr>
        <p:spPr bwMode="auto">
          <a:xfrm flipV="1">
            <a:off x="5795963" y="4251325"/>
            <a:ext cx="215900" cy="576263"/>
          </a:xfrm>
          <a:prstGeom prst="line">
            <a:avLst/>
          </a:prstGeom>
          <a:noFill/>
          <a:ln w="25400">
            <a:solidFill>
              <a:schemeClr val="tx2"/>
            </a:solidFill>
            <a:prstDash val="sysDot"/>
            <a:round/>
            <a:headEnd/>
            <a:tailEnd/>
          </a:ln>
        </p:spPr>
        <p:txBody>
          <a:bodyPr/>
          <a:lstStyle/>
          <a:p>
            <a:endParaRPr lang="en-GB"/>
          </a:p>
        </p:txBody>
      </p:sp>
      <p:sp>
        <p:nvSpPr>
          <p:cNvPr id="229389" name="Line 13"/>
          <p:cNvSpPr>
            <a:spLocks noChangeShapeType="1"/>
          </p:cNvSpPr>
          <p:nvPr/>
        </p:nvSpPr>
        <p:spPr bwMode="auto">
          <a:xfrm flipV="1">
            <a:off x="6011863" y="3890963"/>
            <a:ext cx="1081087" cy="287337"/>
          </a:xfrm>
          <a:prstGeom prst="line">
            <a:avLst/>
          </a:prstGeom>
          <a:noFill/>
          <a:ln w="25400">
            <a:solidFill>
              <a:schemeClr val="tx2"/>
            </a:solidFill>
            <a:prstDash val="sysDot"/>
            <a:round/>
            <a:headEnd/>
            <a:tailEnd/>
          </a:ln>
        </p:spPr>
        <p:txBody>
          <a:bodyPr/>
          <a:lstStyle/>
          <a:p>
            <a:endParaRPr lang="en-GB"/>
          </a:p>
        </p:txBody>
      </p:sp>
      <p:sp>
        <p:nvSpPr>
          <p:cNvPr id="229390" name="Line 14"/>
          <p:cNvSpPr>
            <a:spLocks noChangeShapeType="1"/>
          </p:cNvSpPr>
          <p:nvPr/>
        </p:nvSpPr>
        <p:spPr bwMode="auto">
          <a:xfrm flipH="1">
            <a:off x="8431213" y="4467225"/>
            <a:ext cx="215900" cy="360363"/>
          </a:xfrm>
          <a:prstGeom prst="line">
            <a:avLst/>
          </a:prstGeom>
          <a:noFill/>
          <a:ln w="25400">
            <a:solidFill>
              <a:schemeClr val="tx2"/>
            </a:solidFill>
            <a:prstDash val="sysDot"/>
            <a:round/>
            <a:headEnd/>
            <a:tailEnd/>
          </a:ln>
        </p:spPr>
        <p:txBody>
          <a:bodyPr/>
          <a:lstStyle/>
          <a:p>
            <a:endParaRPr lang="en-GB"/>
          </a:p>
        </p:txBody>
      </p:sp>
      <p:sp>
        <p:nvSpPr>
          <p:cNvPr id="229391" name="Rectangle 15"/>
          <p:cNvSpPr>
            <a:spLocks noChangeArrowheads="1"/>
          </p:cNvSpPr>
          <p:nvPr/>
        </p:nvSpPr>
        <p:spPr bwMode="auto">
          <a:xfrm>
            <a:off x="4716463" y="4827588"/>
            <a:ext cx="1050925" cy="906462"/>
          </a:xfrm>
          <a:prstGeom prst="rect">
            <a:avLst/>
          </a:prstGeom>
          <a:noFill/>
          <a:ln w="25400">
            <a:solidFill>
              <a:schemeClr val="tx2"/>
            </a:solidFill>
            <a:prstDash val="sysDot"/>
            <a:miter lim="800000"/>
            <a:headEnd/>
            <a:tailEnd/>
          </a:ln>
        </p:spPr>
        <p:txBody>
          <a:bodyPr wrap="none" anchor="ctr"/>
          <a:lstStyle/>
          <a:p>
            <a:endParaRPr lang="en-GB"/>
          </a:p>
        </p:txBody>
      </p:sp>
      <p:sp>
        <p:nvSpPr>
          <p:cNvPr id="229392" name="AutoShape 16"/>
          <p:cNvSpPr>
            <a:spLocks noChangeArrowheads="1"/>
          </p:cNvSpPr>
          <p:nvPr/>
        </p:nvSpPr>
        <p:spPr bwMode="auto">
          <a:xfrm rot="-5400000">
            <a:off x="7866062" y="5089526"/>
            <a:ext cx="1152525" cy="1073150"/>
          </a:xfrm>
          <a:prstGeom prst="rtTriangle">
            <a:avLst/>
          </a:prstGeom>
          <a:noFill/>
          <a:ln w="25400">
            <a:solidFill>
              <a:schemeClr val="tx2"/>
            </a:solidFill>
            <a:prstDash val="sysDot"/>
            <a:miter lim="800000"/>
            <a:headEnd/>
            <a:tailEnd/>
          </a:ln>
        </p:spPr>
        <p:txBody>
          <a:bodyPr wrap="none" anchor="ctr"/>
          <a:lstStyle/>
          <a:p>
            <a:endParaRPr lang="en-GB"/>
          </a:p>
        </p:txBody>
      </p:sp>
      <p:sp>
        <p:nvSpPr>
          <p:cNvPr id="229393" name="AutoShape 17"/>
          <p:cNvSpPr>
            <a:spLocks noChangeArrowheads="1"/>
          </p:cNvSpPr>
          <p:nvPr/>
        </p:nvSpPr>
        <p:spPr bwMode="auto">
          <a:xfrm>
            <a:off x="6300788" y="5387975"/>
            <a:ext cx="1366837" cy="806450"/>
          </a:xfrm>
          <a:prstGeom prst="pentagon">
            <a:avLst/>
          </a:prstGeom>
          <a:noFill/>
          <a:ln w="25400">
            <a:solidFill>
              <a:schemeClr val="tx2"/>
            </a:solidFill>
            <a:prstDash val="sysDot"/>
            <a:miter lim="800000"/>
            <a:headEnd/>
            <a:tailEnd/>
          </a:ln>
        </p:spPr>
        <p:txBody>
          <a:bodyPr wrap="none" anchor="ctr"/>
          <a:lstStyle/>
          <a:p>
            <a:endParaRPr lang="en-GB"/>
          </a:p>
        </p:txBody>
      </p:sp>
      <p:sp>
        <p:nvSpPr>
          <p:cNvPr id="229394" name="Line 18"/>
          <p:cNvSpPr>
            <a:spLocks noChangeShapeType="1"/>
          </p:cNvSpPr>
          <p:nvPr/>
        </p:nvSpPr>
        <p:spPr bwMode="auto">
          <a:xfrm flipV="1">
            <a:off x="5781675" y="5691188"/>
            <a:ext cx="519113" cy="42862"/>
          </a:xfrm>
          <a:prstGeom prst="line">
            <a:avLst/>
          </a:prstGeom>
          <a:noFill/>
          <a:ln w="25400">
            <a:solidFill>
              <a:schemeClr val="tx2"/>
            </a:solidFill>
            <a:prstDash val="sysDot"/>
            <a:round/>
            <a:headEnd/>
            <a:tailEnd/>
          </a:ln>
        </p:spPr>
        <p:txBody>
          <a:bodyPr/>
          <a:lstStyle/>
          <a:p>
            <a:endParaRPr lang="en-GB"/>
          </a:p>
        </p:txBody>
      </p:sp>
      <p:sp>
        <p:nvSpPr>
          <p:cNvPr id="229395" name="Line 19"/>
          <p:cNvSpPr>
            <a:spLocks noChangeShapeType="1"/>
          </p:cNvSpPr>
          <p:nvPr/>
        </p:nvSpPr>
        <p:spPr bwMode="auto">
          <a:xfrm flipV="1">
            <a:off x="6977063" y="4870450"/>
            <a:ext cx="0" cy="503238"/>
          </a:xfrm>
          <a:prstGeom prst="line">
            <a:avLst/>
          </a:prstGeom>
          <a:noFill/>
          <a:ln w="25400">
            <a:solidFill>
              <a:schemeClr val="tx2"/>
            </a:solidFill>
            <a:prstDash val="sysDot"/>
            <a:round/>
            <a:headEnd/>
            <a:tailEnd/>
          </a:ln>
        </p:spPr>
        <p:txBody>
          <a:bodyPr/>
          <a:lstStyle/>
          <a:p>
            <a:endParaRPr lang="en-GB"/>
          </a:p>
        </p:txBody>
      </p:sp>
      <p:sp>
        <p:nvSpPr>
          <p:cNvPr id="229396" name="Line 20"/>
          <p:cNvSpPr>
            <a:spLocks noChangeShapeType="1"/>
          </p:cNvSpPr>
          <p:nvPr/>
        </p:nvSpPr>
        <p:spPr bwMode="auto">
          <a:xfrm>
            <a:off x="6977063" y="4884738"/>
            <a:ext cx="1641475" cy="531812"/>
          </a:xfrm>
          <a:prstGeom prst="line">
            <a:avLst/>
          </a:prstGeom>
          <a:noFill/>
          <a:ln w="25400">
            <a:solidFill>
              <a:schemeClr val="tx2"/>
            </a:solidFill>
            <a:prstDash val="sysDot"/>
            <a:round/>
            <a:headEnd/>
            <a:tailEnd/>
          </a:ln>
        </p:spPr>
        <p:txBody>
          <a:bodyPr/>
          <a:lstStyle/>
          <a:p>
            <a:endParaRPr lang="en-GB"/>
          </a:p>
        </p:txBody>
      </p:sp>
      <p:sp>
        <p:nvSpPr>
          <p:cNvPr id="229397" name="Text Box 21"/>
          <p:cNvSpPr txBox="1">
            <a:spLocks noChangeArrowheads="1"/>
          </p:cNvSpPr>
          <p:nvPr/>
        </p:nvSpPr>
        <p:spPr bwMode="auto">
          <a:xfrm>
            <a:off x="4716463" y="3746500"/>
            <a:ext cx="457200" cy="396875"/>
          </a:xfrm>
          <a:prstGeom prst="rect">
            <a:avLst/>
          </a:prstGeom>
          <a:noFill/>
          <a:ln w="12700">
            <a:noFill/>
            <a:miter lim="800000"/>
            <a:headEnd/>
            <a:tailEnd/>
          </a:ln>
        </p:spPr>
        <p:txBody>
          <a:bodyPr>
            <a:spAutoFit/>
          </a:bodyPr>
          <a:lstStyle/>
          <a:p>
            <a:pPr eaLnBrk="0" hangingPunct="0">
              <a:spcBef>
                <a:spcPct val="50000"/>
              </a:spcBef>
            </a:pPr>
            <a:r>
              <a:rPr lang="en-US" sz="2000">
                <a:sym typeface="Webdings" pitchFamily="18" charset="2"/>
              </a:rPr>
              <a:t></a:t>
            </a:r>
            <a:endParaRPr lang="en-US"/>
          </a:p>
        </p:txBody>
      </p:sp>
      <p:sp>
        <p:nvSpPr>
          <p:cNvPr id="229398" name="Text Box 22"/>
          <p:cNvSpPr txBox="1">
            <a:spLocks noChangeArrowheads="1"/>
          </p:cNvSpPr>
          <p:nvPr/>
        </p:nvSpPr>
        <p:spPr bwMode="auto">
          <a:xfrm>
            <a:off x="5097463" y="3670300"/>
            <a:ext cx="457200" cy="396875"/>
          </a:xfrm>
          <a:prstGeom prst="rect">
            <a:avLst/>
          </a:prstGeom>
          <a:noFill/>
          <a:ln w="12700">
            <a:noFill/>
            <a:miter lim="800000"/>
            <a:headEnd/>
            <a:tailEnd/>
          </a:ln>
        </p:spPr>
        <p:txBody>
          <a:bodyPr>
            <a:spAutoFit/>
          </a:bodyPr>
          <a:lstStyle/>
          <a:p>
            <a:pPr eaLnBrk="0" hangingPunct="0">
              <a:spcBef>
                <a:spcPct val="50000"/>
              </a:spcBef>
            </a:pPr>
            <a:r>
              <a:rPr lang="en-US" sz="2000">
                <a:sym typeface="Webdings" pitchFamily="18" charset="2"/>
              </a:rPr>
              <a:t></a:t>
            </a:r>
            <a:endParaRPr lang="en-US"/>
          </a:p>
        </p:txBody>
      </p:sp>
      <p:sp>
        <p:nvSpPr>
          <p:cNvPr id="229399" name="Text Box 23"/>
          <p:cNvSpPr txBox="1">
            <a:spLocks noChangeArrowheads="1"/>
          </p:cNvSpPr>
          <p:nvPr/>
        </p:nvSpPr>
        <p:spPr bwMode="auto">
          <a:xfrm>
            <a:off x="5554663" y="3746500"/>
            <a:ext cx="457200" cy="396875"/>
          </a:xfrm>
          <a:prstGeom prst="rect">
            <a:avLst/>
          </a:prstGeom>
          <a:noFill/>
          <a:ln w="12700">
            <a:noFill/>
            <a:miter lim="800000"/>
            <a:headEnd/>
            <a:tailEnd/>
          </a:ln>
        </p:spPr>
        <p:txBody>
          <a:bodyPr>
            <a:spAutoFit/>
          </a:bodyPr>
          <a:lstStyle/>
          <a:p>
            <a:pPr eaLnBrk="0" hangingPunct="0">
              <a:spcBef>
                <a:spcPct val="50000"/>
              </a:spcBef>
            </a:pPr>
            <a:r>
              <a:rPr lang="en-US" sz="2000">
                <a:sym typeface="Webdings" pitchFamily="18" charset="2"/>
              </a:rPr>
              <a:t></a:t>
            </a:r>
            <a:endParaRPr lang="en-US"/>
          </a:p>
        </p:txBody>
      </p:sp>
      <p:sp>
        <p:nvSpPr>
          <p:cNvPr id="229400" name="Text Box 24"/>
          <p:cNvSpPr txBox="1">
            <a:spLocks noChangeArrowheads="1"/>
          </p:cNvSpPr>
          <p:nvPr/>
        </p:nvSpPr>
        <p:spPr bwMode="auto">
          <a:xfrm>
            <a:off x="7067550" y="4213225"/>
            <a:ext cx="457200" cy="396875"/>
          </a:xfrm>
          <a:prstGeom prst="rect">
            <a:avLst/>
          </a:prstGeom>
          <a:noFill/>
          <a:ln w="12700">
            <a:noFill/>
            <a:miter lim="800000"/>
            <a:headEnd/>
            <a:tailEnd/>
          </a:ln>
        </p:spPr>
        <p:txBody>
          <a:bodyPr>
            <a:spAutoFit/>
          </a:bodyPr>
          <a:lstStyle/>
          <a:p>
            <a:pPr eaLnBrk="0" hangingPunct="0">
              <a:spcBef>
                <a:spcPct val="50000"/>
              </a:spcBef>
            </a:pPr>
            <a:r>
              <a:rPr lang="en-US" sz="2000">
                <a:sym typeface="Webdings" pitchFamily="18" charset="2"/>
              </a:rPr>
              <a:t></a:t>
            </a:r>
            <a:endParaRPr lang="en-US"/>
          </a:p>
        </p:txBody>
      </p:sp>
      <p:sp>
        <p:nvSpPr>
          <p:cNvPr id="229401" name="Text Box 25"/>
          <p:cNvSpPr txBox="1">
            <a:spLocks noChangeArrowheads="1"/>
          </p:cNvSpPr>
          <p:nvPr/>
        </p:nvSpPr>
        <p:spPr bwMode="auto">
          <a:xfrm>
            <a:off x="7164388" y="3675063"/>
            <a:ext cx="457200" cy="396875"/>
          </a:xfrm>
          <a:prstGeom prst="rect">
            <a:avLst/>
          </a:prstGeom>
          <a:noFill/>
          <a:ln w="12700">
            <a:noFill/>
            <a:miter lim="800000"/>
            <a:headEnd/>
            <a:tailEnd/>
          </a:ln>
        </p:spPr>
        <p:txBody>
          <a:bodyPr>
            <a:spAutoFit/>
          </a:bodyPr>
          <a:lstStyle/>
          <a:p>
            <a:pPr eaLnBrk="0" hangingPunct="0">
              <a:spcBef>
                <a:spcPct val="50000"/>
              </a:spcBef>
            </a:pPr>
            <a:r>
              <a:rPr lang="en-US" sz="2000">
                <a:sym typeface="Webdings" pitchFamily="18" charset="2"/>
              </a:rPr>
              <a:t></a:t>
            </a:r>
            <a:endParaRPr lang="en-US"/>
          </a:p>
        </p:txBody>
      </p:sp>
      <p:sp>
        <p:nvSpPr>
          <p:cNvPr id="229402" name="Text Box 26"/>
          <p:cNvSpPr txBox="1">
            <a:spLocks noChangeArrowheads="1"/>
          </p:cNvSpPr>
          <p:nvPr/>
        </p:nvSpPr>
        <p:spPr bwMode="auto">
          <a:xfrm>
            <a:off x="7885113" y="3748088"/>
            <a:ext cx="457200" cy="396875"/>
          </a:xfrm>
          <a:prstGeom prst="rect">
            <a:avLst/>
          </a:prstGeom>
          <a:noFill/>
          <a:ln w="12700">
            <a:noFill/>
            <a:miter lim="800000"/>
            <a:headEnd/>
            <a:tailEnd/>
          </a:ln>
        </p:spPr>
        <p:txBody>
          <a:bodyPr>
            <a:spAutoFit/>
          </a:bodyPr>
          <a:lstStyle/>
          <a:p>
            <a:pPr eaLnBrk="0" hangingPunct="0">
              <a:spcBef>
                <a:spcPct val="50000"/>
              </a:spcBef>
            </a:pPr>
            <a:r>
              <a:rPr lang="en-US" sz="2000">
                <a:sym typeface="Webdings" pitchFamily="18" charset="2"/>
              </a:rPr>
              <a:t></a:t>
            </a:r>
            <a:endParaRPr lang="en-US"/>
          </a:p>
        </p:txBody>
      </p:sp>
      <p:sp>
        <p:nvSpPr>
          <p:cNvPr id="229403" name="Text Box 27"/>
          <p:cNvSpPr txBox="1">
            <a:spLocks noChangeArrowheads="1"/>
          </p:cNvSpPr>
          <p:nvPr/>
        </p:nvSpPr>
        <p:spPr bwMode="auto">
          <a:xfrm>
            <a:off x="8316913" y="3819525"/>
            <a:ext cx="457200" cy="396875"/>
          </a:xfrm>
          <a:prstGeom prst="rect">
            <a:avLst/>
          </a:prstGeom>
          <a:noFill/>
          <a:ln w="12700">
            <a:noFill/>
            <a:miter lim="800000"/>
            <a:headEnd/>
            <a:tailEnd/>
          </a:ln>
        </p:spPr>
        <p:txBody>
          <a:bodyPr>
            <a:spAutoFit/>
          </a:bodyPr>
          <a:lstStyle/>
          <a:p>
            <a:pPr eaLnBrk="0" hangingPunct="0">
              <a:spcBef>
                <a:spcPct val="50000"/>
              </a:spcBef>
            </a:pPr>
            <a:r>
              <a:rPr lang="en-US" sz="2000">
                <a:sym typeface="Webdings" pitchFamily="18" charset="2"/>
              </a:rPr>
              <a:t></a:t>
            </a:r>
            <a:endParaRPr lang="en-US"/>
          </a:p>
        </p:txBody>
      </p:sp>
      <p:sp>
        <p:nvSpPr>
          <p:cNvPr id="229404" name="Text Box 28"/>
          <p:cNvSpPr txBox="1">
            <a:spLocks noChangeArrowheads="1"/>
          </p:cNvSpPr>
          <p:nvPr/>
        </p:nvSpPr>
        <p:spPr bwMode="auto">
          <a:xfrm>
            <a:off x="8172450" y="5762625"/>
            <a:ext cx="457200" cy="396875"/>
          </a:xfrm>
          <a:prstGeom prst="rect">
            <a:avLst/>
          </a:prstGeom>
          <a:noFill/>
          <a:ln w="12700">
            <a:noFill/>
            <a:miter lim="800000"/>
            <a:headEnd/>
            <a:tailEnd/>
          </a:ln>
        </p:spPr>
        <p:txBody>
          <a:bodyPr>
            <a:spAutoFit/>
          </a:bodyPr>
          <a:lstStyle/>
          <a:p>
            <a:pPr eaLnBrk="0" hangingPunct="0">
              <a:spcBef>
                <a:spcPct val="50000"/>
              </a:spcBef>
            </a:pPr>
            <a:r>
              <a:rPr lang="en-US" sz="2000">
                <a:sym typeface="Webdings" pitchFamily="18" charset="2"/>
              </a:rPr>
              <a:t></a:t>
            </a:r>
            <a:endParaRPr lang="en-US"/>
          </a:p>
        </p:txBody>
      </p:sp>
      <p:sp>
        <p:nvSpPr>
          <p:cNvPr id="229405" name="Text Box 29"/>
          <p:cNvSpPr txBox="1">
            <a:spLocks noChangeArrowheads="1"/>
          </p:cNvSpPr>
          <p:nvPr/>
        </p:nvSpPr>
        <p:spPr bwMode="auto">
          <a:xfrm>
            <a:off x="8532813" y="5475288"/>
            <a:ext cx="457200" cy="396875"/>
          </a:xfrm>
          <a:prstGeom prst="rect">
            <a:avLst/>
          </a:prstGeom>
          <a:noFill/>
          <a:ln w="12700">
            <a:noFill/>
            <a:miter lim="800000"/>
            <a:headEnd/>
            <a:tailEnd/>
          </a:ln>
        </p:spPr>
        <p:txBody>
          <a:bodyPr>
            <a:spAutoFit/>
          </a:bodyPr>
          <a:lstStyle/>
          <a:p>
            <a:pPr eaLnBrk="0" hangingPunct="0">
              <a:spcBef>
                <a:spcPct val="50000"/>
              </a:spcBef>
            </a:pPr>
            <a:r>
              <a:rPr lang="en-US" sz="2000">
                <a:sym typeface="Webdings" pitchFamily="18" charset="2"/>
              </a:rPr>
              <a:t></a:t>
            </a:r>
            <a:endParaRPr lang="en-US"/>
          </a:p>
        </p:txBody>
      </p:sp>
      <p:sp>
        <p:nvSpPr>
          <p:cNvPr id="229406" name="Text Box 30"/>
          <p:cNvSpPr txBox="1">
            <a:spLocks noChangeArrowheads="1"/>
          </p:cNvSpPr>
          <p:nvPr/>
        </p:nvSpPr>
        <p:spPr bwMode="auto">
          <a:xfrm>
            <a:off x="6407150" y="5619750"/>
            <a:ext cx="457200" cy="396875"/>
          </a:xfrm>
          <a:prstGeom prst="rect">
            <a:avLst/>
          </a:prstGeom>
          <a:noFill/>
          <a:ln w="12700">
            <a:noFill/>
            <a:miter lim="800000"/>
            <a:headEnd/>
            <a:tailEnd/>
          </a:ln>
        </p:spPr>
        <p:txBody>
          <a:bodyPr>
            <a:spAutoFit/>
          </a:bodyPr>
          <a:lstStyle/>
          <a:p>
            <a:pPr eaLnBrk="0" hangingPunct="0">
              <a:spcBef>
                <a:spcPct val="50000"/>
              </a:spcBef>
            </a:pPr>
            <a:r>
              <a:rPr lang="en-US" sz="2000">
                <a:sym typeface="Webdings" pitchFamily="18" charset="2"/>
              </a:rPr>
              <a:t></a:t>
            </a:r>
            <a:endParaRPr lang="en-US"/>
          </a:p>
        </p:txBody>
      </p:sp>
      <p:sp>
        <p:nvSpPr>
          <p:cNvPr id="229407" name="Text Box 31"/>
          <p:cNvSpPr txBox="1">
            <a:spLocks noChangeArrowheads="1"/>
          </p:cNvSpPr>
          <p:nvPr/>
        </p:nvSpPr>
        <p:spPr bwMode="auto">
          <a:xfrm>
            <a:off x="7092950" y="5619750"/>
            <a:ext cx="457200" cy="396875"/>
          </a:xfrm>
          <a:prstGeom prst="rect">
            <a:avLst/>
          </a:prstGeom>
          <a:noFill/>
          <a:ln w="12700">
            <a:noFill/>
            <a:miter lim="800000"/>
            <a:headEnd/>
            <a:tailEnd/>
          </a:ln>
        </p:spPr>
        <p:txBody>
          <a:bodyPr>
            <a:spAutoFit/>
          </a:bodyPr>
          <a:lstStyle/>
          <a:p>
            <a:pPr eaLnBrk="0" hangingPunct="0">
              <a:spcBef>
                <a:spcPct val="50000"/>
              </a:spcBef>
            </a:pPr>
            <a:r>
              <a:rPr lang="en-US" sz="2000">
                <a:sym typeface="Webdings" pitchFamily="18" charset="2"/>
              </a:rPr>
              <a:t></a:t>
            </a:r>
            <a:endParaRPr lang="en-US"/>
          </a:p>
        </p:txBody>
      </p:sp>
      <p:sp>
        <p:nvSpPr>
          <p:cNvPr id="229408" name="Text Box 32"/>
          <p:cNvSpPr txBox="1">
            <a:spLocks noChangeArrowheads="1"/>
          </p:cNvSpPr>
          <p:nvPr/>
        </p:nvSpPr>
        <p:spPr bwMode="auto">
          <a:xfrm>
            <a:off x="6711950" y="5759450"/>
            <a:ext cx="457200" cy="396875"/>
          </a:xfrm>
          <a:prstGeom prst="rect">
            <a:avLst/>
          </a:prstGeom>
          <a:noFill/>
          <a:ln w="12700">
            <a:noFill/>
            <a:miter lim="800000"/>
            <a:headEnd/>
            <a:tailEnd/>
          </a:ln>
        </p:spPr>
        <p:txBody>
          <a:bodyPr>
            <a:spAutoFit/>
          </a:bodyPr>
          <a:lstStyle/>
          <a:p>
            <a:pPr eaLnBrk="0" hangingPunct="0">
              <a:spcBef>
                <a:spcPct val="50000"/>
              </a:spcBef>
            </a:pPr>
            <a:r>
              <a:rPr lang="en-US" sz="2000">
                <a:sym typeface="Webdings" pitchFamily="18" charset="2"/>
              </a:rPr>
              <a:t></a:t>
            </a:r>
            <a:endParaRPr lang="en-US"/>
          </a:p>
        </p:txBody>
      </p:sp>
      <p:sp>
        <p:nvSpPr>
          <p:cNvPr id="229409" name="Text Box 33"/>
          <p:cNvSpPr txBox="1">
            <a:spLocks noChangeArrowheads="1"/>
          </p:cNvSpPr>
          <p:nvPr/>
        </p:nvSpPr>
        <p:spPr bwMode="auto">
          <a:xfrm>
            <a:off x="4835525" y="5041900"/>
            <a:ext cx="457200" cy="396875"/>
          </a:xfrm>
          <a:prstGeom prst="rect">
            <a:avLst/>
          </a:prstGeom>
          <a:noFill/>
          <a:ln w="12700">
            <a:noFill/>
            <a:miter lim="800000"/>
            <a:headEnd/>
            <a:tailEnd/>
          </a:ln>
        </p:spPr>
        <p:txBody>
          <a:bodyPr>
            <a:spAutoFit/>
          </a:bodyPr>
          <a:lstStyle/>
          <a:p>
            <a:pPr eaLnBrk="0" hangingPunct="0">
              <a:spcBef>
                <a:spcPct val="50000"/>
              </a:spcBef>
            </a:pPr>
            <a:r>
              <a:rPr lang="en-US" sz="2000">
                <a:sym typeface="Webdings" pitchFamily="18" charset="2"/>
              </a:rPr>
              <a:t></a:t>
            </a:r>
            <a:endParaRPr lang="en-US"/>
          </a:p>
        </p:txBody>
      </p:sp>
      <p:sp>
        <p:nvSpPr>
          <p:cNvPr id="229410" name="Text Box 34"/>
          <p:cNvSpPr txBox="1">
            <a:spLocks noChangeArrowheads="1"/>
          </p:cNvSpPr>
          <p:nvPr/>
        </p:nvSpPr>
        <p:spPr bwMode="auto">
          <a:xfrm>
            <a:off x="5219700" y="5186363"/>
            <a:ext cx="457200" cy="396875"/>
          </a:xfrm>
          <a:prstGeom prst="rect">
            <a:avLst/>
          </a:prstGeom>
          <a:noFill/>
          <a:ln w="12700">
            <a:noFill/>
            <a:miter lim="800000"/>
            <a:headEnd/>
            <a:tailEnd/>
          </a:ln>
        </p:spPr>
        <p:txBody>
          <a:bodyPr>
            <a:spAutoFit/>
          </a:bodyPr>
          <a:lstStyle/>
          <a:p>
            <a:pPr eaLnBrk="0" hangingPunct="0">
              <a:spcBef>
                <a:spcPct val="50000"/>
              </a:spcBef>
            </a:pPr>
            <a:r>
              <a:rPr lang="en-US" sz="2000">
                <a:sym typeface="Webdings" pitchFamily="18" charset="2"/>
              </a:rPr>
              <a:t></a:t>
            </a:r>
            <a:endParaRPr lang="en-US"/>
          </a:p>
        </p:txBody>
      </p:sp>
      <p:sp>
        <p:nvSpPr>
          <p:cNvPr id="229411" name="AutoShape 35"/>
          <p:cNvSpPr>
            <a:spLocks noChangeArrowheads="1"/>
          </p:cNvSpPr>
          <p:nvPr/>
        </p:nvSpPr>
        <p:spPr bwMode="auto">
          <a:xfrm>
            <a:off x="6934200" y="2235200"/>
            <a:ext cx="2209800" cy="990600"/>
          </a:xfrm>
          <a:prstGeom prst="cloudCallout">
            <a:avLst>
              <a:gd name="adj1" fmla="val 18319"/>
              <a:gd name="adj2" fmla="val 112181"/>
            </a:avLst>
          </a:prstGeom>
          <a:solidFill>
            <a:schemeClr val="bg1"/>
          </a:solidFill>
          <a:ln w="12700">
            <a:solidFill>
              <a:schemeClr val="tx1"/>
            </a:solidFill>
            <a:round/>
            <a:headEnd/>
            <a:tailEnd/>
          </a:ln>
        </p:spPr>
        <p:txBody>
          <a:bodyPr wrap="none" anchor="ctr"/>
          <a:lstStyle/>
          <a:p>
            <a:pPr algn="ctr" eaLnBrk="0" hangingPunct="0"/>
            <a:endParaRPr lang="en-US"/>
          </a:p>
        </p:txBody>
      </p:sp>
      <p:graphicFrame>
        <p:nvGraphicFramePr>
          <p:cNvPr id="229412" name="Object 2"/>
          <p:cNvGraphicFramePr>
            <a:graphicFrameLocks noChangeAspect="1"/>
          </p:cNvGraphicFramePr>
          <p:nvPr/>
        </p:nvGraphicFramePr>
        <p:xfrm>
          <a:off x="7391400" y="2387600"/>
          <a:ext cx="1371600" cy="663575"/>
        </p:xfrm>
        <a:graphic>
          <a:graphicData uri="http://schemas.openxmlformats.org/presentationml/2006/ole">
            <mc:AlternateContent xmlns:mc="http://schemas.openxmlformats.org/markup-compatibility/2006">
              <mc:Choice xmlns:v="urn:schemas-microsoft-com:vml" Requires="v">
                <p:oleObj spid="_x0000_s8196" name="Clip" r:id="rId4" imgW="2039760" imgH="988200" progId="">
                  <p:embed/>
                </p:oleObj>
              </mc:Choice>
              <mc:Fallback>
                <p:oleObj name="Clip" r:id="rId4" imgW="2039760" imgH="988200"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91400" y="2387600"/>
                        <a:ext cx="1371600" cy="663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9413" name="Object 3"/>
          <p:cNvGraphicFramePr>
            <a:graphicFrameLocks noChangeAspect="1"/>
          </p:cNvGraphicFramePr>
          <p:nvPr/>
        </p:nvGraphicFramePr>
        <p:xfrm>
          <a:off x="7391400" y="2387600"/>
          <a:ext cx="381000" cy="663575"/>
        </p:xfrm>
        <a:graphic>
          <a:graphicData uri="http://schemas.openxmlformats.org/presentationml/2006/ole">
            <mc:AlternateContent xmlns:mc="http://schemas.openxmlformats.org/markup-compatibility/2006">
              <mc:Choice xmlns:v="urn:schemas-microsoft-com:vml" Requires="v">
                <p:oleObj spid="_x0000_s8197" name="Clip" r:id="rId6" imgW="2039760" imgH="988200" progId="">
                  <p:embed/>
                </p:oleObj>
              </mc:Choice>
              <mc:Fallback>
                <p:oleObj name="Clip" r:id="rId6" imgW="2039760" imgH="988200" progId="">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r="72185"/>
                      <a:stretch>
                        <a:fillRect/>
                      </a:stretch>
                    </p:blipFill>
                    <p:spPr bwMode="auto">
                      <a:xfrm>
                        <a:off x="7391400" y="2387600"/>
                        <a:ext cx="381000" cy="663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230" name="Line 38"/>
          <p:cNvSpPr>
            <a:spLocks noChangeShapeType="1"/>
          </p:cNvSpPr>
          <p:nvPr/>
        </p:nvSpPr>
        <p:spPr bwMode="auto">
          <a:xfrm>
            <a:off x="7092950" y="3387725"/>
            <a:ext cx="0" cy="0"/>
          </a:xfrm>
          <a:prstGeom prst="line">
            <a:avLst/>
          </a:prstGeom>
          <a:noFill/>
          <a:ln w="28575">
            <a:solidFill>
              <a:srgbClr val="66FF99"/>
            </a:solidFill>
            <a:round/>
            <a:headEnd/>
            <a:tailEnd/>
          </a:ln>
        </p:spPr>
        <p:txBody>
          <a:bodyPr/>
          <a:lstStyle/>
          <a:p>
            <a:endParaRPr lang="en-GB"/>
          </a:p>
        </p:txBody>
      </p:sp>
      <p:sp>
        <p:nvSpPr>
          <p:cNvPr id="8231" name="Date Placeholder 41"/>
          <p:cNvSpPr>
            <a:spLocks noGrp="1"/>
          </p:cNvSpPr>
          <p:nvPr>
            <p:ph type="dt" sz="quarter" idx="10"/>
          </p:nvPr>
        </p:nvSpPr>
        <p:spPr>
          <a:noFill/>
        </p:spPr>
        <p:txBody>
          <a:bodyPr/>
          <a:lstStyle/>
          <a:p>
            <a:fld id="{AC8EDD79-6B7B-4BC3-9A2F-3AB972DD15BA}" type="datetime1">
              <a:rPr lang="en-US" smtClean="0"/>
              <a:t>5/23/2023</a:t>
            </a:fld>
            <a:endParaRPr lang="en-US" smtClean="0"/>
          </a:p>
        </p:txBody>
      </p:sp>
      <p:sp>
        <p:nvSpPr>
          <p:cNvPr id="8232" name="Slide Number Placeholder 42"/>
          <p:cNvSpPr>
            <a:spLocks noGrp="1"/>
          </p:cNvSpPr>
          <p:nvPr>
            <p:ph type="sldNum" sz="quarter" idx="12"/>
          </p:nvPr>
        </p:nvSpPr>
        <p:spPr>
          <a:noFill/>
        </p:spPr>
        <p:txBody>
          <a:bodyPr/>
          <a:lstStyle/>
          <a:p>
            <a:fld id="{DE61A3DA-0A3E-4CD0-ACF0-C137A17AC91F}" type="slidenum">
              <a:rPr lang="ar-SA" smtClean="0"/>
              <a:pPr/>
              <a:t>42</a:t>
            </a:fld>
            <a:endParaRPr lang="en-US" smtClean="0"/>
          </a:p>
        </p:txBody>
      </p:sp>
      <p:sp>
        <p:nvSpPr>
          <p:cNvPr id="8233" name="Footer Placeholder 43"/>
          <p:cNvSpPr>
            <a:spLocks noGrp="1"/>
          </p:cNvSpPr>
          <p:nvPr>
            <p:ph type="ftr" sz="quarter" idx="11"/>
          </p:nvPr>
        </p:nvSpPr>
        <p:spPr>
          <a:noFill/>
        </p:spPr>
        <p:txBody>
          <a:bodyPr/>
          <a:lstStyle/>
          <a:p>
            <a:r>
              <a:rPr lang="en-GB" smtClean="0"/>
              <a:t>Survey Sampling Methods </a:t>
            </a:r>
            <a:endParaRPr lang="en-US"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22938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937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22938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22938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22938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938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938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938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938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938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2939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2939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2939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2939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2939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2939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2939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2" presetClass="entr" presetSubtype="1" fill="hold" nodeType="clickEffect">
                                  <p:stCondLst>
                                    <p:cond delay="0"/>
                                  </p:stCondLst>
                                  <p:childTnLst>
                                    <p:set>
                                      <p:cBhvr>
                                        <p:cTn id="44" dur="1" fill="hold">
                                          <p:stCondLst>
                                            <p:cond delay="0"/>
                                          </p:stCondLst>
                                        </p:cTn>
                                        <p:tgtEl>
                                          <p:spTgt spid="229383">
                                            <p:txEl>
                                              <p:pRg st="0" end="0"/>
                                            </p:txEl>
                                          </p:spTgt>
                                        </p:tgtEl>
                                        <p:attrNameLst>
                                          <p:attrName>style.visibility</p:attrName>
                                        </p:attrNameLst>
                                      </p:cBhvr>
                                      <p:to>
                                        <p:strVal val="visible"/>
                                      </p:to>
                                    </p:set>
                                    <p:animEffect transition="in" filter="slide(fromTop)">
                                      <p:cBhvr>
                                        <p:cTn id="45" dur="500"/>
                                        <p:tgtEl>
                                          <p:spTgt spid="229383">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2" presetClass="entr" presetSubtype="1" fill="hold" nodeType="clickEffect">
                                  <p:stCondLst>
                                    <p:cond delay="0"/>
                                  </p:stCondLst>
                                  <p:childTnLst>
                                    <p:set>
                                      <p:cBhvr>
                                        <p:cTn id="49" dur="1" fill="hold">
                                          <p:stCondLst>
                                            <p:cond delay="0"/>
                                          </p:stCondLst>
                                        </p:cTn>
                                        <p:tgtEl>
                                          <p:spTgt spid="229383">
                                            <p:txEl>
                                              <p:pRg st="1" end="1"/>
                                            </p:txEl>
                                          </p:spTgt>
                                        </p:tgtEl>
                                        <p:attrNameLst>
                                          <p:attrName>style.visibility</p:attrName>
                                        </p:attrNameLst>
                                      </p:cBhvr>
                                      <p:to>
                                        <p:strVal val="visible"/>
                                      </p:to>
                                    </p:set>
                                    <p:animEffect transition="in" filter="slide(fromTop)">
                                      <p:cBhvr>
                                        <p:cTn id="50" dur="500"/>
                                        <p:tgtEl>
                                          <p:spTgt spid="229383">
                                            <p:txEl>
                                              <p:pRg st="1" end="1"/>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2" presetClass="entr" presetSubtype="1" fill="hold" nodeType="clickEffect">
                                  <p:stCondLst>
                                    <p:cond delay="0"/>
                                  </p:stCondLst>
                                  <p:childTnLst>
                                    <p:set>
                                      <p:cBhvr>
                                        <p:cTn id="54" dur="1" fill="hold">
                                          <p:stCondLst>
                                            <p:cond delay="0"/>
                                          </p:stCondLst>
                                        </p:cTn>
                                        <p:tgtEl>
                                          <p:spTgt spid="229383">
                                            <p:txEl>
                                              <p:pRg st="2" end="2"/>
                                            </p:txEl>
                                          </p:spTgt>
                                        </p:tgtEl>
                                        <p:attrNameLst>
                                          <p:attrName>style.visibility</p:attrName>
                                        </p:attrNameLst>
                                      </p:cBhvr>
                                      <p:to>
                                        <p:strVal val="visible"/>
                                      </p:to>
                                    </p:set>
                                    <p:animEffect transition="in" filter="slide(fromTop)">
                                      <p:cBhvr>
                                        <p:cTn id="55" dur="500"/>
                                        <p:tgtEl>
                                          <p:spTgt spid="229383">
                                            <p:txEl>
                                              <p:pRg st="2" end="2"/>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2" presetClass="entr" presetSubtype="1" fill="hold" nodeType="clickEffect">
                                  <p:stCondLst>
                                    <p:cond delay="0"/>
                                  </p:stCondLst>
                                  <p:childTnLst>
                                    <p:set>
                                      <p:cBhvr>
                                        <p:cTn id="59" dur="1" fill="hold">
                                          <p:stCondLst>
                                            <p:cond delay="0"/>
                                          </p:stCondLst>
                                        </p:cTn>
                                        <p:tgtEl>
                                          <p:spTgt spid="229383">
                                            <p:txEl>
                                              <p:pRg st="3" end="3"/>
                                            </p:txEl>
                                          </p:spTgt>
                                        </p:tgtEl>
                                        <p:attrNameLst>
                                          <p:attrName>style.visibility</p:attrName>
                                        </p:attrNameLst>
                                      </p:cBhvr>
                                      <p:to>
                                        <p:strVal val="visible"/>
                                      </p:to>
                                    </p:set>
                                    <p:animEffect transition="in" filter="slide(fromTop)">
                                      <p:cBhvr>
                                        <p:cTn id="60" dur="500"/>
                                        <p:tgtEl>
                                          <p:spTgt spid="229383">
                                            <p:txEl>
                                              <p:pRg st="3" end="3"/>
                                            </p:txEl>
                                          </p:spTgt>
                                        </p:tgtEl>
                                      </p:cBhvr>
                                    </p:animEffect>
                                  </p:childTnLst>
                                </p:cTn>
                              </p:par>
                              <p:par>
                                <p:cTn id="61" presetID="1" presetClass="emph" presetSubtype="1" nodeType="withEffect">
                                  <p:stCondLst>
                                    <p:cond delay="0"/>
                                  </p:stCondLst>
                                  <p:childTnLst>
                                    <p:set>
                                      <p:cBhvr>
                                        <p:cTn id="62" dur="indefinite"/>
                                        <p:tgtEl>
                                          <p:spTgt spid="229385"/>
                                        </p:tgtEl>
                                        <p:attrNameLst>
                                          <p:attrName>fillcolor</p:attrName>
                                        </p:attrNameLst>
                                      </p:cBhvr>
                                      <p:to>
                                        <p:clrVal>
                                          <a:srgbClr val="A6D6CD"/>
                                        </p:clrVal>
                                      </p:to>
                                    </p:set>
                                    <p:set>
                                      <p:cBhvr>
                                        <p:cTn id="63" dur="indefinite"/>
                                        <p:tgtEl>
                                          <p:spTgt spid="229385"/>
                                        </p:tgtEl>
                                        <p:attrNameLst>
                                          <p:attrName>fill.type</p:attrName>
                                        </p:attrNameLst>
                                      </p:cBhvr>
                                      <p:to>
                                        <p:strVal val="solid"/>
                                      </p:to>
                                    </p:set>
                                    <p:set>
                                      <p:cBhvr>
                                        <p:cTn id="64" dur="indefinite"/>
                                        <p:tgtEl>
                                          <p:spTgt spid="229385"/>
                                        </p:tgtEl>
                                        <p:attrNameLst>
                                          <p:attrName>fill.on</p:attrName>
                                        </p:attrNameLst>
                                      </p:cBhvr>
                                      <p:to>
                                        <p:strVal val="true"/>
                                      </p:to>
                                    </p:set>
                                  </p:childTnLst>
                                </p:cTn>
                              </p:par>
                              <p:par>
                                <p:cTn id="65" presetID="1" presetClass="emph" presetSubtype="1" nodeType="withEffect">
                                  <p:stCondLst>
                                    <p:cond delay="0"/>
                                  </p:stCondLst>
                                  <p:childTnLst>
                                    <p:set>
                                      <p:cBhvr>
                                        <p:cTn id="66" dur="indefinite"/>
                                        <p:tgtEl>
                                          <p:spTgt spid="229387"/>
                                        </p:tgtEl>
                                        <p:attrNameLst>
                                          <p:attrName>fillcolor</p:attrName>
                                        </p:attrNameLst>
                                      </p:cBhvr>
                                      <p:to>
                                        <p:clrVal>
                                          <a:srgbClr val="A6D6CD"/>
                                        </p:clrVal>
                                      </p:to>
                                    </p:set>
                                    <p:set>
                                      <p:cBhvr>
                                        <p:cTn id="67" dur="indefinite"/>
                                        <p:tgtEl>
                                          <p:spTgt spid="229387"/>
                                        </p:tgtEl>
                                        <p:attrNameLst>
                                          <p:attrName>fill.type</p:attrName>
                                        </p:attrNameLst>
                                      </p:cBhvr>
                                      <p:to>
                                        <p:strVal val="solid"/>
                                      </p:to>
                                    </p:set>
                                    <p:set>
                                      <p:cBhvr>
                                        <p:cTn id="68" dur="indefinite"/>
                                        <p:tgtEl>
                                          <p:spTgt spid="229387"/>
                                        </p:tgtEl>
                                        <p:attrNameLst>
                                          <p:attrName>fill.on</p:attrName>
                                        </p:attrNameLst>
                                      </p:cBhvr>
                                      <p:to>
                                        <p:strVal val="true"/>
                                      </p:to>
                                    </p:set>
                                  </p:childTnLst>
                                </p:cTn>
                              </p:par>
                              <p:par>
                                <p:cTn id="69" presetID="1" presetClass="emph" presetSubtype="1" nodeType="withEffect">
                                  <p:stCondLst>
                                    <p:cond delay="0"/>
                                  </p:stCondLst>
                                  <p:childTnLst>
                                    <p:set>
                                      <p:cBhvr>
                                        <p:cTn id="70" dur="indefinite"/>
                                        <p:tgtEl>
                                          <p:spTgt spid="229386"/>
                                        </p:tgtEl>
                                        <p:attrNameLst>
                                          <p:attrName>fillcolor</p:attrName>
                                        </p:attrNameLst>
                                      </p:cBhvr>
                                      <p:to>
                                        <p:clrVal>
                                          <a:srgbClr val="A6D6CD"/>
                                        </p:clrVal>
                                      </p:to>
                                    </p:set>
                                    <p:set>
                                      <p:cBhvr>
                                        <p:cTn id="71" dur="indefinite"/>
                                        <p:tgtEl>
                                          <p:spTgt spid="229386"/>
                                        </p:tgtEl>
                                        <p:attrNameLst>
                                          <p:attrName>fill.type</p:attrName>
                                        </p:attrNameLst>
                                      </p:cBhvr>
                                      <p:to>
                                        <p:strVal val="solid"/>
                                      </p:to>
                                    </p:set>
                                    <p:set>
                                      <p:cBhvr>
                                        <p:cTn id="72" dur="indefinite"/>
                                        <p:tgtEl>
                                          <p:spTgt spid="229386"/>
                                        </p:tgtEl>
                                        <p:attrNameLst>
                                          <p:attrName>fill.on</p:attrName>
                                        </p:attrNameLst>
                                      </p:cBhvr>
                                      <p:to>
                                        <p:strVal val="true"/>
                                      </p:to>
                                    </p:set>
                                  </p:childTnLst>
                                </p:cTn>
                              </p:par>
                              <p:par>
                                <p:cTn id="73" presetID="1" presetClass="emph" presetSubtype="1" nodeType="withEffect">
                                  <p:stCondLst>
                                    <p:cond delay="0"/>
                                  </p:stCondLst>
                                  <p:childTnLst>
                                    <p:set>
                                      <p:cBhvr>
                                        <p:cTn id="74" dur="indefinite"/>
                                        <p:tgtEl>
                                          <p:spTgt spid="229391"/>
                                        </p:tgtEl>
                                        <p:attrNameLst>
                                          <p:attrName>fillcolor</p:attrName>
                                        </p:attrNameLst>
                                      </p:cBhvr>
                                      <p:to>
                                        <p:clrVal>
                                          <a:srgbClr val="A6D6CD"/>
                                        </p:clrVal>
                                      </p:to>
                                    </p:set>
                                    <p:set>
                                      <p:cBhvr>
                                        <p:cTn id="75" dur="indefinite"/>
                                        <p:tgtEl>
                                          <p:spTgt spid="229391"/>
                                        </p:tgtEl>
                                        <p:attrNameLst>
                                          <p:attrName>fill.type</p:attrName>
                                        </p:attrNameLst>
                                      </p:cBhvr>
                                      <p:to>
                                        <p:strVal val="solid"/>
                                      </p:to>
                                    </p:set>
                                    <p:set>
                                      <p:cBhvr>
                                        <p:cTn id="76" dur="indefinite"/>
                                        <p:tgtEl>
                                          <p:spTgt spid="229391"/>
                                        </p:tgtEl>
                                        <p:attrNameLst>
                                          <p:attrName>fill.on</p:attrName>
                                        </p:attrNameLst>
                                      </p:cBhvr>
                                      <p:to>
                                        <p:strVal val="true"/>
                                      </p:to>
                                    </p:set>
                                  </p:childTnLst>
                                </p:cTn>
                              </p:par>
                              <p:par>
                                <p:cTn id="77" presetID="1" presetClass="emph" presetSubtype="1" nodeType="withEffect">
                                  <p:stCondLst>
                                    <p:cond delay="0"/>
                                  </p:stCondLst>
                                  <p:childTnLst>
                                    <p:set>
                                      <p:cBhvr>
                                        <p:cTn id="78" dur="indefinite"/>
                                        <p:tgtEl>
                                          <p:spTgt spid="229393"/>
                                        </p:tgtEl>
                                        <p:attrNameLst>
                                          <p:attrName>fillcolor</p:attrName>
                                        </p:attrNameLst>
                                      </p:cBhvr>
                                      <p:to>
                                        <p:clrVal>
                                          <a:srgbClr val="A6D6CD"/>
                                        </p:clrVal>
                                      </p:to>
                                    </p:set>
                                    <p:set>
                                      <p:cBhvr>
                                        <p:cTn id="79" dur="indefinite"/>
                                        <p:tgtEl>
                                          <p:spTgt spid="229393"/>
                                        </p:tgtEl>
                                        <p:attrNameLst>
                                          <p:attrName>fill.type</p:attrName>
                                        </p:attrNameLst>
                                      </p:cBhvr>
                                      <p:to>
                                        <p:strVal val="solid"/>
                                      </p:to>
                                    </p:set>
                                    <p:set>
                                      <p:cBhvr>
                                        <p:cTn id="80" dur="indefinite"/>
                                        <p:tgtEl>
                                          <p:spTgt spid="229393"/>
                                        </p:tgtEl>
                                        <p:attrNameLst>
                                          <p:attrName>fill.on</p:attrName>
                                        </p:attrNameLst>
                                      </p:cBhvr>
                                      <p:to>
                                        <p:strVal val="true"/>
                                      </p:to>
                                    </p:set>
                                  </p:childTnLst>
                                </p:cTn>
                              </p:par>
                              <p:par>
                                <p:cTn id="81" presetID="1" presetClass="emph" presetSubtype="1" nodeType="withEffect">
                                  <p:stCondLst>
                                    <p:cond delay="0"/>
                                  </p:stCondLst>
                                  <p:childTnLst>
                                    <p:set>
                                      <p:cBhvr>
                                        <p:cTn id="82" dur="indefinite"/>
                                        <p:tgtEl>
                                          <p:spTgt spid="229392"/>
                                        </p:tgtEl>
                                        <p:attrNameLst>
                                          <p:attrName>fillcolor</p:attrName>
                                        </p:attrNameLst>
                                      </p:cBhvr>
                                      <p:to>
                                        <p:clrVal>
                                          <a:srgbClr val="A6D6CD"/>
                                        </p:clrVal>
                                      </p:to>
                                    </p:set>
                                    <p:set>
                                      <p:cBhvr>
                                        <p:cTn id="83" dur="indefinite"/>
                                        <p:tgtEl>
                                          <p:spTgt spid="229392"/>
                                        </p:tgtEl>
                                        <p:attrNameLst>
                                          <p:attrName>fill.type</p:attrName>
                                        </p:attrNameLst>
                                      </p:cBhvr>
                                      <p:to>
                                        <p:strVal val="solid"/>
                                      </p:to>
                                    </p:set>
                                    <p:set>
                                      <p:cBhvr>
                                        <p:cTn id="84" dur="indefinite"/>
                                        <p:tgtEl>
                                          <p:spTgt spid="229392"/>
                                        </p:tgtEl>
                                        <p:attrNameLst>
                                          <p:attrName>fill.on</p:attrName>
                                        </p:attrNameLst>
                                      </p:cBhvr>
                                      <p:to>
                                        <p:strVal val="true"/>
                                      </p:to>
                                    </p:set>
                                  </p:childTnLst>
                                </p:cTn>
                              </p:par>
                              <p:par>
                                <p:cTn id="85" presetID="1" presetClass="entr" presetSubtype="0" fill="hold" grpId="0" nodeType="withEffect">
                                  <p:stCondLst>
                                    <p:cond delay="0"/>
                                  </p:stCondLst>
                                  <p:childTnLst>
                                    <p:set>
                                      <p:cBhvr>
                                        <p:cTn id="86" dur="1" fill="hold">
                                          <p:stCondLst>
                                            <p:cond delay="499"/>
                                          </p:stCondLst>
                                        </p:cTn>
                                        <p:tgtEl>
                                          <p:spTgt spid="229397"/>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499"/>
                                          </p:stCondLst>
                                        </p:cTn>
                                        <p:tgtEl>
                                          <p:spTgt spid="229398"/>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499"/>
                                          </p:stCondLst>
                                        </p:cTn>
                                        <p:tgtEl>
                                          <p:spTgt spid="229399"/>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499"/>
                                          </p:stCondLst>
                                        </p:cTn>
                                        <p:tgtEl>
                                          <p:spTgt spid="229400"/>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499"/>
                                          </p:stCondLst>
                                        </p:cTn>
                                        <p:tgtEl>
                                          <p:spTgt spid="229401"/>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499"/>
                                          </p:stCondLst>
                                        </p:cTn>
                                        <p:tgtEl>
                                          <p:spTgt spid="229402"/>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499"/>
                                          </p:stCondLst>
                                        </p:cTn>
                                        <p:tgtEl>
                                          <p:spTgt spid="229403"/>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499"/>
                                          </p:stCondLst>
                                        </p:cTn>
                                        <p:tgtEl>
                                          <p:spTgt spid="229409"/>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499"/>
                                          </p:stCondLst>
                                        </p:cTn>
                                        <p:tgtEl>
                                          <p:spTgt spid="229410"/>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499"/>
                                          </p:stCondLst>
                                        </p:cTn>
                                        <p:tgtEl>
                                          <p:spTgt spid="229406"/>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499"/>
                                          </p:stCondLst>
                                        </p:cTn>
                                        <p:tgtEl>
                                          <p:spTgt spid="229408"/>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499"/>
                                          </p:stCondLst>
                                        </p:cTn>
                                        <p:tgtEl>
                                          <p:spTgt spid="229407"/>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499"/>
                                          </p:stCondLst>
                                        </p:cTn>
                                        <p:tgtEl>
                                          <p:spTgt spid="229404"/>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499"/>
                                          </p:stCondLst>
                                        </p:cTn>
                                        <p:tgtEl>
                                          <p:spTgt spid="229405"/>
                                        </p:tgtEl>
                                        <p:attrNameLst>
                                          <p:attrName>style.visibility</p:attrName>
                                        </p:attrNameLst>
                                      </p:cBhvr>
                                      <p:to>
                                        <p:strVal val="visible"/>
                                      </p:to>
                                    </p:set>
                                  </p:childTnLst>
                                </p:cTn>
                              </p:par>
                              <p:par>
                                <p:cTn id="113" presetID="1" presetClass="entr" presetSubtype="0" fill="hold" nodeType="withEffect">
                                  <p:stCondLst>
                                    <p:cond delay="0"/>
                                  </p:stCondLst>
                                  <p:childTnLst>
                                    <p:set>
                                      <p:cBhvr>
                                        <p:cTn id="114" dur="1" fill="hold">
                                          <p:stCondLst>
                                            <p:cond delay="499"/>
                                          </p:stCondLst>
                                        </p:cTn>
                                        <p:tgtEl>
                                          <p:spTgt spid="229411"/>
                                        </p:tgtEl>
                                        <p:attrNameLst>
                                          <p:attrName>style.visibility</p:attrName>
                                        </p:attrNameLst>
                                      </p:cBhvr>
                                      <p:to>
                                        <p:strVal val="visible"/>
                                      </p:to>
                                    </p:set>
                                  </p:childTnLst>
                                </p:cTn>
                              </p:par>
                              <p:par>
                                <p:cTn id="115" presetID="1" presetClass="entr" presetSubtype="0" fill="hold" nodeType="withEffect">
                                  <p:stCondLst>
                                    <p:cond delay="0"/>
                                  </p:stCondLst>
                                  <p:childTnLst>
                                    <p:set>
                                      <p:cBhvr>
                                        <p:cTn id="116" dur="1" fill="hold">
                                          <p:stCondLst>
                                            <p:cond delay="499"/>
                                          </p:stCondLst>
                                        </p:cTn>
                                        <p:tgtEl>
                                          <p:spTgt spid="229412"/>
                                        </p:tgtEl>
                                        <p:attrNameLst>
                                          <p:attrName>style.visibility</p:attrName>
                                        </p:attrNameLst>
                                      </p:cBhvr>
                                      <p:to>
                                        <p:strVal val="visible"/>
                                      </p:to>
                                    </p:set>
                                  </p:childTnLst>
                                </p:cTn>
                              </p:par>
                            </p:childTnLst>
                          </p:cTn>
                        </p:par>
                        <p:par>
                          <p:cTn id="117" fill="hold">
                            <p:stCondLst>
                              <p:cond delay="500"/>
                            </p:stCondLst>
                            <p:childTnLst>
                              <p:par>
                                <p:cTn id="118" presetID="1" presetClass="entr" presetSubtype="0" fill="hold" nodeType="afterEffect">
                                  <p:stCondLst>
                                    <p:cond delay="500"/>
                                  </p:stCondLst>
                                  <p:childTnLst>
                                    <p:set>
                                      <p:cBhvr>
                                        <p:cTn id="119" dur="1" fill="hold">
                                          <p:stCondLst>
                                            <p:cond delay="499"/>
                                          </p:stCondLst>
                                        </p:cTn>
                                        <p:tgtEl>
                                          <p:spTgt spid="2294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379" grpId="0" animBg="1" autoUpdateAnimBg="0"/>
      <p:bldP spid="229380" grpId="0" animBg="1"/>
      <p:bldP spid="229381" grpId="0" autoUpdateAnimBg="0"/>
      <p:bldP spid="229382" grpId="0" autoUpdateAnimBg="0"/>
      <p:bldP spid="229384" grpId="0" autoUpdateAnimBg="0"/>
      <p:bldP spid="229385" grpId="0" animBg="1"/>
      <p:bldP spid="229386" grpId="0" animBg="1"/>
      <p:bldP spid="229387" grpId="0" animBg="1"/>
      <p:bldP spid="229388" grpId="0" animBg="1"/>
      <p:bldP spid="229389" grpId="0" animBg="1"/>
      <p:bldP spid="229390" grpId="0" animBg="1"/>
      <p:bldP spid="229391" grpId="0" animBg="1"/>
      <p:bldP spid="229392" grpId="0" animBg="1"/>
      <p:bldP spid="229393" grpId="0" animBg="1"/>
      <p:bldP spid="229394" grpId="0" animBg="1"/>
      <p:bldP spid="229395" grpId="0" animBg="1"/>
      <p:bldP spid="229396" grpId="0" animBg="1"/>
      <p:bldP spid="229397" grpId="0" autoUpdateAnimBg="0"/>
      <p:bldP spid="229398" grpId="0" autoUpdateAnimBg="0"/>
      <p:bldP spid="229399" grpId="0" autoUpdateAnimBg="0"/>
      <p:bldP spid="229400" grpId="0" autoUpdateAnimBg="0"/>
      <p:bldP spid="229401" grpId="0" autoUpdateAnimBg="0"/>
      <p:bldP spid="229402" grpId="0" autoUpdateAnimBg="0"/>
      <p:bldP spid="229403" grpId="0" autoUpdateAnimBg="0"/>
      <p:bldP spid="229404" grpId="0" autoUpdateAnimBg="0"/>
      <p:bldP spid="229405" grpId="0" autoUpdateAnimBg="0"/>
      <p:bldP spid="229406" grpId="0" autoUpdateAnimBg="0"/>
      <p:bldP spid="229407" grpId="0" autoUpdateAnimBg="0"/>
      <p:bldP spid="229408" grpId="0" autoUpdateAnimBg="0"/>
      <p:bldP spid="229409" grpId="0" autoUpdateAnimBg="0"/>
      <p:bldP spid="229410" grpId="0"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7" name="Picture 4" descr="srs"/>
          <p:cNvPicPr>
            <a:picLocks noChangeAspect="1" noChangeArrowheads="1"/>
          </p:cNvPicPr>
          <p:nvPr/>
        </p:nvPicPr>
        <p:blipFill>
          <a:blip r:embed="rId2" cstate="print"/>
          <a:srcRect l="6873" t="7843" r="13342" b="8824"/>
          <a:stretch>
            <a:fillRect/>
          </a:stretch>
        </p:blipFill>
        <p:spPr bwMode="auto">
          <a:xfrm>
            <a:off x="1292225" y="1146175"/>
            <a:ext cx="6515100" cy="4989513"/>
          </a:xfrm>
          <a:prstGeom prst="rect">
            <a:avLst/>
          </a:prstGeom>
          <a:noFill/>
          <a:ln w="9525">
            <a:noFill/>
            <a:miter lim="800000"/>
            <a:headEnd/>
            <a:tailEnd/>
          </a:ln>
        </p:spPr>
      </p:pic>
      <p:sp>
        <p:nvSpPr>
          <p:cNvPr id="3" name="Date Placeholder 2"/>
          <p:cNvSpPr>
            <a:spLocks noGrp="1"/>
          </p:cNvSpPr>
          <p:nvPr>
            <p:ph type="dt" sz="half" idx="10"/>
          </p:nvPr>
        </p:nvSpPr>
        <p:spPr/>
        <p:txBody>
          <a:bodyPr/>
          <a:lstStyle/>
          <a:p>
            <a:pPr>
              <a:defRPr/>
            </a:pPr>
            <a:fld id="{4213D5FB-3068-4B1B-B076-76CCD929438D}" type="datetime1">
              <a:rPr lang="en-US" smtClean="0"/>
              <a:t>5/23/2023</a:t>
            </a:fld>
            <a:endParaRPr lang="en-US"/>
          </a:p>
        </p:txBody>
      </p:sp>
      <p:sp>
        <p:nvSpPr>
          <p:cNvPr id="4" name="Slide Number Placeholder 3"/>
          <p:cNvSpPr>
            <a:spLocks noGrp="1"/>
          </p:cNvSpPr>
          <p:nvPr>
            <p:ph type="sldNum" sz="quarter" idx="12"/>
          </p:nvPr>
        </p:nvSpPr>
        <p:spPr/>
        <p:txBody>
          <a:bodyPr/>
          <a:lstStyle/>
          <a:p>
            <a:pPr>
              <a:defRPr/>
            </a:pPr>
            <a:fld id="{CB5B32CC-3E98-42F6-A096-20E5C177FA17}" type="slidenum">
              <a:rPr lang="ar-SA" smtClean="0"/>
              <a:pPr>
                <a:defRPr/>
              </a:pPr>
              <a:t>43</a:t>
            </a:fld>
            <a:endParaRPr lang="en-US"/>
          </a:p>
        </p:txBody>
      </p:sp>
      <p:sp>
        <p:nvSpPr>
          <p:cNvPr id="5" name="Footer Placeholder 4"/>
          <p:cNvSpPr>
            <a:spLocks noGrp="1"/>
          </p:cNvSpPr>
          <p:nvPr>
            <p:ph type="ftr" sz="quarter" idx="11"/>
          </p:nvPr>
        </p:nvSpPr>
        <p:spPr/>
        <p:txBody>
          <a:bodyPr/>
          <a:lstStyle/>
          <a:p>
            <a:pPr>
              <a:defRPr/>
            </a:pPr>
            <a:r>
              <a:rPr lang="en-GB" smtClean="0"/>
              <a:t>Survey Sampling Methods </a:t>
            </a:r>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1" name="Picture 4" descr="~LWF0000"/>
          <p:cNvPicPr>
            <a:picLocks noChangeAspect="1" noChangeArrowheads="1"/>
          </p:cNvPicPr>
          <p:nvPr/>
        </p:nvPicPr>
        <p:blipFill>
          <a:blip r:embed="rId2" cstate="print"/>
          <a:srcRect/>
          <a:stretch>
            <a:fillRect/>
          </a:stretch>
        </p:blipFill>
        <p:spPr bwMode="auto">
          <a:xfrm>
            <a:off x="1284288" y="1141413"/>
            <a:ext cx="6551612" cy="5078412"/>
          </a:xfrm>
          <a:prstGeom prst="rect">
            <a:avLst/>
          </a:prstGeom>
          <a:noFill/>
          <a:ln w="9525">
            <a:noFill/>
            <a:miter lim="800000"/>
            <a:headEnd/>
            <a:tailEnd/>
          </a:ln>
        </p:spPr>
      </p:pic>
      <p:sp>
        <p:nvSpPr>
          <p:cNvPr id="3" name="Date Placeholder 2"/>
          <p:cNvSpPr>
            <a:spLocks noGrp="1"/>
          </p:cNvSpPr>
          <p:nvPr>
            <p:ph type="dt" sz="half" idx="10"/>
          </p:nvPr>
        </p:nvSpPr>
        <p:spPr/>
        <p:txBody>
          <a:bodyPr/>
          <a:lstStyle/>
          <a:p>
            <a:pPr>
              <a:defRPr/>
            </a:pPr>
            <a:fld id="{8D387832-92B6-4776-AEC5-FC4DE7A25245}" type="datetime1">
              <a:rPr lang="en-US" smtClean="0"/>
              <a:t>5/23/2023</a:t>
            </a:fld>
            <a:endParaRPr lang="en-US"/>
          </a:p>
        </p:txBody>
      </p:sp>
      <p:sp>
        <p:nvSpPr>
          <p:cNvPr id="4" name="Slide Number Placeholder 3"/>
          <p:cNvSpPr>
            <a:spLocks noGrp="1"/>
          </p:cNvSpPr>
          <p:nvPr>
            <p:ph type="sldNum" sz="quarter" idx="12"/>
          </p:nvPr>
        </p:nvSpPr>
        <p:spPr/>
        <p:txBody>
          <a:bodyPr/>
          <a:lstStyle/>
          <a:p>
            <a:pPr>
              <a:defRPr/>
            </a:pPr>
            <a:fld id="{CB5B32CC-3E98-42F6-A096-20E5C177FA17}" type="slidenum">
              <a:rPr lang="ar-SA" smtClean="0"/>
              <a:pPr>
                <a:defRPr/>
              </a:pPr>
              <a:t>44</a:t>
            </a:fld>
            <a:endParaRPr lang="en-US"/>
          </a:p>
        </p:txBody>
      </p:sp>
      <p:sp>
        <p:nvSpPr>
          <p:cNvPr id="5" name="Footer Placeholder 4"/>
          <p:cNvSpPr>
            <a:spLocks noGrp="1"/>
          </p:cNvSpPr>
          <p:nvPr>
            <p:ph type="ftr" sz="quarter" idx="11"/>
          </p:nvPr>
        </p:nvSpPr>
        <p:spPr/>
        <p:txBody>
          <a:bodyPr/>
          <a:lstStyle/>
          <a:p>
            <a:pPr>
              <a:defRPr/>
            </a:pPr>
            <a:r>
              <a:rPr lang="en-GB" smtClean="0"/>
              <a:t>Survey Sampling Methods </a:t>
            </a:r>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noChangeArrowheads="1"/>
          </p:cNvSpPr>
          <p:nvPr>
            <p:ph idx="1"/>
          </p:nvPr>
        </p:nvSpPr>
        <p:spPr/>
        <p:txBody>
          <a:bodyPr/>
          <a:lstStyle/>
          <a:p>
            <a:endParaRPr lang="fa-IR" smtClean="0"/>
          </a:p>
        </p:txBody>
      </p:sp>
      <p:pic>
        <p:nvPicPr>
          <p:cNvPr id="38916" name="Picture 4" descr="strata"/>
          <p:cNvPicPr>
            <a:picLocks noChangeAspect="1" noChangeArrowheads="1"/>
          </p:cNvPicPr>
          <p:nvPr/>
        </p:nvPicPr>
        <p:blipFill>
          <a:blip r:embed="rId2" cstate="print"/>
          <a:srcRect l="12053" t="4794" r="7596" b="7535"/>
          <a:stretch>
            <a:fillRect/>
          </a:stretch>
        </p:blipFill>
        <p:spPr bwMode="auto">
          <a:xfrm>
            <a:off x="1336675" y="1050925"/>
            <a:ext cx="6400800" cy="5121275"/>
          </a:xfrm>
          <a:prstGeom prst="rect">
            <a:avLst/>
          </a:prstGeom>
          <a:noFill/>
          <a:ln w="9525">
            <a:noFill/>
            <a:miter lim="800000"/>
            <a:headEnd/>
            <a:tailEnd/>
          </a:ln>
        </p:spPr>
      </p:pic>
      <p:sp>
        <p:nvSpPr>
          <p:cNvPr id="4" name="Date Placeholder 3"/>
          <p:cNvSpPr>
            <a:spLocks noGrp="1"/>
          </p:cNvSpPr>
          <p:nvPr>
            <p:ph type="dt" sz="half" idx="10"/>
          </p:nvPr>
        </p:nvSpPr>
        <p:spPr/>
        <p:txBody>
          <a:bodyPr/>
          <a:lstStyle/>
          <a:p>
            <a:pPr>
              <a:defRPr/>
            </a:pPr>
            <a:fld id="{F90DCA86-21AF-461C-B599-BB39C183F11B}" type="datetime1">
              <a:rPr lang="en-US" smtClean="0"/>
              <a:t>5/23/2023</a:t>
            </a:fld>
            <a:endParaRPr lang="en-US"/>
          </a:p>
        </p:txBody>
      </p:sp>
      <p:sp>
        <p:nvSpPr>
          <p:cNvPr id="5" name="Slide Number Placeholder 4"/>
          <p:cNvSpPr>
            <a:spLocks noGrp="1"/>
          </p:cNvSpPr>
          <p:nvPr>
            <p:ph type="sldNum" sz="quarter" idx="12"/>
          </p:nvPr>
        </p:nvSpPr>
        <p:spPr/>
        <p:txBody>
          <a:bodyPr/>
          <a:lstStyle/>
          <a:p>
            <a:pPr>
              <a:defRPr/>
            </a:pPr>
            <a:fld id="{CB5B32CC-3E98-42F6-A096-20E5C177FA17}" type="slidenum">
              <a:rPr lang="ar-SA" smtClean="0"/>
              <a:pPr>
                <a:defRPr/>
              </a:pPr>
              <a:t>45</a:t>
            </a:fld>
            <a:endParaRPr lang="en-US"/>
          </a:p>
        </p:txBody>
      </p:sp>
      <p:sp>
        <p:nvSpPr>
          <p:cNvPr id="6" name="Footer Placeholder 5"/>
          <p:cNvSpPr>
            <a:spLocks noGrp="1"/>
          </p:cNvSpPr>
          <p:nvPr>
            <p:ph type="ftr" sz="quarter" idx="11"/>
          </p:nvPr>
        </p:nvSpPr>
        <p:spPr/>
        <p:txBody>
          <a:bodyPr/>
          <a:lstStyle/>
          <a:p>
            <a:pPr>
              <a:defRPr/>
            </a:pPr>
            <a:r>
              <a:rPr lang="en-GB" smtClean="0"/>
              <a:t>Survey Sampling Methods </a:t>
            </a:r>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9" name="Picture 4" descr="cluster"/>
          <p:cNvPicPr>
            <a:picLocks noChangeAspect="1" noChangeArrowheads="1"/>
          </p:cNvPicPr>
          <p:nvPr/>
        </p:nvPicPr>
        <p:blipFill>
          <a:blip r:embed="rId2" cstate="print"/>
          <a:srcRect l="13342" t="9804" r="6873" b="8824"/>
          <a:stretch>
            <a:fillRect/>
          </a:stretch>
        </p:blipFill>
        <p:spPr bwMode="auto">
          <a:xfrm>
            <a:off x="1216025" y="1190625"/>
            <a:ext cx="6667500" cy="4987925"/>
          </a:xfrm>
          <a:prstGeom prst="rect">
            <a:avLst/>
          </a:prstGeom>
          <a:noFill/>
          <a:ln w="9525">
            <a:noFill/>
            <a:miter lim="800000"/>
            <a:headEnd/>
            <a:tailEnd/>
          </a:ln>
        </p:spPr>
      </p:pic>
      <p:sp>
        <p:nvSpPr>
          <p:cNvPr id="3" name="Date Placeholder 2"/>
          <p:cNvSpPr>
            <a:spLocks noGrp="1"/>
          </p:cNvSpPr>
          <p:nvPr>
            <p:ph type="dt" sz="half" idx="10"/>
          </p:nvPr>
        </p:nvSpPr>
        <p:spPr/>
        <p:txBody>
          <a:bodyPr/>
          <a:lstStyle/>
          <a:p>
            <a:pPr>
              <a:defRPr/>
            </a:pPr>
            <a:fld id="{D0F38707-3D6A-40B5-AF07-C0D7F21AB125}" type="datetime1">
              <a:rPr lang="en-US" smtClean="0"/>
              <a:t>5/23/2023</a:t>
            </a:fld>
            <a:endParaRPr lang="en-US"/>
          </a:p>
        </p:txBody>
      </p:sp>
      <p:sp>
        <p:nvSpPr>
          <p:cNvPr id="4" name="Slide Number Placeholder 3"/>
          <p:cNvSpPr>
            <a:spLocks noGrp="1"/>
          </p:cNvSpPr>
          <p:nvPr>
            <p:ph type="sldNum" sz="quarter" idx="12"/>
          </p:nvPr>
        </p:nvSpPr>
        <p:spPr/>
        <p:txBody>
          <a:bodyPr/>
          <a:lstStyle/>
          <a:p>
            <a:pPr>
              <a:defRPr/>
            </a:pPr>
            <a:fld id="{CB5B32CC-3E98-42F6-A096-20E5C177FA17}" type="slidenum">
              <a:rPr lang="ar-SA" smtClean="0"/>
              <a:pPr>
                <a:defRPr/>
              </a:pPr>
              <a:t>46</a:t>
            </a:fld>
            <a:endParaRPr lang="en-US"/>
          </a:p>
        </p:txBody>
      </p:sp>
      <p:sp>
        <p:nvSpPr>
          <p:cNvPr id="5" name="Footer Placeholder 4"/>
          <p:cNvSpPr>
            <a:spLocks noGrp="1"/>
          </p:cNvSpPr>
          <p:nvPr>
            <p:ph type="ftr" sz="quarter" idx="11"/>
          </p:nvPr>
        </p:nvSpPr>
        <p:spPr/>
        <p:txBody>
          <a:bodyPr/>
          <a:lstStyle/>
          <a:p>
            <a:pPr>
              <a:defRPr/>
            </a:pPr>
            <a:r>
              <a:rPr lang="en-GB" smtClean="0"/>
              <a:t>Survey Sampling Methods </a:t>
            </a:r>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611188" y="476250"/>
            <a:ext cx="7793037" cy="1462088"/>
          </a:xfrm>
        </p:spPr>
        <p:txBody>
          <a:bodyPr/>
          <a:lstStyle/>
          <a:p>
            <a:pPr algn="ctr" rtl="1"/>
            <a:r>
              <a:rPr lang="ar-SA" b="1" smtClean="0"/>
              <a:t>سایر روش‌های نمونه‌گیری</a:t>
            </a:r>
            <a:endParaRPr lang="en-GB" smtClean="0"/>
          </a:p>
        </p:txBody>
      </p:sp>
      <p:sp>
        <p:nvSpPr>
          <p:cNvPr id="49155" name="Date Placeholder 3"/>
          <p:cNvSpPr>
            <a:spLocks noGrp="1"/>
          </p:cNvSpPr>
          <p:nvPr>
            <p:ph type="dt" sz="quarter" idx="10"/>
          </p:nvPr>
        </p:nvSpPr>
        <p:spPr>
          <a:noFill/>
        </p:spPr>
        <p:txBody>
          <a:bodyPr/>
          <a:lstStyle/>
          <a:p>
            <a:fld id="{0EE23CC5-E32D-4E41-A36A-52B730035059}" type="datetime1">
              <a:rPr lang="en-US" smtClean="0"/>
              <a:t>5/23/2023</a:t>
            </a:fld>
            <a:endParaRPr lang="en-US" smtClean="0"/>
          </a:p>
        </p:txBody>
      </p:sp>
      <p:sp>
        <p:nvSpPr>
          <p:cNvPr id="49156" name="Footer Placeholder 4"/>
          <p:cNvSpPr>
            <a:spLocks noGrp="1"/>
          </p:cNvSpPr>
          <p:nvPr>
            <p:ph type="ftr" sz="quarter" idx="11"/>
          </p:nvPr>
        </p:nvSpPr>
        <p:spPr>
          <a:noFill/>
        </p:spPr>
        <p:txBody>
          <a:bodyPr/>
          <a:lstStyle/>
          <a:p>
            <a:r>
              <a:rPr lang="en-GB" smtClean="0"/>
              <a:t>Survey Sampling Methods </a:t>
            </a:r>
            <a:endParaRPr lang="en-US" smtClean="0"/>
          </a:p>
        </p:txBody>
      </p:sp>
      <p:sp>
        <p:nvSpPr>
          <p:cNvPr id="49157" name="Slide Number Placeholder 5"/>
          <p:cNvSpPr>
            <a:spLocks noGrp="1"/>
          </p:cNvSpPr>
          <p:nvPr>
            <p:ph type="sldNum" sz="quarter" idx="12"/>
          </p:nvPr>
        </p:nvSpPr>
        <p:spPr>
          <a:noFill/>
        </p:spPr>
        <p:txBody>
          <a:bodyPr/>
          <a:lstStyle/>
          <a:p>
            <a:fld id="{E691F08A-7565-4602-B3E3-58447AC3D3D8}" type="slidenum">
              <a:rPr lang="ar-SA" smtClean="0"/>
              <a:pPr/>
              <a:t>47</a:t>
            </a:fld>
            <a:endParaRPr lang="en-US"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defRPr/>
            </a:pPr>
            <a:r>
              <a:rPr lang="ar-SA" sz="3200" b="1" dirty="0" smtClean="0">
                <a:solidFill>
                  <a:schemeClr val="tx1"/>
                </a:solidFill>
                <a:latin typeface="+mn-lt"/>
                <a:ea typeface="+mn-ea"/>
                <a:cs typeface="+mn-cs"/>
              </a:rPr>
              <a:t>نمونه‌گيري </a:t>
            </a:r>
            <a:r>
              <a:rPr lang="ar-SA" sz="3200" b="1" dirty="0" smtClean="0">
                <a:solidFill>
                  <a:srgbClr val="FF0000"/>
                </a:solidFill>
                <a:latin typeface="+mn-lt"/>
                <a:ea typeface="+mn-ea"/>
                <a:cs typeface="+mn-cs"/>
              </a:rPr>
              <a:t>گلوله برفي  </a:t>
            </a:r>
            <a:r>
              <a:rPr lang="ar-SA" sz="3200" dirty="0" smtClean="0">
                <a:solidFill>
                  <a:schemeClr val="tx1"/>
                </a:solidFill>
                <a:latin typeface="+mn-lt"/>
                <a:ea typeface="+mn-ea"/>
                <a:cs typeface="+mn-cs"/>
              </a:rPr>
              <a:t>(</a:t>
            </a:r>
            <a:r>
              <a:rPr lang="en-US" sz="3200" dirty="0" smtClean="0">
                <a:solidFill>
                  <a:schemeClr val="tx1"/>
                </a:solidFill>
                <a:latin typeface="+mn-lt"/>
                <a:ea typeface="+mn-ea"/>
                <a:cs typeface="+mn-cs"/>
              </a:rPr>
              <a:t> Sampling   Snowball</a:t>
            </a:r>
            <a:r>
              <a:rPr lang="ar-SA" sz="3200" b="1" dirty="0" smtClean="0">
                <a:solidFill>
                  <a:schemeClr val="tx1"/>
                </a:solidFill>
                <a:latin typeface="+mn-lt"/>
                <a:ea typeface="+mn-ea"/>
                <a:cs typeface="+mn-cs"/>
              </a:rPr>
              <a:t>)</a:t>
            </a:r>
            <a:r>
              <a:rPr lang="en-US" sz="3200" b="1" dirty="0" smtClean="0">
                <a:solidFill>
                  <a:schemeClr val="tx1"/>
                </a:solidFill>
                <a:latin typeface="+mn-lt"/>
                <a:ea typeface="+mn-ea"/>
                <a:cs typeface="+mn-cs"/>
              </a:rPr>
              <a:t>:</a:t>
            </a:r>
            <a:r>
              <a:rPr lang="en-GB" sz="3200" dirty="0" smtClean="0">
                <a:solidFill>
                  <a:schemeClr val="tx1"/>
                </a:solidFill>
                <a:latin typeface="+mn-lt"/>
                <a:ea typeface="+mn-ea"/>
                <a:cs typeface="+mn-cs"/>
              </a:rPr>
              <a:t/>
            </a:r>
            <a:br>
              <a:rPr lang="en-GB" sz="3200" dirty="0" smtClean="0">
                <a:solidFill>
                  <a:schemeClr val="tx1"/>
                </a:solidFill>
                <a:latin typeface="+mn-lt"/>
                <a:ea typeface="+mn-ea"/>
                <a:cs typeface="+mn-cs"/>
              </a:rPr>
            </a:br>
            <a:endParaRPr lang="en-GB" dirty="0"/>
          </a:p>
        </p:txBody>
      </p:sp>
      <p:sp>
        <p:nvSpPr>
          <p:cNvPr id="50179" name="Content Placeholder 2"/>
          <p:cNvSpPr>
            <a:spLocks noGrp="1"/>
          </p:cNvSpPr>
          <p:nvPr>
            <p:ph idx="1"/>
          </p:nvPr>
        </p:nvSpPr>
        <p:spPr>
          <a:xfrm>
            <a:off x="755650" y="1412875"/>
            <a:ext cx="7988300" cy="4824413"/>
          </a:xfrm>
        </p:spPr>
        <p:txBody>
          <a:bodyPr/>
          <a:lstStyle/>
          <a:p>
            <a:pPr algn="justLow" rtl="1"/>
            <a:r>
              <a:rPr lang="ar-SA" dirty="0" smtClean="0"/>
              <a:t>در اين روش ،شما نمونه‌گيري تان را شروع مي كنيد با شناسايي شخصي كه معيار شما را براي شامل شدن در نمونه داشته باشد.سپس از او در خواست مي كنيد كه كساني را كه ممكن است بدانند چه افراد ديگري داراي معيار شما هستند، را معرفي كند.اگر چه اين روش به سختي ما را در دستيابي به نمونه هاي قابل قبول راهنمايي مي كند،اما مواردي هم وجود دارد كه ممكن است بهترين روش قابل دسترس باشد.</a:t>
            </a:r>
            <a:r>
              <a:rPr lang="fa-IR" dirty="0" smtClean="0"/>
              <a:t> </a:t>
            </a:r>
            <a:r>
              <a:rPr lang="ar-SA" dirty="0" smtClean="0"/>
              <a:t>اين نمونه‌گيري بخصوص وقتي مفيد است كه شما سعي مي كنيد به جامعه اي دست پيدا كنيد كه </a:t>
            </a:r>
            <a:r>
              <a:rPr lang="ar-SA" b="1" dirty="0" smtClean="0">
                <a:solidFill>
                  <a:srgbClr val="FF0000"/>
                </a:solidFill>
              </a:rPr>
              <a:t>غير قابل دسترس </a:t>
            </a:r>
            <a:r>
              <a:rPr lang="ar-SA" dirty="0" smtClean="0"/>
              <a:t>است يا به سختي پيدا مي‌شود </a:t>
            </a:r>
            <a:endParaRPr lang="en-GB" dirty="0" smtClean="0"/>
          </a:p>
        </p:txBody>
      </p:sp>
      <p:sp>
        <p:nvSpPr>
          <p:cNvPr id="50180" name="Date Placeholder 3"/>
          <p:cNvSpPr>
            <a:spLocks noGrp="1"/>
          </p:cNvSpPr>
          <p:nvPr>
            <p:ph type="dt" sz="quarter" idx="10"/>
          </p:nvPr>
        </p:nvSpPr>
        <p:spPr>
          <a:noFill/>
        </p:spPr>
        <p:txBody>
          <a:bodyPr/>
          <a:lstStyle/>
          <a:p>
            <a:fld id="{8037F3EF-9F91-4503-AC33-79808A8C4D96}" type="datetime1">
              <a:rPr lang="en-US" smtClean="0"/>
              <a:t>5/23/2023</a:t>
            </a:fld>
            <a:endParaRPr lang="en-US" smtClean="0"/>
          </a:p>
        </p:txBody>
      </p:sp>
      <p:sp>
        <p:nvSpPr>
          <p:cNvPr id="50181" name="Footer Placeholder 4"/>
          <p:cNvSpPr>
            <a:spLocks noGrp="1"/>
          </p:cNvSpPr>
          <p:nvPr>
            <p:ph type="ftr" sz="quarter" idx="11"/>
          </p:nvPr>
        </p:nvSpPr>
        <p:spPr>
          <a:noFill/>
        </p:spPr>
        <p:txBody>
          <a:bodyPr/>
          <a:lstStyle/>
          <a:p>
            <a:r>
              <a:rPr lang="en-GB" smtClean="0"/>
              <a:t>Survey Sampling Methods </a:t>
            </a:r>
            <a:endParaRPr lang="en-US" smtClean="0"/>
          </a:p>
        </p:txBody>
      </p:sp>
      <p:sp>
        <p:nvSpPr>
          <p:cNvPr id="50182" name="Slide Number Placeholder 5"/>
          <p:cNvSpPr>
            <a:spLocks noGrp="1"/>
          </p:cNvSpPr>
          <p:nvPr>
            <p:ph type="sldNum" sz="quarter" idx="12"/>
          </p:nvPr>
        </p:nvSpPr>
        <p:spPr>
          <a:noFill/>
        </p:spPr>
        <p:txBody>
          <a:bodyPr/>
          <a:lstStyle/>
          <a:p>
            <a:fld id="{19F85F08-4398-4D0C-BB2C-00E9ECAF13C9}" type="slidenum">
              <a:rPr lang="ar-SA" smtClean="0"/>
              <a:pPr/>
              <a:t>48</a:t>
            </a:fld>
            <a:endParaRPr lang="en-US"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File:Giant snowball Oxford.jpg">
            <a:hlinkClick r:id="rId2"/>
          </p:cNvPr>
          <p:cNvPicPr>
            <a:picLocks noGrp="1" noChangeAspect="1" noChangeArrowheads="1"/>
          </p:cNvPicPr>
          <p:nvPr>
            <p:ph idx="1"/>
          </p:nvPr>
        </p:nvPicPr>
        <p:blipFill>
          <a:blip r:embed="rId3" cstate="print"/>
          <a:srcRect/>
          <a:stretch>
            <a:fillRect/>
          </a:stretch>
        </p:blipFill>
        <p:spPr>
          <a:xfrm>
            <a:off x="0" y="260350"/>
            <a:ext cx="9212263" cy="6129338"/>
          </a:xfrm>
        </p:spPr>
      </p:pic>
      <p:sp>
        <p:nvSpPr>
          <p:cNvPr id="3" name="TextBox 2"/>
          <p:cNvSpPr txBox="1"/>
          <p:nvPr/>
        </p:nvSpPr>
        <p:spPr>
          <a:xfrm>
            <a:off x="2051050" y="549275"/>
            <a:ext cx="4897438" cy="1322388"/>
          </a:xfrm>
          <a:prstGeom prst="rect">
            <a:avLst/>
          </a:prstGeom>
          <a:noFill/>
        </p:spPr>
        <p:txBody>
          <a:bodyPr>
            <a:spAutoFit/>
          </a:bodyPr>
          <a:lstStyle/>
          <a:p>
            <a:pPr algn="ctr" rtl="1">
              <a:defRPr/>
            </a:pPr>
            <a:r>
              <a:rPr lang="fa-IR" sz="4000" b="1" dirty="0">
                <a:solidFill>
                  <a:srgbClr val="FFC000"/>
                </a:solidFill>
                <a:effectLst>
                  <a:outerShdw blurRad="38100" dist="38100" dir="2700000" algn="tl">
                    <a:srgbClr val="000000"/>
                  </a:outerShdw>
                </a:effectLst>
                <a:latin typeface="Arial" pitchFamily="34" charset="0"/>
                <a:sym typeface="Monotype Sorts" pitchFamily="2" charset="2"/>
              </a:rPr>
              <a:t>نمونه‌گیری گلوله‌برفی </a:t>
            </a:r>
            <a:endParaRPr lang="en-US" sz="4000" b="1" dirty="0">
              <a:solidFill>
                <a:srgbClr val="FFC000"/>
              </a:solidFill>
              <a:effectLst>
                <a:outerShdw blurRad="38100" dist="38100" dir="2700000" algn="tl">
                  <a:srgbClr val="000000"/>
                </a:outerShdw>
              </a:effectLst>
              <a:latin typeface="Arial" pitchFamily="34" charset="0"/>
              <a:sym typeface="Monotype Sorts" pitchFamily="2" charset="2"/>
            </a:endParaRPr>
          </a:p>
          <a:p>
            <a:pPr algn="ctr">
              <a:defRPr/>
            </a:pPr>
            <a:r>
              <a:rPr lang="en-US" sz="4000" b="1" dirty="0">
                <a:solidFill>
                  <a:srgbClr val="C00000"/>
                </a:solidFill>
                <a:effectLst>
                  <a:outerShdw blurRad="38100" dist="38100" dir="2700000" algn="tl">
                    <a:srgbClr val="000000"/>
                  </a:outerShdw>
                </a:effectLst>
                <a:latin typeface="Arial" pitchFamily="34" charset="0"/>
                <a:sym typeface="Monotype Sorts" pitchFamily="2" charset="2"/>
              </a:rPr>
              <a:t>Snowball sampling</a:t>
            </a:r>
            <a:endParaRPr lang="en-GB" sz="4000" dirty="0">
              <a:solidFill>
                <a:srgbClr val="C00000"/>
              </a:solidFill>
            </a:endParaRPr>
          </a:p>
        </p:txBody>
      </p:sp>
      <p:sp>
        <p:nvSpPr>
          <p:cNvPr id="51204" name="Date Placeholder 3"/>
          <p:cNvSpPr>
            <a:spLocks noGrp="1"/>
          </p:cNvSpPr>
          <p:nvPr>
            <p:ph type="dt" sz="quarter" idx="10"/>
          </p:nvPr>
        </p:nvSpPr>
        <p:spPr>
          <a:noFill/>
        </p:spPr>
        <p:txBody>
          <a:bodyPr/>
          <a:lstStyle/>
          <a:p>
            <a:fld id="{9FD041E1-36CB-486A-A71F-F0757DFBD7D5}" type="datetime1">
              <a:rPr lang="en-US" smtClean="0"/>
              <a:t>5/23/2023</a:t>
            </a:fld>
            <a:endParaRPr lang="en-US" smtClean="0"/>
          </a:p>
        </p:txBody>
      </p:sp>
      <p:sp>
        <p:nvSpPr>
          <p:cNvPr id="51205" name="Slide Number Placeholder 4"/>
          <p:cNvSpPr>
            <a:spLocks noGrp="1"/>
          </p:cNvSpPr>
          <p:nvPr>
            <p:ph type="sldNum" sz="quarter" idx="12"/>
          </p:nvPr>
        </p:nvSpPr>
        <p:spPr>
          <a:noFill/>
        </p:spPr>
        <p:txBody>
          <a:bodyPr/>
          <a:lstStyle/>
          <a:p>
            <a:fld id="{C1624289-1F93-498A-9854-63832C1933B1}" type="slidenum">
              <a:rPr lang="ar-SA" smtClean="0"/>
              <a:pPr/>
              <a:t>49</a:t>
            </a:fld>
            <a:endParaRPr lang="en-US" smtClean="0"/>
          </a:p>
        </p:txBody>
      </p:sp>
      <p:sp>
        <p:nvSpPr>
          <p:cNvPr id="51206" name="Footer Placeholder 5"/>
          <p:cNvSpPr>
            <a:spLocks noGrp="1"/>
          </p:cNvSpPr>
          <p:nvPr>
            <p:ph type="ftr" sz="quarter" idx="11"/>
          </p:nvPr>
        </p:nvSpPr>
        <p:spPr>
          <a:noFill/>
        </p:spPr>
        <p:txBody>
          <a:bodyPr/>
          <a:lstStyle/>
          <a:p>
            <a:r>
              <a:rPr lang="en-GB" smtClean="0"/>
              <a:t>Survey Sampling Methods </a:t>
            </a:r>
            <a:endParaRPr lang="en-US"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5" name="Date Placeholder 2"/>
          <p:cNvSpPr>
            <a:spLocks noGrp="1"/>
          </p:cNvSpPr>
          <p:nvPr>
            <p:ph type="dt" sz="quarter" idx="10"/>
          </p:nvPr>
        </p:nvSpPr>
        <p:spPr>
          <a:noFill/>
        </p:spPr>
        <p:txBody>
          <a:bodyPr/>
          <a:lstStyle/>
          <a:p>
            <a:fld id="{691A509E-3180-463D-A879-E8E35B056B48}" type="datetime1">
              <a:rPr lang="en-US" smtClean="0"/>
              <a:t>5/23/2023</a:t>
            </a:fld>
            <a:endParaRPr lang="en-US" smtClean="0"/>
          </a:p>
        </p:txBody>
      </p:sp>
      <p:sp>
        <p:nvSpPr>
          <p:cNvPr id="2056" name="Slide Number Placeholder 4"/>
          <p:cNvSpPr>
            <a:spLocks noGrp="1"/>
          </p:cNvSpPr>
          <p:nvPr>
            <p:ph type="sldNum" sz="quarter" idx="12"/>
          </p:nvPr>
        </p:nvSpPr>
        <p:spPr>
          <a:noFill/>
        </p:spPr>
        <p:txBody>
          <a:bodyPr/>
          <a:lstStyle/>
          <a:p>
            <a:fld id="{58BB5CF8-7723-42F4-B4B2-BBBAF85944F9}" type="slidenum">
              <a:rPr lang="ar-SA" smtClean="0"/>
              <a:pPr/>
              <a:t>5</a:t>
            </a:fld>
            <a:endParaRPr lang="en-US" smtClean="0"/>
          </a:p>
        </p:txBody>
      </p:sp>
      <p:sp>
        <p:nvSpPr>
          <p:cNvPr id="2057" name="Oval 2"/>
          <p:cNvSpPr>
            <a:spLocks noChangeArrowheads="1"/>
          </p:cNvSpPr>
          <p:nvPr/>
        </p:nvSpPr>
        <p:spPr bwMode="invGray">
          <a:xfrm>
            <a:off x="1530350" y="1682750"/>
            <a:ext cx="6007100" cy="2501900"/>
          </a:xfrm>
          <a:prstGeom prst="ellipse">
            <a:avLst/>
          </a:prstGeom>
          <a:solidFill>
            <a:srgbClr val="993300"/>
          </a:solidFill>
          <a:ln w="12700">
            <a:solidFill>
              <a:schemeClr val="tx1"/>
            </a:solidFill>
            <a:round/>
            <a:headEnd/>
            <a:tailEnd/>
          </a:ln>
        </p:spPr>
        <p:txBody>
          <a:bodyPr wrap="none" anchor="ctr"/>
          <a:lstStyle/>
          <a:p>
            <a:endParaRPr lang="fa-IR"/>
          </a:p>
        </p:txBody>
      </p:sp>
      <p:sp>
        <p:nvSpPr>
          <p:cNvPr id="2058" name="Rectangle 3"/>
          <p:cNvSpPr>
            <a:spLocks noGrp="1" noChangeArrowheads="1"/>
          </p:cNvSpPr>
          <p:nvPr>
            <p:ph type="title"/>
          </p:nvPr>
        </p:nvSpPr>
        <p:spPr>
          <a:xfrm>
            <a:off x="1692275" y="188913"/>
            <a:ext cx="5183188" cy="1462087"/>
          </a:xfrm>
          <a:noFill/>
        </p:spPr>
        <p:txBody>
          <a:bodyPr lIns="92075" tIns="46038" rIns="92075" bIns="46038" anchor="ctr"/>
          <a:lstStyle/>
          <a:p>
            <a:pPr algn="ctr" eaLnBrk="1" hangingPunct="1"/>
            <a:r>
              <a:rPr lang="fa-IR" b="1" smtClean="0"/>
              <a:t>نمونه گیری</a:t>
            </a:r>
            <a:r>
              <a:rPr lang="en-US" smtClean="0"/>
              <a:t> </a:t>
            </a:r>
            <a:br>
              <a:rPr lang="en-US" smtClean="0"/>
            </a:br>
            <a:r>
              <a:rPr lang="en-US" b="1" smtClean="0">
                <a:solidFill>
                  <a:schemeClr val="hlink"/>
                </a:solidFill>
                <a:latin typeface="Times New Roman" pitchFamily="18" charset="0"/>
                <a:cs typeface="Times New Roman" pitchFamily="18" charset="0"/>
              </a:rPr>
              <a:t>Sampling</a:t>
            </a:r>
          </a:p>
        </p:txBody>
      </p:sp>
      <p:grpSp>
        <p:nvGrpSpPr>
          <p:cNvPr id="2059" name="Group 4"/>
          <p:cNvGrpSpPr>
            <a:grpSpLocks/>
          </p:cNvGrpSpPr>
          <p:nvPr/>
        </p:nvGrpSpPr>
        <p:grpSpPr bwMode="auto">
          <a:xfrm>
            <a:off x="2063750" y="1911350"/>
            <a:ext cx="4940300" cy="1968500"/>
            <a:chOff x="1300" y="1204"/>
            <a:chExt cx="3112" cy="1240"/>
          </a:xfrm>
        </p:grpSpPr>
        <p:sp>
          <p:nvSpPr>
            <p:cNvPr id="241669" name="Rectangle 5"/>
            <p:cNvSpPr>
              <a:spLocks noChangeArrowheads="1"/>
            </p:cNvSpPr>
            <p:nvPr/>
          </p:nvSpPr>
          <p:spPr bwMode="auto">
            <a:xfrm>
              <a:off x="1540" y="1492"/>
              <a:ext cx="136" cy="136"/>
            </a:xfrm>
            <a:prstGeom prst="rect">
              <a:avLst/>
            </a:prstGeom>
            <a:solidFill>
              <a:schemeClr val="accent2"/>
            </a:solidFill>
            <a:ln w="12700">
              <a:solidFill>
                <a:schemeClr val="tx1"/>
              </a:solidFill>
              <a:miter lim="800000"/>
              <a:headEnd/>
              <a:tailEnd/>
            </a:ln>
            <a:effectLst>
              <a:outerShdw dist="107763" dir="2700000" algn="ctr" rotWithShape="0">
                <a:schemeClr val="bg2">
                  <a:alpha val="50000"/>
                </a:schemeClr>
              </a:outerShdw>
            </a:effectLst>
          </p:spPr>
          <p:txBody>
            <a:bodyPr wrap="none" anchor="ctr"/>
            <a:lstStyle/>
            <a:p>
              <a:pPr>
                <a:defRPr/>
              </a:pPr>
              <a:endParaRPr lang="fa-IR"/>
            </a:p>
          </p:txBody>
        </p:sp>
        <p:sp>
          <p:nvSpPr>
            <p:cNvPr id="241670" name="Rectangle 6"/>
            <p:cNvSpPr>
              <a:spLocks noChangeArrowheads="1"/>
            </p:cNvSpPr>
            <p:nvPr/>
          </p:nvSpPr>
          <p:spPr bwMode="auto">
            <a:xfrm>
              <a:off x="2020" y="1780"/>
              <a:ext cx="136" cy="136"/>
            </a:xfrm>
            <a:prstGeom prst="rect">
              <a:avLst/>
            </a:prstGeom>
            <a:solidFill>
              <a:schemeClr val="accent2"/>
            </a:solidFill>
            <a:ln w="12700">
              <a:solidFill>
                <a:schemeClr val="tx1"/>
              </a:solidFill>
              <a:miter lim="800000"/>
              <a:headEnd/>
              <a:tailEnd/>
            </a:ln>
            <a:effectLst>
              <a:outerShdw dist="107763" dir="2700000" algn="ctr" rotWithShape="0">
                <a:schemeClr val="bg2">
                  <a:alpha val="50000"/>
                </a:schemeClr>
              </a:outerShdw>
            </a:effectLst>
          </p:spPr>
          <p:txBody>
            <a:bodyPr wrap="none" anchor="ctr"/>
            <a:lstStyle/>
            <a:p>
              <a:pPr>
                <a:defRPr/>
              </a:pPr>
              <a:endParaRPr lang="fa-IR"/>
            </a:p>
          </p:txBody>
        </p:sp>
        <p:sp>
          <p:nvSpPr>
            <p:cNvPr id="241671" name="Rectangle 7"/>
            <p:cNvSpPr>
              <a:spLocks noChangeArrowheads="1"/>
            </p:cNvSpPr>
            <p:nvPr/>
          </p:nvSpPr>
          <p:spPr bwMode="auto">
            <a:xfrm>
              <a:off x="2548" y="1204"/>
              <a:ext cx="136" cy="136"/>
            </a:xfrm>
            <a:prstGeom prst="rect">
              <a:avLst/>
            </a:prstGeom>
            <a:solidFill>
              <a:schemeClr val="accent2"/>
            </a:solidFill>
            <a:ln w="12700">
              <a:solidFill>
                <a:schemeClr val="tx1"/>
              </a:solidFill>
              <a:miter lim="800000"/>
              <a:headEnd/>
              <a:tailEnd/>
            </a:ln>
            <a:effectLst>
              <a:outerShdw dist="107763" dir="2700000" algn="ctr" rotWithShape="0">
                <a:schemeClr val="bg2">
                  <a:alpha val="50000"/>
                </a:schemeClr>
              </a:outerShdw>
            </a:effectLst>
          </p:spPr>
          <p:txBody>
            <a:bodyPr wrap="none" anchor="ctr"/>
            <a:lstStyle/>
            <a:p>
              <a:pPr>
                <a:defRPr/>
              </a:pPr>
              <a:endParaRPr lang="fa-IR"/>
            </a:p>
          </p:txBody>
        </p:sp>
        <p:sp>
          <p:nvSpPr>
            <p:cNvPr id="241672" name="Rectangle 8"/>
            <p:cNvSpPr>
              <a:spLocks noChangeArrowheads="1"/>
            </p:cNvSpPr>
            <p:nvPr/>
          </p:nvSpPr>
          <p:spPr bwMode="auto">
            <a:xfrm>
              <a:off x="1300" y="1684"/>
              <a:ext cx="136" cy="136"/>
            </a:xfrm>
            <a:prstGeom prst="rect">
              <a:avLst/>
            </a:prstGeom>
            <a:solidFill>
              <a:schemeClr val="accent2"/>
            </a:solidFill>
            <a:ln w="12700">
              <a:solidFill>
                <a:schemeClr val="tx1"/>
              </a:solidFill>
              <a:miter lim="800000"/>
              <a:headEnd/>
              <a:tailEnd/>
            </a:ln>
            <a:effectLst>
              <a:outerShdw dist="107763" dir="2700000" algn="ctr" rotWithShape="0">
                <a:schemeClr val="bg2">
                  <a:alpha val="50000"/>
                </a:schemeClr>
              </a:outerShdw>
            </a:effectLst>
          </p:spPr>
          <p:txBody>
            <a:bodyPr wrap="none" anchor="ctr"/>
            <a:lstStyle/>
            <a:p>
              <a:pPr>
                <a:defRPr/>
              </a:pPr>
              <a:endParaRPr lang="fa-IR"/>
            </a:p>
          </p:txBody>
        </p:sp>
        <p:sp>
          <p:nvSpPr>
            <p:cNvPr id="241673" name="Rectangle 9"/>
            <p:cNvSpPr>
              <a:spLocks noChangeArrowheads="1"/>
            </p:cNvSpPr>
            <p:nvPr/>
          </p:nvSpPr>
          <p:spPr bwMode="auto">
            <a:xfrm>
              <a:off x="1540" y="2068"/>
              <a:ext cx="136" cy="136"/>
            </a:xfrm>
            <a:prstGeom prst="rect">
              <a:avLst/>
            </a:prstGeom>
            <a:solidFill>
              <a:schemeClr val="accent2"/>
            </a:solidFill>
            <a:ln w="12700">
              <a:solidFill>
                <a:schemeClr val="tx1"/>
              </a:solidFill>
              <a:miter lim="800000"/>
              <a:headEnd/>
              <a:tailEnd/>
            </a:ln>
            <a:effectLst>
              <a:outerShdw dist="107763" dir="2700000" algn="ctr" rotWithShape="0">
                <a:schemeClr val="bg2">
                  <a:alpha val="50000"/>
                </a:schemeClr>
              </a:outerShdw>
            </a:effectLst>
          </p:spPr>
          <p:txBody>
            <a:bodyPr wrap="none" anchor="ctr"/>
            <a:lstStyle/>
            <a:p>
              <a:pPr>
                <a:defRPr/>
              </a:pPr>
              <a:endParaRPr lang="fa-IR"/>
            </a:p>
          </p:txBody>
        </p:sp>
        <p:sp>
          <p:nvSpPr>
            <p:cNvPr id="241674" name="Rectangle 10"/>
            <p:cNvSpPr>
              <a:spLocks noChangeArrowheads="1"/>
            </p:cNvSpPr>
            <p:nvPr/>
          </p:nvSpPr>
          <p:spPr bwMode="auto">
            <a:xfrm>
              <a:off x="2356" y="2212"/>
              <a:ext cx="136" cy="136"/>
            </a:xfrm>
            <a:prstGeom prst="rect">
              <a:avLst/>
            </a:prstGeom>
            <a:solidFill>
              <a:schemeClr val="accent2"/>
            </a:solidFill>
            <a:ln w="12700">
              <a:solidFill>
                <a:schemeClr val="tx1"/>
              </a:solidFill>
              <a:miter lim="800000"/>
              <a:headEnd/>
              <a:tailEnd/>
            </a:ln>
            <a:effectLst>
              <a:outerShdw dist="107763" dir="2700000" algn="ctr" rotWithShape="0">
                <a:schemeClr val="bg2">
                  <a:alpha val="50000"/>
                </a:schemeClr>
              </a:outerShdw>
            </a:effectLst>
          </p:spPr>
          <p:txBody>
            <a:bodyPr wrap="none" anchor="ctr"/>
            <a:lstStyle/>
            <a:p>
              <a:pPr>
                <a:defRPr/>
              </a:pPr>
              <a:endParaRPr lang="fa-IR"/>
            </a:p>
          </p:txBody>
        </p:sp>
        <p:sp>
          <p:nvSpPr>
            <p:cNvPr id="241675" name="Rectangle 11"/>
            <p:cNvSpPr>
              <a:spLocks noChangeArrowheads="1"/>
            </p:cNvSpPr>
            <p:nvPr/>
          </p:nvSpPr>
          <p:spPr bwMode="auto">
            <a:xfrm>
              <a:off x="2116" y="1348"/>
              <a:ext cx="136" cy="136"/>
            </a:xfrm>
            <a:prstGeom prst="rect">
              <a:avLst/>
            </a:prstGeom>
            <a:solidFill>
              <a:schemeClr val="accent2"/>
            </a:solidFill>
            <a:ln w="12700">
              <a:solidFill>
                <a:schemeClr val="tx1"/>
              </a:solidFill>
              <a:miter lim="800000"/>
              <a:headEnd/>
              <a:tailEnd/>
            </a:ln>
            <a:effectLst>
              <a:outerShdw dist="107763" dir="2700000" algn="ctr" rotWithShape="0">
                <a:schemeClr val="bg2">
                  <a:alpha val="50000"/>
                </a:schemeClr>
              </a:outerShdw>
            </a:effectLst>
          </p:spPr>
          <p:txBody>
            <a:bodyPr wrap="none" anchor="ctr"/>
            <a:lstStyle/>
            <a:p>
              <a:pPr>
                <a:defRPr/>
              </a:pPr>
              <a:endParaRPr lang="fa-IR"/>
            </a:p>
          </p:txBody>
        </p:sp>
        <p:sp>
          <p:nvSpPr>
            <p:cNvPr id="241676" name="Rectangle 12"/>
            <p:cNvSpPr>
              <a:spLocks noChangeArrowheads="1"/>
            </p:cNvSpPr>
            <p:nvPr/>
          </p:nvSpPr>
          <p:spPr bwMode="auto">
            <a:xfrm>
              <a:off x="2884" y="2308"/>
              <a:ext cx="136" cy="136"/>
            </a:xfrm>
            <a:prstGeom prst="rect">
              <a:avLst/>
            </a:prstGeom>
            <a:solidFill>
              <a:schemeClr val="accent2"/>
            </a:solidFill>
            <a:ln w="12700">
              <a:solidFill>
                <a:schemeClr val="tx1"/>
              </a:solidFill>
              <a:miter lim="800000"/>
              <a:headEnd/>
              <a:tailEnd/>
            </a:ln>
            <a:effectLst>
              <a:outerShdw dist="107763" dir="2700000" algn="ctr" rotWithShape="0">
                <a:schemeClr val="bg2">
                  <a:alpha val="50000"/>
                </a:schemeClr>
              </a:outerShdw>
            </a:effectLst>
          </p:spPr>
          <p:txBody>
            <a:bodyPr wrap="none" anchor="ctr"/>
            <a:lstStyle/>
            <a:p>
              <a:pPr>
                <a:defRPr/>
              </a:pPr>
              <a:endParaRPr lang="fa-IR"/>
            </a:p>
          </p:txBody>
        </p:sp>
        <p:sp>
          <p:nvSpPr>
            <p:cNvPr id="241677" name="Rectangle 13"/>
            <p:cNvSpPr>
              <a:spLocks noChangeArrowheads="1"/>
            </p:cNvSpPr>
            <p:nvPr/>
          </p:nvSpPr>
          <p:spPr bwMode="auto">
            <a:xfrm>
              <a:off x="3748" y="1828"/>
              <a:ext cx="136" cy="136"/>
            </a:xfrm>
            <a:prstGeom prst="rect">
              <a:avLst/>
            </a:prstGeom>
            <a:solidFill>
              <a:schemeClr val="accent2"/>
            </a:solidFill>
            <a:ln w="12700">
              <a:solidFill>
                <a:schemeClr val="tx1"/>
              </a:solidFill>
              <a:miter lim="800000"/>
              <a:headEnd/>
              <a:tailEnd/>
            </a:ln>
            <a:effectLst>
              <a:outerShdw dist="107763" dir="2700000" algn="ctr" rotWithShape="0">
                <a:schemeClr val="bg2">
                  <a:alpha val="50000"/>
                </a:schemeClr>
              </a:outerShdw>
            </a:effectLst>
          </p:spPr>
          <p:txBody>
            <a:bodyPr wrap="none" anchor="ctr"/>
            <a:lstStyle/>
            <a:p>
              <a:pPr>
                <a:defRPr/>
              </a:pPr>
              <a:endParaRPr lang="fa-IR"/>
            </a:p>
          </p:txBody>
        </p:sp>
        <p:sp>
          <p:nvSpPr>
            <p:cNvPr id="241678" name="Rectangle 14"/>
            <p:cNvSpPr>
              <a:spLocks noChangeArrowheads="1"/>
            </p:cNvSpPr>
            <p:nvPr/>
          </p:nvSpPr>
          <p:spPr bwMode="auto">
            <a:xfrm>
              <a:off x="2692" y="1684"/>
              <a:ext cx="136" cy="136"/>
            </a:xfrm>
            <a:prstGeom prst="rect">
              <a:avLst/>
            </a:prstGeom>
            <a:solidFill>
              <a:schemeClr val="accent2"/>
            </a:solidFill>
            <a:ln w="12700">
              <a:solidFill>
                <a:schemeClr val="tx1"/>
              </a:solidFill>
              <a:miter lim="800000"/>
              <a:headEnd/>
              <a:tailEnd/>
            </a:ln>
            <a:effectLst>
              <a:outerShdw dist="107763" dir="2700000" algn="ctr" rotWithShape="0">
                <a:schemeClr val="bg2">
                  <a:alpha val="50000"/>
                </a:schemeClr>
              </a:outerShdw>
            </a:effectLst>
          </p:spPr>
          <p:txBody>
            <a:bodyPr wrap="none" anchor="ctr"/>
            <a:lstStyle/>
            <a:p>
              <a:pPr>
                <a:defRPr/>
              </a:pPr>
              <a:endParaRPr lang="fa-IR"/>
            </a:p>
          </p:txBody>
        </p:sp>
        <p:sp>
          <p:nvSpPr>
            <p:cNvPr id="241679" name="Rectangle 15"/>
            <p:cNvSpPr>
              <a:spLocks noChangeArrowheads="1"/>
            </p:cNvSpPr>
            <p:nvPr/>
          </p:nvSpPr>
          <p:spPr bwMode="auto">
            <a:xfrm>
              <a:off x="3652" y="1300"/>
              <a:ext cx="136" cy="136"/>
            </a:xfrm>
            <a:prstGeom prst="rect">
              <a:avLst/>
            </a:prstGeom>
            <a:solidFill>
              <a:schemeClr val="accent2"/>
            </a:solidFill>
            <a:ln w="12700">
              <a:solidFill>
                <a:schemeClr val="tx1"/>
              </a:solidFill>
              <a:miter lim="800000"/>
              <a:headEnd/>
              <a:tailEnd/>
            </a:ln>
            <a:effectLst>
              <a:outerShdw dist="107763" dir="2700000" algn="ctr" rotWithShape="0">
                <a:schemeClr val="bg2">
                  <a:alpha val="50000"/>
                </a:schemeClr>
              </a:outerShdw>
            </a:effectLst>
          </p:spPr>
          <p:txBody>
            <a:bodyPr wrap="none" anchor="ctr"/>
            <a:lstStyle/>
            <a:p>
              <a:pPr>
                <a:defRPr/>
              </a:pPr>
              <a:endParaRPr lang="fa-IR"/>
            </a:p>
          </p:txBody>
        </p:sp>
        <p:sp>
          <p:nvSpPr>
            <p:cNvPr id="241680" name="Rectangle 16"/>
            <p:cNvSpPr>
              <a:spLocks noChangeArrowheads="1"/>
            </p:cNvSpPr>
            <p:nvPr/>
          </p:nvSpPr>
          <p:spPr bwMode="auto">
            <a:xfrm>
              <a:off x="3556" y="2164"/>
              <a:ext cx="136" cy="136"/>
            </a:xfrm>
            <a:prstGeom prst="rect">
              <a:avLst/>
            </a:prstGeom>
            <a:solidFill>
              <a:schemeClr val="accent2"/>
            </a:solidFill>
            <a:ln w="12700">
              <a:solidFill>
                <a:schemeClr val="tx1"/>
              </a:solidFill>
              <a:miter lim="800000"/>
              <a:headEnd/>
              <a:tailEnd/>
            </a:ln>
            <a:effectLst>
              <a:outerShdw dist="107763" dir="2700000" algn="ctr" rotWithShape="0">
                <a:schemeClr val="bg2">
                  <a:alpha val="50000"/>
                </a:schemeClr>
              </a:outerShdw>
            </a:effectLst>
          </p:spPr>
          <p:txBody>
            <a:bodyPr wrap="none" anchor="ctr"/>
            <a:lstStyle/>
            <a:p>
              <a:pPr>
                <a:defRPr/>
              </a:pPr>
              <a:endParaRPr lang="fa-IR"/>
            </a:p>
          </p:txBody>
        </p:sp>
        <p:sp>
          <p:nvSpPr>
            <p:cNvPr id="241681" name="Rectangle 17"/>
            <p:cNvSpPr>
              <a:spLocks noChangeArrowheads="1"/>
            </p:cNvSpPr>
            <p:nvPr/>
          </p:nvSpPr>
          <p:spPr bwMode="auto">
            <a:xfrm>
              <a:off x="1876" y="2020"/>
              <a:ext cx="136" cy="136"/>
            </a:xfrm>
            <a:prstGeom prst="rect">
              <a:avLst/>
            </a:prstGeom>
            <a:solidFill>
              <a:schemeClr val="accent2"/>
            </a:solidFill>
            <a:ln w="12700">
              <a:solidFill>
                <a:schemeClr val="tx1"/>
              </a:solidFill>
              <a:miter lim="800000"/>
              <a:headEnd/>
              <a:tailEnd/>
            </a:ln>
            <a:effectLst>
              <a:outerShdw dist="107763" dir="2700000" algn="ctr" rotWithShape="0">
                <a:schemeClr val="bg2">
                  <a:alpha val="50000"/>
                </a:schemeClr>
              </a:outerShdw>
            </a:effectLst>
          </p:spPr>
          <p:txBody>
            <a:bodyPr wrap="none" anchor="ctr"/>
            <a:lstStyle/>
            <a:p>
              <a:pPr>
                <a:defRPr/>
              </a:pPr>
              <a:endParaRPr lang="fa-IR"/>
            </a:p>
          </p:txBody>
        </p:sp>
        <p:sp>
          <p:nvSpPr>
            <p:cNvPr id="241682" name="Rectangle 18"/>
            <p:cNvSpPr>
              <a:spLocks noChangeArrowheads="1"/>
            </p:cNvSpPr>
            <p:nvPr/>
          </p:nvSpPr>
          <p:spPr bwMode="auto">
            <a:xfrm>
              <a:off x="3172" y="1588"/>
              <a:ext cx="136" cy="136"/>
            </a:xfrm>
            <a:prstGeom prst="rect">
              <a:avLst/>
            </a:prstGeom>
            <a:solidFill>
              <a:schemeClr val="accent2"/>
            </a:solidFill>
            <a:ln w="12700">
              <a:solidFill>
                <a:schemeClr val="tx1"/>
              </a:solidFill>
              <a:miter lim="800000"/>
              <a:headEnd/>
              <a:tailEnd/>
            </a:ln>
            <a:effectLst>
              <a:outerShdw dist="107763" dir="2700000" algn="ctr" rotWithShape="0">
                <a:schemeClr val="bg2">
                  <a:alpha val="50000"/>
                </a:schemeClr>
              </a:outerShdw>
            </a:effectLst>
          </p:spPr>
          <p:txBody>
            <a:bodyPr wrap="none" anchor="ctr"/>
            <a:lstStyle/>
            <a:p>
              <a:pPr>
                <a:defRPr/>
              </a:pPr>
              <a:endParaRPr lang="fa-IR"/>
            </a:p>
          </p:txBody>
        </p:sp>
        <p:sp>
          <p:nvSpPr>
            <p:cNvPr id="241683" name="Rectangle 19"/>
            <p:cNvSpPr>
              <a:spLocks noChangeArrowheads="1"/>
            </p:cNvSpPr>
            <p:nvPr/>
          </p:nvSpPr>
          <p:spPr bwMode="auto">
            <a:xfrm>
              <a:off x="3316" y="1828"/>
              <a:ext cx="136" cy="136"/>
            </a:xfrm>
            <a:prstGeom prst="rect">
              <a:avLst/>
            </a:prstGeom>
            <a:solidFill>
              <a:schemeClr val="accent2"/>
            </a:solidFill>
            <a:ln w="12700">
              <a:solidFill>
                <a:schemeClr val="tx1"/>
              </a:solidFill>
              <a:miter lim="800000"/>
              <a:headEnd/>
              <a:tailEnd/>
            </a:ln>
            <a:effectLst>
              <a:outerShdw dist="107763" dir="2700000" algn="ctr" rotWithShape="0">
                <a:schemeClr val="bg2">
                  <a:alpha val="50000"/>
                </a:schemeClr>
              </a:outerShdw>
            </a:effectLst>
          </p:spPr>
          <p:txBody>
            <a:bodyPr wrap="none" anchor="ctr"/>
            <a:lstStyle/>
            <a:p>
              <a:pPr>
                <a:defRPr/>
              </a:pPr>
              <a:endParaRPr lang="fa-IR"/>
            </a:p>
          </p:txBody>
        </p:sp>
        <p:sp>
          <p:nvSpPr>
            <p:cNvPr id="241684" name="Rectangle 20"/>
            <p:cNvSpPr>
              <a:spLocks noChangeArrowheads="1"/>
            </p:cNvSpPr>
            <p:nvPr/>
          </p:nvSpPr>
          <p:spPr bwMode="auto">
            <a:xfrm>
              <a:off x="3172" y="1204"/>
              <a:ext cx="136" cy="136"/>
            </a:xfrm>
            <a:prstGeom prst="rect">
              <a:avLst/>
            </a:prstGeom>
            <a:solidFill>
              <a:schemeClr val="accent2"/>
            </a:solidFill>
            <a:ln w="12700">
              <a:solidFill>
                <a:schemeClr val="tx1"/>
              </a:solidFill>
              <a:miter lim="800000"/>
              <a:headEnd/>
              <a:tailEnd/>
            </a:ln>
            <a:effectLst>
              <a:outerShdw dist="107763" dir="2700000" algn="ctr" rotWithShape="0">
                <a:schemeClr val="bg2">
                  <a:alpha val="50000"/>
                </a:schemeClr>
              </a:outerShdw>
            </a:effectLst>
          </p:spPr>
          <p:txBody>
            <a:bodyPr wrap="none" anchor="ctr"/>
            <a:lstStyle/>
            <a:p>
              <a:pPr>
                <a:defRPr/>
              </a:pPr>
              <a:endParaRPr lang="fa-IR"/>
            </a:p>
          </p:txBody>
        </p:sp>
        <p:sp>
          <p:nvSpPr>
            <p:cNvPr id="241685" name="Rectangle 21"/>
            <p:cNvSpPr>
              <a:spLocks noChangeArrowheads="1"/>
            </p:cNvSpPr>
            <p:nvPr/>
          </p:nvSpPr>
          <p:spPr bwMode="auto">
            <a:xfrm>
              <a:off x="4276" y="1684"/>
              <a:ext cx="136" cy="136"/>
            </a:xfrm>
            <a:prstGeom prst="rect">
              <a:avLst/>
            </a:prstGeom>
            <a:solidFill>
              <a:schemeClr val="accent2"/>
            </a:solidFill>
            <a:ln w="12700">
              <a:solidFill>
                <a:schemeClr val="tx1"/>
              </a:solidFill>
              <a:miter lim="800000"/>
              <a:headEnd/>
              <a:tailEnd/>
            </a:ln>
            <a:effectLst>
              <a:outerShdw dist="107763" dir="2700000" algn="ctr" rotWithShape="0">
                <a:schemeClr val="bg2">
                  <a:alpha val="50000"/>
                </a:schemeClr>
              </a:outerShdw>
            </a:effectLst>
          </p:spPr>
          <p:txBody>
            <a:bodyPr wrap="none" anchor="ctr"/>
            <a:lstStyle/>
            <a:p>
              <a:pPr>
                <a:defRPr/>
              </a:pPr>
              <a:endParaRPr lang="fa-IR"/>
            </a:p>
          </p:txBody>
        </p:sp>
      </p:grpSp>
      <p:grpSp>
        <p:nvGrpSpPr>
          <p:cNvPr id="2060" name="Group 22"/>
          <p:cNvGrpSpPr>
            <a:grpSpLocks/>
          </p:cNvGrpSpPr>
          <p:nvPr/>
        </p:nvGrpSpPr>
        <p:grpSpPr bwMode="auto">
          <a:xfrm>
            <a:off x="1889125" y="1736725"/>
            <a:ext cx="5033963" cy="2438400"/>
            <a:chOff x="1190" y="1094"/>
            <a:chExt cx="3171" cy="1536"/>
          </a:xfrm>
        </p:grpSpPr>
        <p:sp>
          <p:nvSpPr>
            <p:cNvPr id="2081" name="Rectangle 23"/>
            <p:cNvSpPr>
              <a:spLocks noChangeArrowheads="1"/>
            </p:cNvSpPr>
            <p:nvPr/>
          </p:nvSpPr>
          <p:spPr bwMode="auto">
            <a:xfrm>
              <a:off x="1190" y="1430"/>
              <a:ext cx="195" cy="288"/>
            </a:xfrm>
            <a:prstGeom prst="rect">
              <a:avLst/>
            </a:prstGeom>
            <a:noFill/>
            <a:ln w="9525">
              <a:noFill/>
              <a:miter lim="800000"/>
              <a:headEnd/>
              <a:tailEnd/>
            </a:ln>
          </p:spPr>
          <p:txBody>
            <a:bodyPr wrap="none" lIns="92075" tIns="46038" rIns="92075" bIns="46038">
              <a:spAutoFit/>
            </a:bodyPr>
            <a:lstStyle/>
            <a:p>
              <a:pPr eaLnBrk="0" hangingPunct="0"/>
              <a:r>
                <a:rPr lang="en-US" sz="2400">
                  <a:latin typeface="B Zar" pitchFamily="2" charset="-78"/>
                </a:rPr>
                <a:t>1</a:t>
              </a:r>
            </a:p>
          </p:txBody>
        </p:sp>
        <p:sp>
          <p:nvSpPr>
            <p:cNvPr id="2082" name="Rectangle 24"/>
            <p:cNvSpPr>
              <a:spLocks noChangeArrowheads="1"/>
            </p:cNvSpPr>
            <p:nvPr/>
          </p:nvSpPr>
          <p:spPr bwMode="auto">
            <a:xfrm>
              <a:off x="3446" y="1718"/>
              <a:ext cx="195" cy="288"/>
            </a:xfrm>
            <a:prstGeom prst="rect">
              <a:avLst/>
            </a:prstGeom>
            <a:noFill/>
            <a:ln w="9525">
              <a:noFill/>
              <a:miter lim="800000"/>
              <a:headEnd/>
              <a:tailEnd/>
            </a:ln>
          </p:spPr>
          <p:txBody>
            <a:bodyPr wrap="none" lIns="92075" tIns="46038" rIns="92075" bIns="46038">
              <a:spAutoFit/>
            </a:bodyPr>
            <a:lstStyle/>
            <a:p>
              <a:pPr eaLnBrk="0" hangingPunct="0"/>
              <a:r>
                <a:rPr lang="en-US" sz="2400">
                  <a:latin typeface="B Zar" pitchFamily="2" charset="-78"/>
                </a:rPr>
                <a:t>9</a:t>
              </a:r>
            </a:p>
          </p:txBody>
        </p:sp>
        <p:sp>
          <p:nvSpPr>
            <p:cNvPr id="2083" name="Rectangle 25"/>
            <p:cNvSpPr>
              <a:spLocks noChangeArrowheads="1"/>
            </p:cNvSpPr>
            <p:nvPr/>
          </p:nvSpPr>
          <p:spPr bwMode="auto">
            <a:xfrm>
              <a:off x="1526" y="1238"/>
              <a:ext cx="195" cy="288"/>
            </a:xfrm>
            <a:prstGeom prst="rect">
              <a:avLst/>
            </a:prstGeom>
            <a:noFill/>
            <a:ln w="9525">
              <a:noFill/>
              <a:miter lim="800000"/>
              <a:headEnd/>
              <a:tailEnd/>
            </a:ln>
          </p:spPr>
          <p:txBody>
            <a:bodyPr wrap="none" lIns="92075" tIns="46038" rIns="92075" bIns="46038">
              <a:spAutoFit/>
            </a:bodyPr>
            <a:lstStyle/>
            <a:p>
              <a:pPr eaLnBrk="0" hangingPunct="0"/>
              <a:r>
                <a:rPr lang="en-US" sz="2400">
                  <a:latin typeface="B Zar" pitchFamily="2" charset="-78"/>
                </a:rPr>
                <a:t>2</a:t>
              </a:r>
            </a:p>
          </p:txBody>
        </p:sp>
        <p:sp>
          <p:nvSpPr>
            <p:cNvPr id="2084" name="Rectangle 26"/>
            <p:cNvSpPr>
              <a:spLocks noChangeArrowheads="1"/>
            </p:cNvSpPr>
            <p:nvPr/>
          </p:nvSpPr>
          <p:spPr bwMode="auto">
            <a:xfrm>
              <a:off x="2006" y="1094"/>
              <a:ext cx="195" cy="288"/>
            </a:xfrm>
            <a:prstGeom prst="rect">
              <a:avLst/>
            </a:prstGeom>
            <a:noFill/>
            <a:ln w="9525">
              <a:noFill/>
              <a:miter lim="800000"/>
              <a:headEnd/>
              <a:tailEnd/>
            </a:ln>
          </p:spPr>
          <p:txBody>
            <a:bodyPr wrap="none" lIns="92075" tIns="46038" rIns="92075" bIns="46038">
              <a:spAutoFit/>
            </a:bodyPr>
            <a:lstStyle/>
            <a:p>
              <a:pPr eaLnBrk="0" hangingPunct="0"/>
              <a:r>
                <a:rPr lang="en-US" sz="2400">
                  <a:latin typeface="B Zar" pitchFamily="2" charset="-78"/>
                </a:rPr>
                <a:t>3</a:t>
              </a:r>
            </a:p>
          </p:txBody>
        </p:sp>
        <p:sp>
          <p:nvSpPr>
            <p:cNvPr id="2085" name="Rectangle 27"/>
            <p:cNvSpPr>
              <a:spLocks noChangeArrowheads="1"/>
            </p:cNvSpPr>
            <p:nvPr/>
          </p:nvSpPr>
          <p:spPr bwMode="auto">
            <a:xfrm>
              <a:off x="2390" y="1094"/>
              <a:ext cx="195" cy="288"/>
            </a:xfrm>
            <a:prstGeom prst="rect">
              <a:avLst/>
            </a:prstGeom>
            <a:noFill/>
            <a:ln w="9525">
              <a:noFill/>
              <a:miter lim="800000"/>
              <a:headEnd/>
              <a:tailEnd/>
            </a:ln>
          </p:spPr>
          <p:txBody>
            <a:bodyPr wrap="none" lIns="92075" tIns="46038" rIns="92075" bIns="46038">
              <a:spAutoFit/>
            </a:bodyPr>
            <a:lstStyle/>
            <a:p>
              <a:pPr eaLnBrk="0" hangingPunct="0"/>
              <a:r>
                <a:rPr lang="en-US" sz="2400">
                  <a:latin typeface="B Zar" pitchFamily="2" charset="-78"/>
                </a:rPr>
                <a:t>4</a:t>
              </a:r>
            </a:p>
          </p:txBody>
        </p:sp>
        <p:sp>
          <p:nvSpPr>
            <p:cNvPr id="2086" name="Rectangle 28"/>
            <p:cNvSpPr>
              <a:spLocks noChangeArrowheads="1"/>
            </p:cNvSpPr>
            <p:nvPr/>
          </p:nvSpPr>
          <p:spPr bwMode="auto">
            <a:xfrm>
              <a:off x="3014" y="1094"/>
              <a:ext cx="195" cy="288"/>
            </a:xfrm>
            <a:prstGeom prst="rect">
              <a:avLst/>
            </a:prstGeom>
            <a:noFill/>
            <a:ln w="9525">
              <a:noFill/>
              <a:miter lim="800000"/>
              <a:headEnd/>
              <a:tailEnd/>
            </a:ln>
          </p:spPr>
          <p:txBody>
            <a:bodyPr wrap="none" lIns="92075" tIns="46038" rIns="92075" bIns="46038">
              <a:spAutoFit/>
            </a:bodyPr>
            <a:lstStyle/>
            <a:p>
              <a:pPr eaLnBrk="0" hangingPunct="0"/>
              <a:r>
                <a:rPr lang="en-US" sz="2400">
                  <a:latin typeface="B Zar" pitchFamily="2" charset="-78"/>
                </a:rPr>
                <a:t>5</a:t>
              </a:r>
            </a:p>
          </p:txBody>
        </p:sp>
        <p:sp>
          <p:nvSpPr>
            <p:cNvPr id="2087" name="Rectangle 29"/>
            <p:cNvSpPr>
              <a:spLocks noChangeArrowheads="1"/>
            </p:cNvSpPr>
            <p:nvPr/>
          </p:nvSpPr>
          <p:spPr bwMode="auto">
            <a:xfrm>
              <a:off x="3782" y="1190"/>
              <a:ext cx="195" cy="288"/>
            </a:xfrm>
            <a:prstGeom prst="rect">
              <a:avLst/>
            </a:prstGeom>
            <a:noFill/>
            <a:ln w="9525">
              <a:noFill/>
              <a:miter lim="800000"/>
              <a:headEnd/>
              <a:tailEnd/>
            </a:ln>
          </p:spPr>
          <p:txBody>
            <a:bodyPr wrap="none" lIns="92075" tIns="46038" rIns="92075" bIns="46038">
              <a:spAutoFit/>
            </a:bodyPr>
            <a:lstStyle/>
            <a:p>
              <a:pPr eaLnBrk="0" hangingPunct="0"/>
              <a:r>
                <a:rPr lang="en-US" sz="2400">
                  <a:latin typeface="B Zar" pitchFamily="2" charset="-78"/>
                </a:rPr>
                <a:t>6</a:t>
              </a:r>
            </a:p>
          </p:txBody>
        </p:sp>
        <p:sp>
          <p:nvSpPr>
            <p:cNvPr id="2088" name="Rectangle 30"/>
            <p:cNvSpPr>
              <a:spLocks noChangeArrowheads="1"/>
            </p:cNvSpPr>
            <p:nvPr/>
          </p:nvSpPr>
          <p:spPr bwMode="auto">
            <a:xfrm>
              <a:off x="4166" y="1430"/>
              <a:ext cx="195" cy="288"/>
            </a:xfrm>
            <a:prstGeom prst="rect">
              <a:avLst/>
            </a:prstGeom>
            <a:noFill/>
            <a:ln w="9525">
              <a:noFill/>
              <a:miter lim="800000"/>
              <a:headEnd/>
              <a:tailEnd/>
            </a:ln>
          </p:spPr>
          <p:txBody>
            <a:bodyPr wrap="none" lIns="92075" tIns="46038" rIns="92075" bIns="46038">
              <a:spAutoFit/>
            </a:bodyPr>
            <a:lstStyle/>
            <a:p>
              <a:pPr eaLnBrk="0" hangingPunct="0"/>
              <a:r>
                <a:rPr lang="en-US" sz="2400">
                  <a:latin typeface="B Zar" pitchFamily="2" charset="-78"/>
                </a:rPr>
                <a:t>7</a:t>
              </a:r>
            </a:p>
          </p:txBody>
        </p:sp>
        <p:sp>
          <p:nvSpPr>
            <p:cNvPr id="2089" name="Rectangle 31"/>
            <p:cNvSpPr>
              <a:spLocks noChangeArrowheads="1"/>
            </p:cNvSpPr>
            <p:nvPr/>
          </p:nvSpPr>
          <p:spPr bwMode="auto">
            <a:xfrm>
              <a:off x="3686" y="1622"/>
              <a:ext cx="195" cy="288"/>
            </a:xfrm>
            <a:prstGeom prst="rect">
              <a:avLst/>
            </a:prstGeom>
            <a:noFill/>
            <a:ln w="9525">
              <a:noFill/>
              <a:miter lim="800000"/>
              <a:headEnd/>
              <a:tailEnd/>
            </a:ln>
          </p:spPr>
          <p:txBody>
            <a:bodyPr wrap="none" lIns="92075" tIns="46038" rIns="92075" bIns="46038">
              <a:spAutoFit/>
            </a:bodyPr>
            <a:lstStyle/>
            <a:p>
              <a:pPr eaLnBrk="0" hangingPunct="0"/>
              <a:r>
                <a:rPr lang="en-US" sz="2400">
                  <a:latin typeface="B Zar" pitchFamily="2" charset="-78"/>
                </a:rPr>
                <a:t>8</a:t>
              </a:r>
            </a:p>
          </p:txBody>
        </p:sp>
        <p:sp>
          <p:nvSpPr>
            <p:cNvPr id="2090" name="Rectangle 32"/>
            <p:cNvSpPr>
              <a:spLocks noChangeArrowheads="1"/>
            </p:cNvSpPr>
            <p:nvPr/>
          </p:nvSpPr>
          <p:spPr bwMode="auto">
            <a:xfrm>
              <a:off x="2918" y="1478"/>
              <a:ext cx="330" cy="288"/>
            </a:xfrm>
            <a:prstGeom prst="rect">
              <a:avLst/>
            </a:prstGeom>
            <a:noFill/>
            <a:ln w="9525">
              <a:noFill/>
              <a:miter lim="800000"/>
              <a:headEnd/>
              <a:tailEnd/>
            </a:ln>
          </p:spPr>
          <p:txBody>
            <a:bodyPr lIns="92075" tIns="46038" rIns="92075" bIns="46038">
              <a:spAutoFit/>
            </a:bodyPr>
            <a:lstStyle/>
            <a:p>
              <a:pPr eaLnBrk="0" hangingPunct="0"/>
              <a:r>
                <a:rPr lang="en-US" sz="2400">
                  <a:latin typeface="B Zar" pitchFamily="2" charset="-78"/>
                </a:rPr>
                <a:t>10</a:t>
              </a:r>
            </a:p>
          </p:txBody>
        </p:sp>
        <p:sp>
          <p:nvSpPr>
            <p:cNvPr id="2091" name="Rectangle 33"/>
            <p:cNvSpPr>
              <a:spLocks noChangeArrowheads="1"/>
            </p:cNvSpPr>
            <p:nvPr/>
          </p:nvSpPr>
          <p:spPr bwMode="auto">
            <a:xfrm>
              <a:off x="3254" y="2102"/>
              <a:ext cx="330" cy="288"/>
            </a:xfrm>
            <a:prstGeom prst="rect">
              <a:avLst/>
            </a:prstGeom>
            <a:noFill/>
            <a:ln w="9525">
              <a:noFill/>
              <a:miter lim="800000"/>
              <a:headEnd/>
              <a:tailEnd/>
            </a:ln>
          </p:spPr>
          <p:txBody>
            <a:bodyPr lIns="92075" tIns="46038" rIns="92075" bIns="46038">
              <a:spAutoFit/>
            </a:bodyPr>
            <a:lstStyle/>
            <a:p>
              <a:pPr eaLnBrk="0" hangingPunct="0"/>
              <a:r>
                <a:rPr lang="en-US" sz="2400">
                  <a:latin typeface="B Zar" pitchFamily="2" charset="-78"/>
                </a:rPr>
                <a:t>17</a:t>
              </a:r>
            </a:p>
          </p:txBody>
        </p:sp>
        <p:sp>
          <p:nvSpPr>
            <p:cNvPr id="2092" name="Rectangle 34"/>
            <p:cNvSpPr>
              <a:spLocks noChangeArrowheads="1"/>
            </p:cNvSpPr>
            <p:nvPr/>
          </p:nvSpPr>
          <p:spPr bwMode="auto">
            <a:xfrm>
              <a:off x="2582" y="2150"/>
              <a:ext cx="330" cy="288"/>
            </a:xfrm>
            <a:prstGeom prst="rect">
              <a:avLst/>
            </a:prstGeom>
            <a:noFill/>
            <a:ln w="9525">
              <a:noFill/>
              <a:miter lim="800000"/>
              <a:headEnd/>
              <a:tailEnd/>
            </a:ln>
          </p:spPr>
          <p:txBody>
            <a:bodyPr lIns="92075" tIns="46038" rIns="92075" bIns="46038">
              <a:spAutoFit/>
            </a:bodyPr>
            <a:lstStyle/>
            <a:p>
              <a:pPr eaLnBrk="0" hangingPunct="0"/>
              <a:r>
                <a:rPr lang="en-US" sz="2400">
                  <a:latin typeface="B Zar" pitchFamily="2" charset="-78"/>
                </a:rPr>
                <a:t>16</a:t>
              </a:r>
            </a:p>
          </p:txBody>
        </p:sp>
        <p:sp>
          <p:nvSpPr>
            <p:cNvPr id="2093" name="Rectangle 35"/>
            <p:cNvSpPr>
              <a:spLocks noChangeArrowheads="1"/>
            </p:cNvSpPr>
            <p:nvPr/>
          </p:nvSpPr>
          <p:spPr bwMode="auto">
            <a:xfrm>
              <a:off x="2198" y="2342"/>
              <a:ext cx="330" cy="288"/>
            </a:xfrm>
            <a:prstGeom prst="rect">
              <a:avLst/>
            </a:prstGeom>
            <a:noFill/>
            <a:ln w="9525">
              <a:noFill/>
              <a:miter lim="800000"/>
              <a:headEnd/>
              <a:tailEnd/>
            </a:ln>
          </p:spPr>
          <p:txBody>
            <a:bodyPr lIns="92075" tIns="46038" rIns="92075" bIns="46038">
              <a:spAutoFit/>
            </a:bodyPr>
            <a:lstStyle/>
            <a:p>
              <a:pPr eaLnBrk="0" hangingPunct="0"/>
              <a:r>
                <a:rPr lang="en-US" sz="2400">
                  <a:latin typeface="B Zar" pitchFamily="2" charset="-78"/>
                </a:rPr>
                <a:t>15</a:t>
              </a:r>
            </a:p>
          </p:txBody>
        </p:sp>
        <p:sp>
          <p:nvSpPr>
            <p:cNvPr id="2094" name="Rectangle 36"/>
            <p:cNvSpPr>
              <a:spLocks noChangeArrowheads="1"/>
            </p:cNvSpPr>
            <p:nvPr/>
          </p:nvSpPr>
          <p:spPr bwMode="auto">
            <a:xfrm>
              <a:off x="1238" y="1958"/>
              <a:ext cx="330" cy="288"/>
            </a:xfrm>
            <a:prstGeom prst="rect">
              <a:avLst/>
            </a:prstGeom>
            <a:noFill/>
            <a:ln w="9525">
              <a:noFill/>
              <a:miter lim="800000"/>
              <a:headEnd/>
              <a:tailEnd/>
            </a:ln>
          </p:spPr>
          <p:txBody>
            <a:bodyPr lIns="92075" tIns="46038" rIns="92075" bIns="46038">
              <a:spAutoFit/>
            </a:bodyPr>
            <a:lstStyle/>
            <a:p>
              <a:pPr eaLnBrk="0" hangingPunct="0"/>
              <a:r>
                <a:rPr lang="en-US" sz="2400">
                  <a:latin typeface="B Zar" pitchFamily="2" charset="-78"/>
                </a:rPr>
                <a:t>13</a:t>
              </a:r>
            </a:p>
          </p:txBody>
        </p:sp>
        <p:sp>
          <p:nvSpPr>
            <p:cNvPr id="2095" name="Rectangle 37"/>
            <p:cNvSpPr>
              <a:spLocks noChangeArrowheads="1"/>
            </p:cNvSpPr>
            <p:nvPr/>
          </p:nvSpPr>
          <p:spPr bwMode="auto">
            <a:xfrm>
              <a:off x="1814" y="2150"/>
              <a:ext cx="330" cy="288"/>
            </a:xfrm>
            <a:prstGeom prst="rect">
              <a:avLst/>
            </a:prstGeom>
            <a:noFill/>
            <a:ln w="9525">
              <a:noFill/>
              <a:miter lim="800000"/>
              <a:headEnd/>
              <a:tailEnd/>
            </a:ln>
          </p:spPr>
          <p:txBody>
            <a:bodyPr lIns="92075" tIns="46038" rIns="92075" bIns="46038">
              <a:spAutoFit/>
            </a:bodyPr>
            <a:lstStyle/>
            <a:p>
              <a:pPr eaLnBrk="0" hangingPunct="0"/>
              <a:r>
                <a:rPr lang="en-US" sz="2400">
                  <a:latin typeface="B Zar" pitchFamily="2" charset="-78"/>
                </a:rPr>
                <a:t>14</a:t>
              </a:r>
            </a:p>
          </p:txBody>
        </p:sp>
        <p:sp>
          <p:nvSpPr>
            <p:cNvPr id="2096" name="Rectangle 38"/>
            <p:cNvSpPr>
              <a:spLocks noChangeArrowheads="1"/>
            </p:cNvSpPr>
            <p:nvPr/>
          </p:nvSpPr>
          <p:spPr bwMode="auto">
            <a:xfrm>
              <a:off x="1718" y="1670"/>
              <a:ext cx="330" cy="288"/>
            </a:xfrm>
            <a:prstGeom prst="rect">
              <a:avLst/>
            </a:prstGeom>
            <a:noFill/>
            <a:ln w="9525">
              <a:noFill/>
              <a:miter lim="800000"/>
              <a:headEnd/>
              <a:tailEnd/>
            </a:ln>
          </p:spPr>
          <p:txBody>
            <a:bodyPr lIns="92075" tIns="46038" rIns="92075" bIns="46038">
              <a:spAutoFit/>
            </a:bodyPr>
            <a:lstStyle/>
            <a:p>
              <a:pPr eaLnBrk="0" hangingPunct="0"/>
              <a:r>
                <a:rPr lang="en-US" sz="2400">
                  <a:latin typeface="B Zar" pitchFamily="2" charset="-78"/>
                </a:rPr>
                <a:t>12</a:t>
              </a:r>
            </a:p>
          </p:txBody>
        </p:sp>
        <p:sp>
          <p:nvSpPr>
            <p:cNvPr id="2097" name="Rectangle 39"/>
            <p:cNvSpPr>
              <a:spLocks noChangeArrowheads="1"/>
            </p:cNvSpPr>
            <p:nvPr/>
          </p:nvSpPr>
          <p:spPr bwMode="auto">
            <a:xfrm>
              <a:off x="2390" y="1526"/>
              <a:ext cx="330" cy="288"/>
            </a:xfrm>
            <a:prstGeom prst="rect">
              <a:avLst/>
            </a:prstGeom>
            <a:noFill/>
            <a:ln w="9525">
              <a:noFill/>
              <a:miter lim="800000"/>
              <a:headEnd/>
              <a:tailEnd/>
            </a:ln>
          </p:spPr>
          <p:txBody>
            <a:bodyPr lIns="92075" tIns="46038" rIns="92075" bIns="46038">
              <a:spAutoFit/>
            </a:bodyPr>
            <a:lstStyle/>
            <a:p>
              <a:pPr eaLnBrk="0" hangingPunct="0"/>
              <a:r>
                <a:rPr lang="en-US" sz="2400">
                  <a:latin typeface="B Zar" pitchFamily="2" charset="-78"/>
                </a:rPr>
                <a:t>11</a:t>
              </a:r>
            </a:p>
          </p:txBody>
        </p:sp>
      </p:grpSp>
      <p:sp>
        <p:nvSpPr>
          <p:cNvPr id="241704" name="Rectangle 40"/>
          <p:cNvSpPr>
            <a:spLocks noChangeArrowheads="1"/>
          </p:cNvSpPr>
          <p:nvPr/>
        </p:nvSpPr>
        <p:spPr bwMode="auto">
          <a:xfrm>
            <a:off x="7027863" y="168275"/>
            <a:ext cx="1981200" cy="6005513"/>
          </a:xfrm>
          <a:prstGeom prst="rect">
            <a:avLst/>
          </a:prstGeom>
          <a:noFill/>
          <a:ln w="9525">
            <a:noFill/>
            <a:miter lim="800000"/>
            <a:headEnd/>
            <a:tailEnd/>
          </a:ln>
        </p:spPr>
        <p:txBody>
          <a:bodyPr wrap="none" lIns="92075" tIns="46038" rIns="92075" bIns="46038">
            <a:spAutoFit/>
          </a:bodyPr>
          <a:lstStyle/>
          <a:p>
            <a:pPr algn="ctr" eaLnBrk="0" hangingPunct="0"/>
            <a:r>
              <a:rPr lang="en-US" sz="2800">
                <a:latin typeface="Times New Roman" pitchFamily="18" charset="0"/>
                <a:cs typeface="Times New Roman" pitchFamily="18" charset="0"/>
              </a:rPr>
              <a:t>List of Units</a:t>
            </a:r>
          </a:p>
          <a:p>
            <a:pPr algn="ctr" eaLnBrk="0" hangingPunct="0"/>
            <a:r>
              <a:rPr lang="en-US" sz="2000">
                <a:latin typeface="B Zar" pitchFamily="2" charset="-78"/>
              </a:rPr>
              <a:t>1</a:t>
            </a:r>
          </a:p>
          <a:p>
            <a:pPr algn="ctr" eaLnBrk="0" hangingPunct="0"/>
            <a:r>
              <a:rPr lang="en-US" sz="2000">
                <a:latin typeface="B Zar" pitchFamily="2" charset="-78"/>
              </a:rPr>
              <a:t>2</a:t>
            </a:r>
          </a:p>
          <a:p>
            <a:pPr algn="ctr" eaLnBrk="0" hangingPunct="0"/>
            <a:r>
              <a:rPr lang="en-US" sz="2000">
                <a:latin typeface="B Zar" pitchFamily="2" charset="-78"/>
              </a:rPr>
              <a:t>3</a:t>
            </a:r>
          </a:p>
          <a:p>
            <a:pPr algn="ctr" eaLnBrk="0" hangingPunct="0"/>
            <a:r>
              <a:rPr lang="en-US" sz="2000">
                <a:latin typeface="B Zar" pitchFamily="2" charset="-78"/>
              </a:rPr>
              <a:t>4</a:t>
            </a:r>
          </a:p>
          <a:p>
            <a:pPr algn="ctr" eaLnBrk="0" hangingPunct="0"/>
            <a:r>
              <a:rPr lang="en-US" sz="2000">
                <a:latin typeface="B Zar" pitchFamily="2" charset="-78"/>
              </a:rPr>
              <a:t>5</a:t>
            </a:r>
          </a:p>
          <a:p>
            <a:pPr algn="ctr" eaLnBrk="0" hangingPunct="0"/>
            <a:r>
              <a:rPr lang="en-US" sz="2000">
                <a:latin typeface="B Zar" pitchFamily="2" charset="-78"/>
              </a:rPr>
              <a:t>6</a:t>
            </a:r>
          </a:p>
          <a:p>
            <a:pPr algn="ctr" eaLnBrk="0" hangingPunct="0"/>
            <a:r>
              <a:rPr lang="en-US" sz="2000">
                <a:latin typeface="B Zar" pitchFamily="2" charset="-78"/>
              </a:rPr>
              <a:t>7</a:t>
            </a:r>
          </a:p>
          <a:p>
            <a:pPr algn="ctr" eaLnBrk="0" hangingPunct="0"/>
            <a:r>
              <a:rPr lang="en-US" sz="2000">
                <a:latin typeface="B Zar" pitchFamily="2" charset="-78"/>
              </a:rPr>
              <a:t>8</a:t>
            </a:r>
          </a:p>
          <a:p>
            <a:pPr algn="ctr" eaLnBrk="0" hangingPunct="0"/>
            <a:r>
              <a:rPr lang="en-US" sz="2000">
                <a:latin typeface="B Zar" pitchFamily="2" charset="-78"/>
              </a:rPr>
              <a:t>9</a:t>
            </a:r>
          </a:p>
          <a:p>
            <a:pPr algn="ctr" eaLnBrk="0" hangingPunct="0"/>
            <a:r>
              <a:rPr lang="en-US" sz="2000">
                <a:latin typeface="B Zar" pitchFamily="2" charset="-78"/>
              </a:rPr>
              <a:t>10</a:t>
            </a:r>
          </a:p>
          <a:p>
            <a:pPr algn="ctr" eaLnBrk="0" hangingPunct="0"/>
            <a:r>
              <a:rPr lang="en-US" sz="2000">
                <a:latin typeface="B Zar" pitchFamily="2" charset="-78"/>
              </a:rPr>
              <a:t>11</a:t>
            </a:r>
          </a:p>
          <a:p>
            <a:pPr algn="ctr" eaLnBrk="0" hangingPunct="0"/>
            <a:r>
              <a:rPr lang="en-US" sz="2000">
                <a:latin typeface="B Zar" pitchFamily="2" charset="-78"/>
              </a:rPr>
              <a:t>12</a:t>
            </a:r>
          </a:p>
          <a:p>
            <a:pPr algn="ctr" eaLnBrk="0" hangingPunct="0"/>
            <a:r>
              <a:rPr lang="en-US" sz="2000">
                <a:latin typeface="B Zar" pitchFamily="2" charset="-78"/>
              </a:rPr>
              <a:t>13</a:t>
            </a:r>
          </a:p>
          <a:p>
            <a:pPr algn="ctr" eaLnBrk="0" hangingPunct="0"/>
            <a:r>
              <a:rPr lang="en-US" sz="2000">
                <a:latin typeface="B Zar" pitchFamily="2" charset="-78"/>
              </a:rPr>
              <a:t>14</a:t>
            </a:r>
          </a:p>
          <a:p>
            <a:pPr algn="ctr" eaLnBrk="0" hangingPunct="0"/>
            <a:r>
              <a:rPr lang="en-US" sz="2000">
                <a:latin typeface="B Zar" pitchFamily="2" charset="-78"/>
              </a:rPr>
              <a:t>15</a:t>
            </a:r>
          </a:p>
          <a:p>
            <a:pPr algn="ctr" eaLnBrk="0" hangingPunct="0"/>
            <a:r>
              <a:rPr lang="en-US" sz="2000">
                <a:latin typeface="B Zar" pitchFamily="2" charset="-78"/>
              </a:rPr>
              <a:t>16</a:t>
            </a:r>
          </a:p>
          <a:p>
            <a:pPr algn="ctr" eaLnBrk="0" hangingPunct="0"/>
            <a:r>
              <a:rPr lang="en-US" sz="2000">
                <a:latin typeface="B Zar" pitchFamily="2" charset="-78"/>
              </a:rPr>
              <a:t>17</a:t>
            </a:r>
          </a:p>
          <a:p>
            <a:pPr algn="ctr" eaLnBrk="0" hangingPunct="0"/>
            <a:endParaRPr lang="en-US" sz="2000">
              <a:latin typeface="B Zar" pitchFamily="2" charset="-78"/>
            </a:endParaRPr>
          </a:p>
        </p:txBody>
      </p:sp>
      <p:grpSp>
        <p:nvGrpSpPr>
          <p:cNvPr id="4" name="Group 41"/>
          <p:cNvGrpSpPr>
            <a:grpSpLocks/>
          </p:cNvGrpSpPr>
          <p:nvPr/>
        </p:nvGrpSpPr>
        <p:grpSpPr bwMode="auto">
          <a:xfrm>
            <a:off x="3663950" y="4349750"/>
            <a:ext cx="3743325" cy="1435100"/>
            <a:chOff x="2308" y="2740"/>
            <a:chExt cx="2358" cy="904"/>
          </a:xfrm>
        </p:grpSpPr>
        <p:sp>
          <p:nvSpPr>
            <p:cNvPr id="2077" name="Rectangle 42"/>
            <p:cNvSpPr>
              <a:spLocks noChangeArrowheads="1"/>
            </p:cNvSpPr>
            <p:nvPr/>
          </p:nvSpPr>
          <p:spPr bwMode="auto">
            <a:xfrm>
              <a:off x="2308" y="2740"/>
              <a:ext cx="1192" cy="904"/>
            </a:xfrm>
            <a:prstGeom prst="rect">
              <a:avLst/>
            </a:prstGeom>
            <a:solidFill>
              <a:srgbClr val="FF6600"/>
            </a:solidFill>
            <a:ln w="12700">
              <a:solidFill>
                <a:schemeClr val="tx1"/>
              </a:solidFill>
              <a:miter lim="800000"/>
              <a:headEnd/>
              <a:tailEnd/>
            </a:ln>
          </p:spPr>
          <p:txBody>
            <a:bodyPr wrap="none" anchor="ctr"/>
            <a:lstStyle/>
            <a:p>
              <a:endParaRPr lang="fa-IR"/>
            </a:p>
          </p:txBody>
        </p:sp>
        <p:grpSp>
          <p:nvGrpSpPr>
            <p:cNvPr id="2078" name="Group 43"/>
            <p:cNvGrpSpPr>
              <a:grpSpLocks/>
            </p:cNvGrpSpPr>
            <p:nvPr/>
          </p:nvGrpSpPr>
          <p:grpSpPr bwMode="auto">
            <a:xfrm>
              <a:off x="3552" y="2831"/>
              <a:ext cx="1114" cy="404"/>
              <a:chOff x="3552" y="2831"/>
              <a:chExt cx="1114" cy="404"/>
            </a:xfrm>
          </p:grpSpPr>
          <p:sp>
            <p:nvSpPr>
              <p:cNvPr id="2079" name="Rectangle 44"/>
              <p:cNvSpPr>
                <a:spLocks noChangeArrowheads="1"/>
              </p:cNvSpPr>
              <p:nvPr/>
            </p:nvSpPr>
            <p:spPr bwMode="auto">
              <a:xfrm>
                <a:off x="3686" y="2831"/>
                <a:ext cx="980" cy="404"/>
              </a:xfrm>
              <a:prstGeom prst="rect">
                <a:avLst/>
              </a:prstGeom>
              <a:noFill/>
              <a:ln w="9525">
                <a:noFill/>
                <a:miter lim="800000"/>
                <a:headEnd/>
                <a:tailEnd/>
              </a:ln>
            </p:spPr>
            <p:txBody>
              <a:bodyPr wrap="none" lIns="92075" tIns="46038" rIns="92075" bIns="46038">
                <a:spAutoFit/>
              </a:bodyPr>
              <a:lstStyle/>
              <a:p>
                <a:pPr eaLnBrk="0" hangingPunct="0"/>
                <a:r>
                  <a:rPr lang="en-US" sz="3600">
                    <a:latin typeface="Times New Roman" pitchFamily="18" charset="0"/>
                    <a:cs typeface="Times New Roman" pitchFamily="18" charset="0"/>
                  </a:rPr>
                  <a:t>Sample</a:t>
                </a:r>
              </a:p>
            </p:txBody>
          </p:sp>
          <p:sp>
            <p:nvSpPr>
              <p:cNvPr id="2080" name="Line 45"/>
              <p:cNvSpPr>
                <a:spLocks noChangeShapeType="1"/>
              </p:cNvSpPr>
              <p:nvPr/>
            </p:nvSpPr>
            <p:spPr bwMode="auto">
              <a:xfrm flipH="1">
                <a:off x="3552" y="3024"/>
                <a:ext cx="144" cy="0"/>
              </a:xfrm>
              <a:prstGeom prst="line">
                <a:avLst/>
              </a:prstGeom>
              <a:noFill/>
              <a:ln w="12700">
                <a:solidFill>
                  <a:schemeClr val="tx1"/>
                </a:solidFill>
                <a:round/>
                <a:headEnd type="none" w="sm" len="sm"/>
                <a:tailEnd type="stealth" w="med" len="med"/>
              </a:ln>
            </p:spPr>
            <p:txBody>
              <a:bodyPr wrap="none" anchor="ctr"/>
              <a:lstStyle/>
              <a:p>
                <a:endParaRPr lang="en-GB"/>
              </a:p>
            </p:txBody>
          </p:sp>
        </p:grpSp>
      </p:grpSp>
      <p:grpSp>
        <p:nvGrpSpPr>
          <p:cNvPr id="6" name="Group 46"/>
          <p:cNvGrpSpPr>
            <a:grpSpLocks/>
          </p:cNvGrpSpPr>
          <p:nvPr/>
        </p:nvGrpSpPr>
        <p:grpSpPr bwMode="auto">
          <a:xfrm>
            <a:off x="8208963" y="1747838"/>
            <a:ext cx="261937" cy="3433762"/>
            <a:chOff x="5171" y="1101"/>
            <a:chExt cx="165" cy="2163"/>
          </a:xfrm>
        </p:grpSpPr>
        <p:graphicFrame>
          <p:nvGraphicFramePr>
            <p:cNvPr id="2050" name="Object 47"/>
            <p:cNvGraphicFramePr>
              <a:graphicFrameLocks/>
            </p:cNvGraphicFramePr>
            <p:nvPr/>
          </p:nvGraphicFramePr>
          <p:xfrm>
            <a:off x="5171" y="3021"/>
            <a:ext cx="165" cy="243"/>
          </p:xfrm>
          <a:graphic>
            <a:graphicData uri="http://schemas.openxmlformats.org/presentationml/2006/ole">
              <mc:AlternateContent xmlns:mc="http://schemas.openxmlformats.org/markup-compatibility/2006">
                <mc:Choice xmlns:v="urn:schemas-microsoft-com:vml" Requires="v">
                  <p:oleObj spid="_x0000_s2055" name="Clip" r:id="rId3" imgW="1554120" imgH="2286000" progId="">
                    <p:embed/>
                  </p:oleObj>
                </mc:Choice>
                <mc:Fallback>
                  <p:oleObj name="Clip" r:id="rId3" imgW="1554120" imgH="2286000" progId="">
                    <p:embed/>
                    <p:pic>
                      <p:nvPicPr>
                        <p:cNvPr id="0" name="Object 47"/>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71" y="3021"/>
                          <a:ext cx="165" cy="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1" name="Object 48"/>
            <p:cNvGraphicFramePr>
              <a:graphicFrameLocks/>
            </p:cNvGraphicFramePr>
            <p:nvPr/>
          </p:nvGraphicFramePr>
          <p:xfrm>
            <a:off x="5171" y="2637"/>
            <a:ext cx="165" cy="243"/>
          </p:xfrm>
          <a:graphic>
            <a:graphicData uri="http://schemas.openxmlformats.org/presentationml/2006/ole">
              <mc:AlternateContent xmlns:mc="http://schemas.openxmlformats.org/markup-compatibility/2006">
                <mc:Choice xmlns:v="urn:schemas-microsoft-com:vml" Requires="v">
                  <p:oleObj spid="_x0000_s2056" name="Clip" r:id="rId5" imgW="1554120" imgH="2286000" progId="">
                    <p:embed/>
                  </p:oleObj>
                </mc:Choice>
                <mc:Fallback>
                  <p:oleObj name="Clip" r:id="rId5" imgW="1554120" imgH="2286000" progId="">
                    <p:embed/>
                    <p:pic>
                      <p:nvPicPr>
                        <p:cNvPr id="0" name="Object 48"/>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71" y="2637"/>
                          <a:ext cx="165" cy="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2" name="Object 49"/>
            <p:cNvGraphicFramePr>
              <a:graphicFrameLocks/>
            </p:cNvGraphicFramePr>
            <p:nvPr/>
          </p:nvGraphicFramePr>
          <p:xfrm>
            <a:off x="5171" y="1869"/>
            <a:ext cx="165" cy="243"/>
          </p:xfrm>
          <a:graphic>
            <a:graphicData uri="http://schemas.openxmlformats.org/presentationml/2006/ole">
              <mc:AlternateContent xmlns:mc="http://schemas.openxmlformats.org/markup-compatibility/2006">
                <mc:Choice xmlns:v="urn:schemas-microsoft-com:vml" Requires="v">
                  <p:oleObj spid="_x0000_s2057" name="Clip" r:id="rId6" imgW="1554120" imgH="2286000" progId="">
                    <p:embed/>
                  </p:oleObj>
                </mc:Choice>
                <mc:Fallback>
                  <p:oleObj name="Clip" r:id="rId6" imgW="1554120" imgH="2286000" progId="">
                    <p:embed/>
                    <p:pic>
                      <p:nvPicPr>
                        <p:cNvPr id="0" name="Object 49"/>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71" y="1869"/>
                          <a:ext cx="165" cy="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3" name="Object 50"/>
            <p:cNvGraphicFramePr>
              <a:graphicFrameLocks/>
            </p:cNvGraphicFramePr>
            <p:nvPr/>
          </p:nvGraphicFramePr>
          <p:xfrm>
            <a:off x="5171" y="1677"/>
            <a:ext cx="165" cy="243"/>
          </p:xfrm>
          <a:graphic>
            <a:graphicData uri="http://schemas.openxmlformats.org/presentationml/2006/ole">
              <mc:AlternateContent xmlns:mc="http://schemas.openxmlformats.org/markup-compatibility/2006">
                <mc:Choice xmlns:v="urn:schemas-microsoft-com:vml" Requires="v">
                  <p:oleObj spid="_x0000_s2058" name="Clip" r:id="rId7" imgW="1554120" imgH="2286000" progId="">
                    <p:embed/>
                  </p:oleObj>
                </mc:Choice>
                <mc:Fallback>
                  <p:oleObj name="Clip" r:id="rId7" imgW="1554120" imgH="2286000" progId="">
                    <p:embed/>
                    <p:pic>
                      <p:nvPicPr>
                        <p:cNvPr id="0" name="Object 50"/>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71" y="1677"/>
                          <a:ext cx="165" cy="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4" name="Object 51"/>
            <p:cNvGraphicFramePr>
              <a:graphicFrameLocks/>
            </p:cNvGraphicFramePr>
            <p:nvPr/>
          </p:nvGraphicFramePr>
          <p:xfrm>
            <a:off x="5171" y="1101"/>
            <a:ext cx="165" cy="243"/>
          </p:xfrm>
          <a:graphic>
            <a:graphicData uri="http://schemas.openxmlformats.org/presentationml/2006/ole">
              <mc:AlternateContent xmlns:mc="http://schemas.openxmlformats.org/markup-compatibility/2006">
                <mc:Choice xmlns:v="urn:schemas-microsoft-com:vml" Requires="v">
                  <p:oleObj spid="_x0000_s2059" name="Clip" r:id="rId8" imgW="1554120" imgH="2286000" progId="">
                    <p:embed/>
                  </p:oleObj>
                </mc:Choice>
                <mc:Fallback>
                  <p:oleObj name="Clip" r:id="rId8" imgW="1554120" imgH="2286000" progId="">
                    <p:embed/>
                    <p:pic>
                      <p:nvPicPr>
                        <p:cNvPr id="0" name="Object 5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71" y="1101"/>
                          <a:ext cx="165" cy="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7" name="Group 52"/>
          <p:cNvGrpSpPr>
            <a:grpSpLocks/>
          </p:cNvGrpSpPr>
          <p:nvPr/>
        </p:nvGrpSpPr>
        <p:grpSpPr bwMode="auto">
          <a:xfrm>
            <a:off x="2601913" y="2135188"/>
            <a:ext cx="3494087" cy="3341687"/>
            <a:chOff x="1639" y="1345"/>
            <a:chExt cx="2201" cy="2105"/>
          </a:xfrm>
        </p:grpSpPr>
        <p:sp>
          <p:nvSpPr>
            <p:cNvPr id="2072" name="Arc 53"/>
            <p:cNvSpPr>
              <a:spLocks/>
            </p:cNvSpPr>
            <p:nvPr/>
          </p:nvSpPr>
          <p:spPr bwMode="auto">
            <a:xfrm rot="10560000">
              <a:off x="1639" y="2202"/>
              <a:ext cx="1154" cy="1248"/>
            </a:xfrm>
            <a:custGeom>
              <a:avLst/>
              <a:gdLst>
                <a:gd name="T0" fmla="*/ 0 w 24340"/>
                <a:gd name="T1" fmla="*/ 0 h 21600"/>
                <a:gd name="T2" fmla="*/ 0 w 24340"/>
                <a:gd name="T3" fmla="*/ 0 h 21600"/>
                <a:gd name="T4" fmla="*/ 0 w 24340"/>
                <a:gd name="T5" fmla="*/ 0 h 21600"/>
                <a:gd name="T6" fmla="*/ 0 60000 65536"/>
                <a:gd name="T7" fmla="*/ 0 60000 65536"/>
                <a:gd name="T8" fmla="*/ 0 60000 65536"/>
                <a:gd name="T9" fmla="*/ 0 w 24340"/>
                <a:gd name="T10" fmla="*/ 0 h 21600"/>
                <a:gd name="T11" fmla="*/ 24340 w 24340"/>
                <a:gd name="T12" fmla="*/ 21600 h 21600"/>
              </a:gdLst>
              <a:ahLst/>
              <a:cxnLst>
                <a:cxn ang="T6">
                  <a:pos x="T0" y="T1"/>
                </a:cxn>
                <a:cxn ang="T7">
                  <a:pos x="T2" y="T3"/>
                </a:cxn>
                <a:cxn ang="T8">
                  <a:pos x="T4" y="T5"/>
                </a:cxn>
              </a:cxnLst>
              <a:rect l="T9" t="T10" r="T11" b="T12"/>
              <a:pathLst>
                <a:path w="24340" h="21600" fill="none" extrusionOk="0">
                  <a:moveTo>
                    <a:pt x="0" y="174"/>
                  </a:moveTo>
                  <a:cubicBezTo>
                    <a:pt x="908" y="58"/>
                    <a:pt x="1823" y="-1"/>
                    <a:pt x="2740" y="0"/>
                  </a:cubicBezTo>
                  <a:cubicBezTo>
                    <a:pt x="14669" y="0"/>
                    <a:pt x="24340" y="9670"/>
                    <a:pt x="24340" y="21600"/>
                  </a:cubicBezTo>
                </a:path>
                <a:path w="24340" h="21600" stroke="0" extrusionOk="0">
                  <a:moveTo>
                    <a:pt x="0" y="174"/>
                  </a:moveTo>
                  <a:cubicBezTo>
                    <a:pt x="908" y="58"/>
                    <a:pt x="1823" y="-1"/>
                    <a:pt x="2740" y="0"/>
                  </a:cubicBezTo>
                  <a:cubicBezTo>
                    <a:pt x="14669" y="0"/>
                    <a:pt x="24340" y="9670"/>
                    <a:pt x="24340" y="21600"/>
                  </a:cubicBezTo>
                  <a:lnTo>
                    <a:pt x="2740" y="21600"/>
                  </a:lnTo>
                  <a:close/>
                </a:path>
              </a:pathLst>
            </a:custGeom>
            <a:noFill/>
            <a:ln w="12700" cap="rnd">
              <a:solidFill>
                <a:schemeClr val="tx1"/>
              </a:solidFill>
              <a:round/>
              <a:headEnd type="stealth" w="med" len="med"/>
              <a:tailEnd type="none" w="sm" len="sm"/>
            </a:ln>
          </p:spPr>
          <p:txBody>
            <a:bodyPr wrap="none" anchor="ctr"/>
            <a:lstStyle/>
            <a:p>
              <a:endParaRPr lang="en-GB"/>
            </a:p>
          </p:txBody>
        </p:sp>
        <p:sp>
          <p:nvSpPr>
            <p:cNvPr id="2073" name="Arc 54"/>
            <p:cNvSpPr>
              <a:spLocks/>
            </p:cNvSpPr>
            <p:nvPr/>
          </p:nvSpPr>
          <p:spPr bwMode="auto">
            <a:xfrm>
              <a:off x="2400" y="2401"/>
              <a:ext cx="49" cy="672"/>
            </a:xfrm>
            <a:custGeom>
              <a:avLst/>
              <a:gdLst>
                <a:gd name="T0" fmla="*/ 0 w 22050"/>
                <a:gd name="T1" fmla="*/ 0 h 21600"/>
                <a:gd name="T2" fmla="*/ 0 w 22050"/>
                <a:gd name="T3" fmla="*/ 0 h 21600"/>
                <a:gd name="T4" fmla="*/ 0 w 22050"/>
                <a:gd name="T5" fmla="*/ 0 h 21600"/>
                <a:gd name="T6" fmla="*/ 0 60000 65536"/>
                <a:gd name="T7" fmla="*/ 0 60000 65536"/>
                <a:gd name="T8" fmla="*/ 0 60000 65536"/>
                <a:gd name="T9" fmla="*/ 0 w 22050"/>
                <a:gd name="T10" fmla="*/ 0 h 21600"/>
                <a:gd name="T11" fmla="*/ 22050 w 22050"/>
                <a:gd name="T12" fmla="*/ 21600 h 21600"/>
              </a:gdLst>
              <a:ahLst/>
              <a:cxnLst>
                <a:cxn ang="T6">
                  <a:pos x="T0" y="T1"/>
                </a:cxn>
                <a:cxn ang="T7">
                  <a:pos x="T2" y="T3"/>
                </a:cxn>
                <a:cxn ang="T8">
                  <a:pos x="T4" y="T5"/>
                </a:cxn>
              </a:cxnLst>
              <a:rect l="T9" t="T10" r="T11" b="T12"/>
              <a:pathLst>
                <a:path w="22050" h="21600" fill="none" extrusionOk="0">
                  <a:moveTo>
                    <a:pt x="-1" y="4"/>
                  </a:moveTo>
                  <a:cubicBezTo>
                    <a:pt x="149" y="1"/>
                    <a:pt x="299" y="-1"/>
                    <a:pt x="450" y="0"/>
                  </a:cubicBezTo>
                  <a:cubicBezTo>
                    <a:pt x="12379" y="0"/>
                    <a:pt x="22050" y="9670"/>
                    <a:pt x="22050" y="21600"/>
                  </a:cubicBezTo>
                </a:path>
                <a:path w="22050" h="21600" stroke="0" extrusionOk="0">
                  <a:moveTo>
                    <a:pt x="-1" y="4"/>
                  </a:moveTo>
                  <a:cubicBezTo>
                    <a:pt x="149" y="1"/>
                    <a:pt x="299" y="-1"/>
                    <a:pt x="450" y="0"/>
                  </a:cubicBezTo>
                  <a:cubicBezTo>
                    <a:pt x="12379" y="0"/>
                    <a:pt x="22050" y="9670"/>
                    <a:pt x="22050" y="21600"/>
                  </a:cubicBezTo>
                  <a:lnTo>
                    <a:pt x="450" y="21600"/>
                  </a:lnTo>
                  <a:close/>
                </a:path>
              </a:pathLst>
            </a:custGeom>
            <a:noFill/>
            <a:ln w="12700" cap="rnd">
              <a:solidFill>
                <a:schemeClr val="tx1"/>
              </a:solidFill>
              <a:round/>
              <a:headEnd type="none" w="sm" len="sm"/>
              <a:tailEnd type="stealth" w="med" len="med"/>
            </a:ln>
          </p:spPr>
          <p:txBody>
            <a:bodyPr wrap="none" anchor="ctr"/>
            <a:lstStyle/>
            <a:p>
              <a:endParaRPr lang="en-GB"/>
            </a:p>
          </p:txBody>
        </p:sp>
        <p:sp>
          <p:nvSpPr>
            <p:cNvPr id="2074" name="Arc 55"/>
            <p:cNvSpPr>
              <a:spLocks/>
            </p:cNvSpPr>
            <p:nvPr/>
          </p:nvSpPr>
          <p:spPr bwMode="auto">
            <a:xfrm>
              <a:off x="2737" y="1345"/>
              <a:ext cx="432" cy="153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690"/>
                    <a:pt x="9640" y="27"/>
                    <a:pt x="21550" y="0"/>
                  </a:cubicBezTo>
                </a:path>
                <a:path w="21600" h="21600" stroke="0" extrusionOk="0">
                  <a:moveTo>
                    <a:pt x="0" y="21600"/>
                  </a:moveTo>
                  <a:cubicBezTo>
                    <a:pt x="0" y="9690"/>
                    <a:pt x="9640" y="27"/>
                    <a:pt x="21550" y="0"/>
                  </a:cubicBezTo>
                  <a:lnTo>
                    <a:pt x="21600" y="21600"/>
                  </a:lnTo>
                  <a:close/>
                </a:path>
              </a:pathLst>
            </a:custGeom>
            <a:noFill/>
            <a:ln w="12700" cap="rnd">
              <a:solidFill>
                <a:schemeClr val="tx1"/>
              </a:solidFill>
              <a:round/>
              <a:headEnd type="stealth" w="med" len="med"/>
              <a:tailEnd type="none" w="sm" len="sm"/>
            </a:ln>
          </p:spPr>
          <p:txBody>
            <a:bodyPr wrap="none" anchor="ctr"/>
            <a:lstStyle/>
            <a:p>
              <a:endParaRPr lang="en-GB"/>
            </a:p>
          </p:txBody>
        </p:sp>
        <p:sp>
          <p:nvSpPr>
            <p:cNvPr id="2075" name="Arc 56"/>
            <p:cNvSpPr>
              <a:spLocks/>
            </p:cNvSpPr>
            <p:nvPr/>
          </p:nvSpPr>
          <p:spPr bwMode="auto">
            <a:xfrm rot="10680000">
              <a:off x="3073" y="1969"/>
              <a:ext cx="336" cy="91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695"/>
                    <a:pt x="9631" y="35"/>
                    <a:pt x="21536" y="0"/>
                  </a:cubicBezTo>
                </a:path>
                <a:path w="21600" h="21600" stroke="0" extrusionOk="0">
                  <a:moveTo>
                    <a:pt x="0" y="21600"/>
                  </a:moveTo>
                  <a:cubicBezTo>
                    <a:pt x="0" y="9695"/>
                    <a:pt x="9631" y="35"/>
                    <a:pt x="21536" y="0"/>
                  </a:cubicBezTo>
                  <a:lnTo>
                    <a:pt x="21600" y="21600"/>
                  </a:lnTo>
                  <a:close/>
                </a:path>
              </a:pathLst>
            </a:custGeom>
            <a:noFill/>
            <a:ln w="12700" cap="rnd">
              <a:solidFill>
                <a:schemeClr val="tx1"/>
              </a:solidFill>
              <a:round/>
              <a:headEnd type="none" w="sm" len="sm"/>
              <a:tailEnd type="stealth" w="med" len="med"/>
            </a:ln>
          </p:spPr>
          <p:txBody>
            <a:bodyPr wrap="none" anchor="ctr"/>
            <a:lstStyle/>
            <a:p>
              <a:endParaRPr lang="en-GB"/>
            </a:p>
          </p:txBody>
        </p:sp>
        <p:sp>
          <p:nvSpPr>
            <p:cNvPr id="2076" name="Arc 57"/>
            <p:cNvSpPr>
              <a:spLocks/>
            </p:cNvSpPr>
            <p:nvPr/>
          </p:nvSpPr>
          <p:spPr bwMode="auto">
            <a:xfrm>
              <a:off x="3264" y="1968"/>
              <a:ext cx="576" cy="120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solidFill>
                <a:schemeClr val="tx1"/>
              </a:solidFill>
              <a:round/>
              <a:headEnd type="none" w="sm" len="sm"/>
              <a:tailEnd type="stealth" w="med" len="med"/>
            </a:ln>
          </p:spPr>
          <p:txBody>
            <a:bodyPr wrap="none" anchor="ctr"/>
            <a:lstStyle/>
            <a:p>
              <a:endParaRPr lang="en-GB"/>
            </a:p>
          </p:txBody>
        </p:sp>
      </p:grpSp>
      <p:grpSp>
        <p:nvGrpSpPr>
          <p:cNvPr id="8" name="Group 58"/>
          <p:cNvGrpSpPr>
            <a:grpSpLocks/>
          </p:cNvGrpSpPr>
          <p:nvPr/>
        </p:nvGrpSpPr>
        <p:grpSpPr bwMode="auto">
          <a:xfrm>
            <a:off x="3816350" y="4578350"/>
            <a:ext cx="1358900" cy="825500"/>
            <a:chOff x="2404" y="2884"/>
            <a:chExt cx="856" cy="520"/>
          </a:xfrm>
        </p:grpSpPr>
        <p:sp>
          <p:nvSpPr>
            <p:cNvPr id="241723" name="Rectangle 59"/>
            <p:cNvSpPr>
              <a:spLocks noChangeArrowheads="1"/>
            </p:cNvSpPr>
            <p:nvPr/>
          </p:nvSpPr>
          <p:spPr bwMode="auto">
            <a:xfrm>
              <a:off x="2644" y="2884"/>
              <a:ext cx="136" cy="136"/>
            </a:xfrm>
            <a:prstGeom prst="rect">
              <a:avLst/>
            </a:prstGeom>
            <a:solidFill>
              <a:schemeClr val="accent2"/>
            </a:solidFill>
            <a:ln w="12700">
              <a:solidFill>
                <a:schemeClr val="tx1"/>
              </a:solidFill>
              <a:miter lim="800000"/>
              <a:headEnd/>
              <a:tailEnd/>
            </a:ln>
            <a:effectLst>
              <a:outerShdw dist="107763" dir="2700000" algn="ctr" rotWithShape="0">
                <a:schemeClr val="bg2">
                  <a:alpha val="50000"/>
                </a:schemeClr>
              </a:outerShdw>
            </a:effectLst>
          </p:spPr>
          <p:txBody>
            <a:bodyPr wrap="none" anchor="ctr"/>
            <a:lstStyle/>
            <a:p>
              <a:pPr>
                <a:defRPr/>
              </a:pPr>
              <a:endParaRPr lang="fa-IR"/>
            </a:p>
          </p:txBody>
        </p:sp>
        <p:sp>
          <p:nvSpPr>
            <p:cNvPr id="241724" name="Rectangle 60"/>
            <p:cNvSpPr>
              <a:spLocks noChangeArrowheads="1"/>
            </p:cNvSpPr>
            <p:nvPr/>
          </p:nvSpPr>
          <p:spPr bwMode="auto">
            <a:xfrm>
              <a:off x="3124" y="3172"/>
              <a:ext cx="136" cy="136"/>
            </a:xfrm>
            <a:prstGeom prst="rect">
              <a:avLst/>
            </a:prstGeom>
            <a:solidFill>
              <a:schemeClr val="accent2"/>
            </a:solidFill>
            <a:ln w="12700">
              <a:solidFill>
                <a:schemeClr val="tx1"/>
              </a:solidFill>
              <a:miter lim="800000"/>
              <a:headEnd/>
              <a:tailEnd/>
            </a:ln>
            <a:effectLst>
              <a:outerShdw dist="107763" dir="2700000" algn="ctr" rotWithShape="0">
                <a:schemeClr val="bg2">
                  <a:alpha val="50000"/>
                </a:schemeClr>
              </a:outerShdw>
            </a:effectLst>
          </p:spPr>
          <p:txBody>
            <a:bodyPr wrap="none" anchor="ctr"/>
            <a:lstStyle/>
            <a:p>
              <a:pPr>
                <a:defRPr/>
              </a:pPr>
              <a:endParaRPr lang="fa-IR"/>
            </a:p>
          </p:txBody>
        </p:sp>
        <p:sp>
          <p:nvSpPr>
            <p:cNvPr id="241725" name="Rectangle 61"/>
            <p:cNvSpPr>
              <a:spLocks noChangeArrowheads="1"/>
            </p:cNvSpPr>
            <p:nvPr/>
          </p:nvSpPr>
          <p:spPr bwMode="auto">
            <a:xfrm>
              <a:off x="2404" y="3076"/>
              <a:ext cx="136" cy="136"/>
            </a:xfrm>
            <a:prstGeom prst="rect">
              <a:avLst/>
            </a:prstGeom>
            <a:solidFill>
              <a:schemeClr val="accent2"/>
            </a:solidFill>
            <a:ln w="12700">
              <a:solidFill>
                <a:schemeClr val="tx1"/>
              </a:solidFill>
              <a:miter lim="800000"/>
              <a:headEnd/>
              <a:tailEnd/>
            </a:ln>
            <a:effectLst>
              <a:outerShdw dist="107763" dir="2700000" algn="ctr" rotWithShape="0">
                <a:schemeClr val="bg2">
                  <a:alpha val="50000"/>
                </a:schemeClr>
              </a:outerShdw>
            </a:effectLst>
          </p:spPr>
          <p:txBody>
            <a:bodyPr wrap="none" anchor="ctr"/>
            <a:lstStyle/>
            <a:p>
              <a:pPr>
                <a:defRPr/>
              </a:pPr>
              <a:endParaRPr lang="fa-IR"/>
            </a:p>
          </p:txBody>
        </p:sp>
        <p:sp>
          <p:nvSpPr>
            <p:cNvPr id="241726" name="Rectangle 62"/>
            <p:cNvSpPr>
              <a:spLocks noChangeArrowheads="1"/>
            </p:cNvSpPr>
            <p:nvPr/>
          </p:nvSpPr>
          <p:spPr bwMode="auto">
            <a:xfrm>
              <a:off x="2980" y="2884"/>
              <a:ext cx="136" cy="136"/>
            </a:xfrm>
            <a:prstGeom prst="rect">
              <a:avLst/>
            </a:prstGeom>
            <a:solidFill>
              <a:schemeClr val="accent2"/>
            </a:solidFill>
            <a:ln w="12700">
              <a:solidFill>
                <a:schemeClr val="tx1"/>
              </a:solidFill>
              <a:miter lim="800000"/>
              <a:headEnd/>
              <a:tailEnd/>
            </a:ln>
            <a:effectLst>
              <a:outerShdw dist="107763" dir="2700000" algn="ctr" rotWithShape="0">
                <a:schemeClr val="bg2">
                  <a:alpha val="50000"/>
                </a:schemeClr>
              </a:outerShdw>
            </a:effectLst>
          </p:spPr>
          <p:txBody>
            <a:bodyPr wrap="none" anchor="ctr"/>
            <a:lstStyle/>
            <a:p>
              <a:pPr>
                <a:defRPr/>
              </a:pPr>
              <a:endParaRPr lang="fa-IR"/>
            </a:p>
          </p:txBody>
        </p:sp>
        <p:sp>
          <p:nvSpPr>
            <p:cNvPr id="241727" name="Rectangle 63"/>
            <p:cNvSpPr>
              <a:spLocks noChangeArrowheads="1"/>
            </p:cNvSpPr>
            <p:nvPr/>
          </p:nvSpPr>
          <p:spPr bwMode="auto">
            <a:xfrm>
              <a:off x="2836" y="3268"/>
              <a:ext cx="136" cy="136"/>
            </a:xfrm>
            <a:prstGeom prst="rect">
              <a:avLst/>
            </a:prstGeom>
            <a:solidFill>
              <a:schemeClr val="accent2"/>
            </a:solidFill>
            <a:ln w="12700">
              <a:solidFill>
                <a:schemeClr val="tx1"/>
              </a:solidFill>
              <a:miter lim="800000"/>
              <a:headEnd/>
              <a:tailEnd/>
            </a:ln>
            <a:effectLst>
              <a:outerShdw dist="107763" dir="2700000" algn="ctr" rotWithShape="0">
                <a:schemeClr val="bg2">
                  <a:alpha val="50000"/>
                </a:schemeClr>
              </a:outerShdw>
            </a:effectLst>
          </p:spPr>
          <p:txBody>
            <a:bodyPr wrap="none" anchor="ctr"/>
            <a:lstStyle/>
            <a:p>
              <a:pPr>
                <a:defRPr/>
              </a:pPr>
              <a:endParaRPr lang="fa-IR"/>
            </a:p>
          </p:txBody>
        </p:sp>
      </p:grpSp>
      <p:sp>
        <p:nvSpPr>
          <p:cNvPr id="2066" name="Footer Placeholder 65"/>
          <p:cNvSpPr>
            <a:spLocks noGrp="1"/>
          </p:cNvSpPr>
          <p:nvPr>
            <p:ph type="ftr" sz="quarter" idx="11"/>
          </p:nvPr>
        </p:nvSpPr>
        <p:spPr>
          <a:noFill/>
        </p:spPr>
        <p:txBody>
          <a:bodyPr/>
          <a:lstStyle/>
          <a:p>
            <a:r>
              <a:rPr lang="en-GB" smtClean="0"/>
              <a:t>Survey Sampling Methods </a:t>
            </a:r>
            <a:endParaRPr lang="en-US"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41704"/>
                                        </p:tgtEl>
                                        <p:attrNameLst>
                                          <p:attrName>style.visibility</p:attrName>
                                        </p:attrNameLst>
                                      </p:cBhvr>
                                      <p:to>
                                        <p:strVal val="visible"/>
                                      </p:to>
                                    </p:set>
                                    <p:animEffect transition="in" filter="wipe(up)">
                                      <p:cBhvr>
                                        <p:cTn id="7" dur="500"/>
                                        <p:tgtEl>
                                          <p:spTgt spid="24170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499"/>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up)">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499"/>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1704" grpId="0"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pPr algn="r" rtl="1"/>
            <a:r>
              <a:rPr lang="ar-SA" sz="4000" b="1" smtClean="0">
                <a:solidFill>
                  <a:schemeClr val="tx1"/>
                </a:solidFill>
              </a:rPr>
              <a:t>نمونه‌گيري </a:t>
            </a:r>
            <a:r>
              <a:rPr lang="ar-SA" sz="4000" b="1" smtClean="0">
                <a:solidFill>
                  <a:srgbClr val="FF0000"/>
                </a:solidFill>
              </a:rPr>
              <a:t>صيد </a:t>
            </a:r>
            <a:r>
              <a:rPr lang="fa-IR" sz="4000" b="1" smtClean="0">
                <a:solidFill>
                  <a:srgbClr val="FF0000"/>
                </a:solidFill>
              </a:rPr>
              <a:t>باز </a:t>
            </a:r>
            <a:r>
              <a:rPr lang="ar-SA" sz="4000" b="1" smtClean="0">
                <a:solidFill>
                  <a:srgbClr val="FF0000"/>
                </a:solidFill>
              </a:rPr>
              <a:t>صيد</a:t>
            </a:r>
            <a:r>
              <a:rPr lang="fa-IR" sz="4000" b="1" smtClean="0">
                <a:solidFill>
                  <a:schemeClr val="tx1"/>
                </a:solidFill>
              </a:rPr>
              <a:t/>
            </a:r>
            <a:br>
              <a:rPr lang="fa-IR" sz="4000" b="1" smtClean="0">
                <a:solidFill>
                  <a:schemeClr val="tx1"/>
                </a:solidFill>
              </a:rPr>
            </a:br>
            <a:r>
              <a:rPr lang="ar-SA" sz="4000" smtClean="0">
                <a:solidFill>
                  <a:schemeClr val="tx1"/>
                </a:solidFill>
              </a:rPr>
              <a:t> ( </a:t>
            </a:r>
            <a:r>
              <a:rPr lang="en-US" sz="4000" smtClean="0">
                <a:solidFill>
                  <a:schemeClr val="tx1"/>
                </a:solidFill>
              </a:rPr>
              <a:t>Capture-Recapture Sampling</a:t>
            </a:r>
            <a:endParaRPr lang="en-GB" sz="2800" smtClean="0"/>
          </a:p>
        </p:txBody>
      </p:sp>
      <p:sp>
        <p:nvSpPr>
          <p:cNvPr id="52227" name="Content Placeholder 2"/>
          <p:cNvSpPr>
            <a:spLocks noGrp="1"/>
          </p:cNvSpPr>
          <p:nvPr>
            <p:ph idx="1"/>
          </p:nvPr>
        </p:nvSpPr>
        <p:spPr>
          <a:xfrm>
            <a:off x="250825" y="1700213"/>
            <a:ext cx="8704263" cy="4432300"/>
          </a:xfrm>
        </p:spPr>
        <p:txBody>
          <a:bodyPr/>
          <a:lstStyle/>
          <a:p>
            <a:pPr algn="justLow" rtl="1"/>
            <a:r>
              <a:rPr lang="ar-SA" dirty="0" smtClean="0"/>
              <a:t>فرض كنيد علاقه مند به برآورد گونه اي از حيوانات در يك پارك جنگلي باشيم. ابتدا تعدادي از آنها را به روشي در دام انداخته و علامتگذاري مي كنيم. به عبارت ديگر نمونه‌اي از آنها را به تصادف انتخاب كرده و نشانه گذاري مي كنيم. سپس آنها را به پارك برگردانده تا در ميان سايرحيوانات (غيرعلامتدار) به خوبي پراكنده شوند. مدتي بعد دوباره يك نمونه تصادفي از حيوانات پارك انتخاب كرده و تعداد حيوانات علامتدار اين نمونه را مي شماريم. با استفاده از اين روش مي توان تعداد كل اين گونه را برآورد كرد. اين روش نمونه‌گيري صيد و دوباره صيد نام دارد.</a:t>
            </a:r>
            <a:endParaRPr lang="en-GB" dirty="0" smtClean="0"/>
          </a:p>
          <a:p>
            <a:pPr algn="r" rtl="1"/>
            <a:endParaRPr lang="en-GB" dirty="0" smtClean="0"/>
          </a:p>
        </p:txBody>
      </p:sp>
      <p:sp>
        <p:nvSpPr>
          <p:cNvPr id="52228" name="Date Placeholder 3"/>
          <p:cNvSpPr>
            <a:spLocks noGrp="1"/>
          </p:cNvSpPr>
          <p:nvPr>
            <p:ph type="dt" sz="quarter" idx="10"/>
          </p:nvPr>
        </p:nvSpPr>
        <p:spPr>
          <a:noFill/>
        </p:spPr>
        <p:txBody>
          <a:bodyPr/>
          <a:lstStyle/>
          <a:p>
            <a:fld id="{B774025E-E318-416A-B1F8-3C6836213CBE}" type="datetime1">
              <a:rPr lang="en-US" smtClean="0"/>
              <a:t>5/23/2023</a:t>
            </a:fld>
            <a:endParaRPr lang="en-US" smtClean="0"/>
          </a:p>
        </p:txBody>
      </p:sp>
      <p:sp>
        <p:nvSpPr>
          <p:cNvPr id="52229" name="Footer Placeholder 4"/>
          <p:cNvSpPr>
            <a:spLocks noGrp="1"/>
          </p:cNvSpPr>
          <p:nvPr>
            <p:ph type="ftr" sz="quarter" idx="11"/>
          </p:nvPr>
        </p:nvSpPr>
        <p:spPr>
          <a:noFill/>
        </p:spPr>
        <p:txBody>
          <a:bodyPr/>
          <a:lstStyle/>
          <a:p>
            <a:r>
              <a:rPr lang="en-GB" smtClean="0"/>
              <a:t>Survey Sampling Methods </a:t>
            </a:r>
            <a:endParaRPr lang="en-US" smtClean="0"/>
          </a:p>
        </p:txBody>
      </p:sp>
      <p:sp>
        <p:nvSpPr>
          <p:cNvPr id="52230" name="Slide Number Placeholder 5"/>
          <p:cNvSpPr>
            <a:spLocks noGrp="1"/>
          </p:cNvSpPr>
          <p:nvPr>
            <p:ph type="sldNum" sz="quarter" idx="12"/>
          </p:nvPr>
        </p:nvSpPr>
        <p:spPr>
          <a:noFill/>
        </p:spPr>
        <p:txBody>
          <a:bodyPr/>
          <a:lstStyle/>
          <a:p>
            <a:fld id="{7DF9CDF0-4830-487F-8BB0-A7E9F7DE9AFC}" type="slidenum">
              <a:rPr lang="ar-SA" smtClean="0"/>
              <a:pPr/>
              <a:t>50</a:t>
            </a:fld>
            <a:endParaRPr lang="en-US"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reeform 2"/>
          <p:cNvSpPr>
            <a:spLocks/>
          </p:cNvSpPr>
          <p:nvPr/>
        </p:nvSpPr>
        <p:spPr bwMode="auto">
          <a:xfrm>
            <a:off x="3581400" y="2438400"/>
            <a:ext cx="3019425" cy="803275"/>
          </a:xfrm>
          <a:custGeom>
            <a:avLst/>
            <a:gdLst>
              <a:gd name="T0" fmla="*/ 2147483647 w 1902"/>
              <a:gd name="T1" fmla="*/ 2147483647 h 506"/>
              <a:gd name="T2" fmla="*/ 2147483647 w 1902"/>
              <a:gd name="T3" fmla="*/ 2147483647 h 506"/>
              <a:gd name="T4" fmla="*/ 2147483647 w 1902"/>
              <a:gd name="T5" fmla="*/ 2147483647 h 506"/>
              <a:gd name="T6" fmla="*/ 2147483647 w 1902"/>
              <a:gd name="T7" fmla="*/ 2147483647 h 506"/>
              <a:gd name="T8" fmla="*/ 2147483647 w 1902"/>
              <a:gd name="T9" fmla="*/ 2147483647 h 506"/>
              <a:gd name="T10" fmla="*/ 2147483647 w 1902"/>
              <a:gd name="T11" fmla="*/ 2147483647 h 506"/>
              <a:gd name="T12" fmla="*/ 0 w 1902"/>
              <a:gd name="T13" fmla="*/ 2147483647 h 506"/>
              <a:gd name="T14" fmla="*/ 2147483647 w 1902"/>
              <a:gd name="T15" fmla="*/ 2147483647 h 506"/>
              <a:gd name="T16" fmla="*/ 2147483647 w 1902"/>
              <a:gd name="T17" fmla="*/ 2147483647 h 506"/>
              <a:gd name="T18" fmla="*/ 2147483647 w 1902"/>
              <a:gd name="T19" fmla="*/ 2147483647 h 506"/>
              <a:gd name="T20" fmla="*/ 2147483647 w 1902"/>
              <a:gd name="T21" fmla="*/ 2147483647 h 506"/>
              <a:gd name="T22" fmla="*/ 2147483647 w 1902"/>
              <a:gd name="T23" fmla="*/ 2147483647 h 506"/>
              <a:gd name="T24" fmla="*/ 2147483647 w 1902"/>
              <a:gd name="T25" fmla="*/ 2147483647 h 506"/>
              <a:gd name="T26" fmla="*/ 2147483647 w 1902"/>
              <a:gd name="T27" fmla="*/ 2147483647 h 506"/>
              <a:gd name="T28" fmla="*/ 2147483647 w 1902"/>
              <a:gd name="T29" fmla="*/ 2147483647 h 506"/>
              <a:gd name="T30" fmla="*/ 2147483647 w 1902"/>
              <a:gd name="T31" fmla="*/ 2147483647 h 506"/>
              <a:gd name="T32" fmla="*/ 2147483647 w 1902"/>
              <a:gd name="T33" fmla="*/ 2147483647 h 506"/>
              <a:gd name="T34" fmla="*/ 2147483647 w 1902"/>
              <a:gd name="T35" fmla="*/ 2147483647 h 506"/>
              <a:gd name="T36" fmla="*/ 2147483647 w 1902"/>
              <a:gd name="T37" fmla="*/ 2147483647 h 506"/>
              <a:gd name="T38" fmla="*/ 2147483647 w 1902"/>
              <a:gd name="T39" fmla="*/ 2147483647 h 506"/>
              <a:gd name="T40" fmla="*/ 2147483647 w 1902"/>
              <a:gd name="T41" fmla="*/ 2147483647 h 506"/>
              <a:gd name="T42" fmla="*/ 2147483647 w 1902"/>
              <a:gd name="T43" fmla="*/ 2147483647 h 506"/>
              <a:gd name="T44" fmla="*/ 2147483647 w 1902"/>
              <a:gd name="T45" fmla="*/ 2147483647 h 506"/>
              <a:gd name="T46" fmla="*/ 2147483647 w 1902"/>
              <a:gd name="T47" fmla="*/ 2147483647 h 506"/>
              <a:gd name="T48" fmla="*/ 2147483647 w 1902"/>
              <a:gd name="T49" fmla="*/ 2147483647 h 506"/>
              <a:gd name="T50" fmla="*/ 2147483647 w 1902"/>
              <a:gd name="T51" fmla="*/ 2147483647 h 506"/>
              <a:gd name="T52" fmla="*/ 2147483647 w 1902"/>
              <a:gd name="T53" fmla="*/ 2147483647 h 506"/>
              <a:gd name="T54" fmla="*/ 2147483647 w 1902"/>
              <a:gd name="T55" fmla="*/ 2147483647 h 506"/>
              <a:gd name="T56" fmla="*/ 2147483647 w 1902"/>
              <a:gd name="T57" fmla="*/ 2147483647 h 506"/>
              <a:gd name="T58" fmla="*/ 2147483647 w 1902"/>
              <a:gd name="T59" fmla="*/ 2147483647 h 506"/>
              <a:gd name="T60" fmla="*/ 2147483647 w 1902"/>
              <a:gd name="T61" fmla="*/ 2147483647 h 506"/>
              <a:gd name="T62" fmla="*/ 2147483647 w 1902"/>
              <a:gd name="T63" fmla="*/ 2147483647 h 506"/>
              <a:gd name="T64" fmla="*/ 2147483647 w 1902"/>
              <a:gd name="T65" fmla="*/ 2147483647 h 506"/>
              <a:gd name="T66" fmla="*/ 2147483647 w 1902"/>
              <a:gd name="T67" fmla="*/ 2147483647 h 506"/>
              <a:gd name="T68" fmla="*/ 2147483647 w 1902"/>
              <a:gd name="T69" fmla="*/ 2147483647 h 506"/>
              <a:gd name="T70" fmla="*/ 2147483647 w 1902"/>
              <a:gd name="T71" fmla="*/ 2147483647 h 506"/>
              <a:gd name="T72" fmla="*/ 2147483647 w 1902"/>
              <a:gd name="T73" fmla="*/ 2147483647 h 506"/>
              <a:gd name="T74" fmla="*/ 2147483647 w 1902"/>
              <a:gd name="T75" fmla="*/ 2147483647 h 506"/>
              <a:gd name="T76" fmla="*/ 2147483647 w 1902"/>
              <a:gd name="T77" fmla="*/ 2147483647 h 506"/>
              <a:gd name="T78" fmla="*/ 2147483647 w 1902"/>
              <a:gd name="T79" fmla="*/ 2147483647 h 506"/>
              <a:gd name="T80" fmla="*/ 2147483647 w 1902"/>
              <a:gd name="T81" fmla="*/ 2147483647 h 506"/>
              <a:gd name="T82" fmla="*/ 2147483647 w 1902"/>
              <a:gd name="T83" fmla="*/ 2147483647 h 506"/>
              <a:gd name="T84" fmla="*/ 2147483647 w 1902"/>
              <a:gd name="T85" fmla="*/ 2147483647 h 506"/>
              <a:gd name="T86" fmla="*/ 2147483647 w 1902"/>
              <a:gd name="T87" fmla="*/ 2147483647 h 506"/>
              <a:gd name="T88" fmla="*/ 2147483647 w 1902"/>
              <a:gd name="T89" fmla="*/ 2147483647 h 506"/>
              <a:gd name="T90" fmla="*/ 2147483647 w 1902"/>
              <a:gd name="T91" fmla="*/ 2147483647 h 506"/>
              <a:gd name="T92" fmla="*/ 2147483647 w 1902"/>
              <a:gd name="T93" fmla="*/ 2147483647 h 506"/>
              <a:gd name="T94" fmla="*/ 2147483647 w 1902"/>
              <a:gd name="T95" fmla="*/ 2147483647 h 506"/>
              <a:gd name="T96" fmla="*/ 2147483647 w 1902"/>
              <a:gd name="T97" fmla="*/ 2147483647 h 506"/>
              <a:gd name="T98" fmla="*/ 2147483647 w 1902"/>
              <a:gd name="T99" fmla="*/ 2147483647 h 506"/>
              <a:gd name="T100" fmla="*/ 2147483647 w 1902"/>
              <a:gd name="T101" fmla="*/ 2147483647 h 506"/>
              <a:gd name="T102" fmla="*/ 2147483647 w 1902"/>
              <a:gd name="T103" fmla="*/ 2147483647 h 506"/>
              <a:gd name="T104" fmla="*/ 2147483647 w 1902"/>
              <a:gd name="T105" fmla="*/ 2147483647 h 506"/>
              <a:gd name="T106" fmla="*/ 2147483647 w 1902"/>
              <a:gd name="T107" fmla="*/ 2147483647 h 506"/>
              <a:gd name="T108" fmla="*/ 2147483647 w 1902"/>
              <a:gd name="T109" fmla="*/ 2147483647 h 506"/>
              <a:gd name="T110" fmla="*/ 2147483647 w 1902"/>
              <a:gd name="T111" fmla="*/ 2147483647 h 506"/>
              <a:gd name="T112" fmla="*/ 2147483647 w 1902"/>
              <a:gd name="T113" fmla="*/ 2147483647 h 506"/>
              <a:gd name="T114" fmla="*/ 2147483647 w 1902"/>
              <a:gd name="T115" fmla="*/ 2147483647 h 506"/>
              <a:gd name="T116" fmla="*/ 2147483647 w 1902"/>
              <a:gd name="T117" fmla="*/ 2147483647 h 506"/>
              <a:gd name="T118" fmla="*/ 2147483647 w 1902"/>
              <a:gd name="T119" fmla="*/ 2147483647 h 50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902"/>
              <a:gd name="T181" fmla="*/ 0 h 506"/>
              <a:gd name="T182" fmla="*/ 1902 w 1902"/>
              <a:gd name="T183" fmla="*/ 506 h 50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902" h="506">
                <a:moveTo>
                  <a:pt x="1394" y="203"/>
                </a:moveTo>
                <a:cubicBezTo>
                  <a:pt x="1331" y="183"/>
                  <a:pt x="1408" y="210"/>
                  <a:pt x="1344" y="178"/>
                </a:cubicBezTo>
                <a:cubicBezTo>
                  <a:pt x="1299" y="155"/>
                  <a:pt x="1241" y="143"/>
                  <a:pt x="1193" y="128"/>
                </a:cubicBezTo>
                <a:cubicBezTo>
                  <a:pt x="1169" y="120"/>
                  <a:pt x="1034" y="112"/>
                  <a:pt x="1026" y="111"/>
                </a:cubicBezTo>
                <a:cubicBezTo>
                  <a:pt x="918" y="90"/>
                  <a:pt x="830" y="97"/>
                  <a:pt x="718" y="103"/>
                </a:cubicBezTo>
                <a:cubicBezTo>
                  <a:pt x="624" y="114"/>
                  <a:pt x="535" y="139"/>
                  <a:pt x="442" y="153"/>
                </a:cubicBezTo>
                <a:cubicBezTo>
                  <a:pt x="299" y="199"/>
                  <a:pt x="149" y="258"/>
                  <a:pt x="0" y="278"/>
                </a:cubicBezTo>
                <a:cubicBezTo>
                  <a:pt x="84" y="305"/>
                  <a:pt x="167" y="332"/>
                  <a:pt x="250" y="362"/>
                </a:cubicBezTo>
                <a:cubicBezTo>
                  <a:pt x="241" y="363"/>
                  <a:pt x="173" y="365"/>
                  <a:pt x="150" y="378"/>
                </a:cubicBezTo>
                <a:cubicBezTo>
                  <a:pt x="132" y="388"/>
                  <a:pt x="119" y="406"/>
                  <a:pt x="100" y="412"/>
                </a:cubicBezTo>
                <a:cubicBezTo>
                  <a:pt x="42" y="431"/>
                  <a:pt x="66" y="422"/>
                  <a:pt x="25" y="437"/>
                </a:cubicBezTo>
                <a:cubicBezTo>
                  <a:pt x="75" y="453"/>
                  <a:pt x="122" y="455"/>
                  <a:pt x="175" y="462"/>
                </a:cubicBezTo>
                <a:cubicBezTo>
                  <a:pt x="214" y="467"/>
                  <a:pt x="292" y="478"/>
                  <a:pt x="292" y="478"/>
                </a:cubicBezTo>
                <a:cubicBezTo>
                  <a:pt x="396" y="506"/>
                  <a:pt x="476" y="491"/>
                  <a:pt x="592" y="487"/>
                </a:cubicBezTo>
                <a:cubicBezTo>
                  <a:pt x="682" y="455"/>
                  <a:pt x="770" y="467"/>
                  <a:pt x="868" y="462"/>
                </a:cubicBezTo>
                <a:cubicBezTo>
                  <a:pt x="957" y="457"/>
                  <a:pt x="1135" y="445"/>
                  <a:pt x="1135" y="445"/>
                </a:cubicBezTo>
                <a:cubicBezTo>
                  <a:pt x="1188" y="438"/>
                  <a:pt x="1241" y="428"/>
                  <a:pt x="1294" y="420"/>
                </a:cubicBezTo>
                <a:cubicBezTo>
                  <a:pt x="1302" y="417"/>
                  <a:pt x="1311" y="414"/>
                  <a:pt x="1319" y="412"/>
                </a:cubicBezTo>
                <a:cubicBezTo>
                  <a:pt x="1330" y="409"/>
                  <a:pt x="1341" y="406"/>
                  <a:pt x="1352" y="403"/>
                </a:cubicBezTo>
                <a:cubicBezTo>
                  <a:pt x="1369" y="398"/>
                  <a:pt x="1402" y="387"/>
                  <a:pt x="1402" y="387"/>
                </a:cubicBezTo>
                <a:cubicBezTo>
                  <a:pt x="1427" y="370"/>
                  <a:pt x="1452" y="353"/>
                  <a:pt x="1477" y="336"/>
                </a:cubicBezTo>
                <a:cubicBezTo>
                  <a:pt x="1491" y="326"/>
                  <a:pt x="1527" y="320"/>
                  <a:pt x="1527" y="320"/>
                </a:cubicBezTo>
                <a:cubicBezTo>
                  <a:pt x="1634" y="354"/>
                  <a:pt x="1732" y="392"/>
                  <a:pt x="1844" y="403"/>
                </a:cubicBezTo>
                <a:cubicBezTo>
                  <a:pt x="1861" y="400"/>
                  <a:pt x="1880" y="404"/>
                  <a:pt x="1895" y="395"/>
                </a:cubicBezTo>
                <a:cubicBezTo>
                  <a:pt x="1902" y="390"/>
                  <a:pt x="1877" y="392"/>
                  <a:pt x="1870" y="387"/>
                </a:cubicBezTo>
                <a:cubicBezTo>
                  <a:pt x="1860" y="380"/>
                  <a:pt x="1853" y="369"/>
                  <a:pt x="1844" y="362"/>
                </a:cubicBezTo>
                <a:cubicBezTo>
                  <a:pt x="1799" y="327"/>
                  <a:pt x="1808" y="332"/>
                  <a:pt x="1769" y="320"/>
                </a:cubicBezTo>
                <a:cubicBezTo>
                  <a:pt x="1720" y="287"/>
                  <a:pt x="1675" y="271"/>
                  <a:pt x="1619" y="253"/>
                </a:cubicBezTo>
                <a:cubicBezTo>
                  <a:pt x="1646" y="244"/>
                  <a:pt x="1667" y="229"/>
                  <a:pt x="1694" y="220"/>
                </a:cubicBezTo>
                <a:cubicBezTo>
                  <a:pt x="1744" y="186"/>
                  <a:pt x="1805" y="181"/>
                  <a:pt x="1861" y="161"/>
                </a:cubicBezTo>
                <a:cubicBezTo>
                  <a:pt x="1869" y="153"/>
                  <a:pt x="1886" y="148"/>
                  <a:pt x="1886" y="136"/>
                </a:cubicBezTo>
                <a:cubicBezTo>
                  <a:pt x="1886" y="127"/>
                  <a:pt x="1870" y="128"/>
                  <a:pt x="1861" y="128"/>
                </a:cubicBezTo>
                <a:cubicBezTo>
                  <a:pt x="1766" y="128"/>
                  <a:pt x="1672" y="133"/>
                  <a:pt x="1577" y="136"/>
                </a:cubicBezTo>
                <a:cubicBezTo>
                  <a:pt x="1541" y="147"/>
                  <a:pt x="1512" y="167"/>
                  <a:pt x="1477" y="178"/>
                </a:cubicBezTo>
                <a:cubicBezTo>
                  <a:pt x="1447" y="199"/>
                  <a:pt x="1430" y="206"/>
                  <a:pt x="1394" y="195"/>
                </a:cubicBezTo>
                <a:cubicBezTo>
                  <a:pt x="1396" y="192"/>
                  <a:pt x="1424" y="152"/>
                  <a:pt x="1419" y="144"/>
                </a:cubicBezTo>
                <a:cubicBezTo>
                  <a:pt x="1408" y="128"/>
                  <a:pt x="1386" y="122"/>
                  <a:pt x="1369" y="111"/>
                </a:cubicBezTo>
                <a:cubicBezTo>
                  <a:pt x="1287" y="57"/>
                  <a:pt x="1217" y="30"/>
                  <a:pt x="1118" y="19"/>
                </a:cubicBezTo>
                <a:cubicBezTo>
                  <a:pt x="1065" y="13"/>
                  <a:pt x="960" y="3"/>
                  <a:pt x="960" y="3"/>
                </a:cubicBezTo>
                <a:cubicBezTo>
                  <a:pt x="717" y="10"/>
                  <a:pt x="733" y="0"/>
                  <a:pt x="584" y="36"/>
                </a:cubicBezTo>
                <a:cubicBezTo>
                  <a:pt x="542" y="64"/>
                  <a:pt x="520" y="112"/>
                  <a:pt x="492" y="153"/>
                </a:cubicBezTo>
                <a:cubicBezTo>
                  <a:pt x="474" y="179"/>
                  <a:pt x="418" y="194"/>
                  <a:pt x="392" y="211"/>
                </a:cubicBezTo>
                <a:cubicBezTo>
                  <a:pt x="320" y="317"/>
                  <a:pt x="448" y="274"/>
                  <a:pt x="509" y="270"/>
                </a:cubicBezTo>
                <a:cubicBezTo>
                  <a:pt x="535" y="232"/>
                  <a:pt x="535" y="224"/>
                  <a:pt x="526" y="178"/>
                </a:cubicBezTo>
                <a:cubicBezTo>
                  <a:pt x="441" y="185"/>
                  <a:pt x="403" y="168"/>
                  <a:pt x="375" y="245"/>
                </a:cubicBezTo>
                <a:cubicBezTo>
                  <a:pt x="378" y="259"/>
                  <a:pt x="374" y="276"/>
                  <a:pt x="384" y="286"/>
                </a:cubicBezTo>
                <a:cubicBezTo>
                  <a:pt x="403" y="305"/>
                  <a:pt x="507" y="288"/>
                  <a:pt x="526" y="286"/>
                </a:cubicBezTo>
                <a:cubicBezTo>
                  <a:pt x="542" y="261"/>
                  <a:pt x="550" y="239"/>
                  <a:pt x="559" y="211"/>
                </a:cubicBezTo>
                <a:cubicBezTo>
                  <a:pt x="542" y="158"/>
                  <a:pt x="551" y="158"/>
                  <a:pt x="442" y="195"/>
                </a:cubicBezTo>
                <a:cubicBezTo>
                  <a:pt x="434" y="198"/>
                  <a:pt x="448" y="212"/>
                  <a:pt x="450" y="220"/>
                </a:cubicBezTo>
                <a:cubicBezTo>
                  <a:pt x="453" y="231"/>
                  <a:pt x="456" y="242"/>
                  <a:pt x="459" y="253"/>
                </a:cubicBezTo>
                <a:cubicBezTo>
                  <a:pt x="462" y="245"/>
                  <a:pt x="474" y="233"/>
                  <a:pt x="467" y="228"/>
                </a:cubicBezTo>
                <a:cubicBezTo>
                  <a:pt x="458" y="222"/>
                  <a:pt x="441" y="227"/>
                  <a:pt x="434" y="236"/>
                </a:cubicBezTo>
                <a:cubicBezTo>
                  <a:pt x="429" y="243"/>
                  <a:pt x="436" y="255"/>
                  <a:pt x="442" y="261"/>
                </a:cubicBezTo>
                <a:cubicBezTo>
                  <a:pt x="448" y="267"/>
                  <a:pt x="459" y="267"/>
                  <a:pt x="467" y="270"/>
                </a:cubicBezTo>
                <a:cubicBezTo>
                  <a:pt x="487" y="241"/>
                  <a:pt x="507" y="223"/>
                  <a:pt x="475" y="178"/>
                </a:cubicBezTo>
                <a:cubicBezTo>
                  <a:pt x="468" y="169"/>
                  <a:pt x="453" y="183"/>
                  <a:pt x="442" y="186"/>
                </a:cubicBezTo>
                <a:cubicBezTo>
                  <a:pt x="417" y="222"/>
                  <a:pt x="410" y="245"/>
                  <a:pt x="459" y="261"/>
                </a:cubicBezTo>
                <a:cubicBezTo>
                  <a:pt x="502" y="247"/>
                  <a:pt x="505" y="237"/>
                  <a:pt x="467" y="211"/>
                </a:cubicBezTo>
                <a:cubicBezTo>
                  <a:pt x="458" y="239"/>
                  <a:pt x="459" y="227"/>
                  <a:pt x="459" y="245"/>
                </a:cubicBezTo>
              </a:path>
            </a:pathLst>
          </a:custGeom>
          <a:solidFill>
            <a:srgbClr val="FFFF00"/>
          </a:solidFill>
          <a:ln w="12700" cap="sq" cmpd="sng">
            <a:solidFill>
              <a:schemeClr val="tx1"/>
            </a:solidFill>
            <a:prstDash val="solid"/>
            <a:round/>
            <a:headEnd type="none" w="sm" len="sm"/>
            <a:tailEnd type="none" w="sm" len="sm"/>
          </a:ln>
        </p:spPr>
        <p:txBody>
          <a:bodyPr wrap="none" anchor="ctr"/>
          <a:lstStyle/>
          <a:p>
            <a:endParaRPr lang="en-GB"/>
          </a:p>
        </p:txBody>
      </p:sp>
      <p:sp>
        <p:nvSpPr>
          <p:cNvPr id="53251" name="Freeform 3"/>
          <p:cNvSpPr>
            <a:spLocks/>
          </p:cNvSpPr>
          <p:nvPr/>
        </p:nvSpPr>
        <p:spPr bwMode="auto">
          <a:xfrm>
            <a:off x="2819400" y="304800"/>
            <a:ext cx="1779588" cy="673100"/>
          </a:xfrm>
          <a:custGeom>
            <a:avLst/>
            <a:gdLst>
              <a:gd name="T0" fmla="*/ 2147483647 w 2833"/>
              <a:gd name="T1" fmla="*/ 2147483647 h 1245"/>
              <a:gd name="T2" fmla="*/ 2147483647 w 2833"/>
              <a:gd name="T3" fmla="*/ 2147483647 h 1245"/>
              <a:gd name="T4" fmla="*/ 2147483647 w 2833"/>
              <a:gd name="T5" fmla="*/ 2147483647 h 1245"/>
              <a:gd name="T6" fmla="*/ 2147483647 w 2833"/>
              <a:gd name="T7" fmla="*/ 2147483647 h 1245"/>
              <a:gd name="T8" fmla="*/ 2147483647 w 2833"/>
              <a:gd name="T9" fmla="*/ 2147483647 h 1245"/>
              <a:gd name="T10" fmla="*/ 2147483647 w 2833"/>
              <a:gd name="T11" fmla="*/ 2147483647 h 1245"/>
              <a:gd name="T12" fmla="*/ 2147483647 w 2833"/>
              <a:gd name="T13" fmla="*/ 2147483647 h 1245"/>
              <a:gd name="T14" fmla="*/ 2147483647 w 2833"/>
              <a:gd name="T15" fmla="*/ 2147483647 h 1245"/>
              <a:gd name="T16" fmla="*/ 2147483647 w 2833"/>
              <a:gd name="T17" fmla="*/ 2147483647 h 1245"/>
              <a:gd name="T18" fmla="*/ 2147483647 w 2833"/>
              <a:gd name="T19" fmla="*/ 2147483647 h 1245"/>
              <a:gd name="T20" fmla="*/ 2147483647 w 2833"/>
              <a:gd name="T21" fmla="*/ 2147483647 h 1245"/>
              <a:gd name="T22" fmla="*/ 2147483647 w 2833"/>
              <a:gd name="T23" fmla="*/ 2147483647 h 1245"/>
              <a:gd name="T24" fmla="*/ 2147483647 w 2833"/>
              <a:gd name="T25" fmla="*/ 2147483647 h 1245"/>
              <a:gd name="T26" fmla="*/ 2147483647 w 2833"/>
              <a:gd name="T27" fmla="*/ 2147483647 h 1245"/>
              <a:gd name="T28" fmla="*/ 2147483647 w 2833"/>
              <a:gd name="T29" fmla="*/ 2147483647 h 1245"/>
              <a:gd name="T30" fmla="*/ 2147483647 w 2833"/>
              <a:gd name="T31" fmla="*/ 2147483647 h 1245"/>
              <a:gd name="T32" fmla="*/ 2147483647 w 2833"/>
              <a:gd name="T33" fmla="*/ 2147483647 h 1245"/>
              <a:gd name="T34" fmla="*/ 2147483647 w 2833"/>
              <a:gd name="T35" fmla="*/ 2147483647 h 1245"/>
              <a:gd name="T36" fmla="*/ 2147483647 w 2833"/>
              <a:gd name="T37" fmla="*/ 2147483647 h 1245"/>
              <a:gd name="T38" fmla="*/ 2147483647 w 2833"/>
              <a:gd name="T39" fmla="*/ 2147483647 h 1245"/>
              <a:gd name="T40" fmla="*/ 2147483647 w 2833"/>
              <a:gd name="T41" fmla="*/ 2147483647 h 1245"/>
              <a:gd name="T42" fmla="*/ 2147483647 w 2833"/>
              <a:gd name="T43" fmla="*/ 2147483647 h 1245"/>
              <a:gd name="T44" fmla="*/ 2147483647 w 2833"/>
              <a:gd name="T45" fmla="*/ 2147483647 h 1245"/>
              <a:gd name="T46" fmla="*/ 2147483647 w 2833"/>
              <a:gd name="T47" fmla="*/ 2147483647 h 1245"/>
              <a:gd name="T48" fmla="*/ 2147483647 w 2833"/>
              <a:gd name="T49" fmla="*/ 2054244708 h 1245"/>
              <a:gd name="T50" fmla="*/ 2147483647 w 2833"/>
              <a:gd name="T51" fmla="*/ 2147483647 h 1245"/>
              <a:gd name="T52" fmla="*/ 2147483647 w 2833"/>
              <a:gd name="T53" fmla="*/ 2147483647 h 1245"/>
              <a:gd name="T54" fmla="*/ 2147483647 w 2833"/>
              <a:gd name="T55" fmla="*/ 2147483647 h 1245"/>
              <a:gd name="T56" fmla="*/ 2147483647 w 2833"/>
              <a:gd name="T57" fmla="*/ 2147483647 h 1245"/>
              <a:gd name="T58" fmla="*/ 2147483647 w 2833"/>
              <a:gd name="T59" fmla="*/ 2147483647 h 1245"/>
              <a:gd name="T60" fmla="*/ 2147483647 w 2833"/>
              <a:gd name="T61" fmla="*/ 2147483647 h 1245"/>
              <a:gd name="T62" fmla="*/ 2147483647 w 2833"/>
              <a:gd name="T63" fmla="*/ 2147483647 h 1245"/>
              <a:gd name="T64" fmla="*/ 2147483647 w 2833"/>
              <a:gd name="T65" fmla="*/ 2147483647 h 1245"/>
              <a:gd name="T66" fmla="*/ 2147483647 w 2833"/>
              <a:gd name="T67" fmla="*/ 2147483647 h 1245"/>
              <a:gd name="T68" fmla="*/ 2147483647 w 2833"/>
              <a:gd name="T69" fmla="*/ 2147483647 h 1245"/>
              <a:gd name="T70" fmla="*/ 2147483647 w 2833"/>
              <a:gd name="T71" fmla="*/ 2147483647 h 1245"/>
              <a:gd name="T72" fmla="*/ 2147483647 w 2833"/>
              <a:gd name="T73" fmla="*/ 2147483647 h 1245"/>
              <a:gd name="T74" fmla="*/ 2147483647 w 2833"/>
              <a:gd name="T75" fmla="*/ 2147483647 h 1245"/>
              <a:gd name="T76" fmla="*/ 2147483647 w 2833"/>
              <a:gd name="T77" fmla="*/ 2147483647 h 1245"/>
              <a:gd name="T78" fmla="*/ 2147483647 w 2833"/>
              <a:gd name="T79" fmla="*/ 2147483647 h 1245"/>
              <a:gd name="T80" fmla="*/ 2147483647 w 2833"/>
              <a:gd name="T81" fmla="*/ 2147483647 h 1245"/>
              <a:gd name="T82" fmla="*/ 2147483647 w 2833"/>
              <a:gd name="T83" fmla="*/ 2147483647 h 1245"/>
              <a:gd name="T84" fmla="*/ 2147483647 w 2833"/>
              <a:gd name="T85" fmla="*/ 2147483647 h 1245"/>
              <a:gd name="T86" fmla="*/ 2147483647 w 2833"/>
              <a:gd name="T87" fmla="*/ 2147483647 h 1245"/>
              <a:gd name="T88" fmla="*/ 2147483647 w 2833"/>
              <a:gd name="T89" fmla="*/ 2147483647 h 1245"/>
              <a:gd name="T90" fmla="*/ 2147483647 w 2833"/>
              <a:gd name="T91" fmla="*/ 2147483647 h 1245"/>
              <a:gd name="T92" fmla="*/ 2147483647 w 2833"/>
              <a:gd name="T93" fmla="*/ 2147483647 h 1245"/>
              <a:gd name="T94" fmla="*/ 2147483647 w 2833"/>
              <a:gd name="T95" fmla="*/ 2147483647 h 1245"/>
              <a:gd name="T96" fmla="*/ 2147483647 w 2833"/>
              <a:gd name="T97" fmla="*/ 2147483647 h 1245"/>
              <a:gd name="T98" fmla="*/ 2147483647 w 2833"/>
              <a:gd name="T99" fmla="*/ 2147483647 h 1245"/>
              <a:gd name="T100" fmla="*/ 2147483647 w 2833"/>
              <a:gd name="T101" fmla="*/ 2147483647 h 1245"/>
              <a:gd name="T102" fmla="*/ 2147483647 w 2833"/>
              <a:gd name="T103" fmla="*/ 2147483647 h 1245"/>
              <a:gd name="T104" fmla="*/ 2147483647 w 2833"/>
              <a:gd name="T105" fmla="*/ 2147483647 h 1245"/>
              <a:gd name="T106" fmla="*/ 2147483647 w 2833"/>
              <a:gd name="T107" fmla="*/ 2147483647 h 1245"/>
              <a:gd name="T108" fmla="*/ 2147483647 w 2833"/>
              <a:gd name="T109" fmla="*/ 2147483647 h 1245"/>
              <a:gd name="T110" fmla="*/ 2147483647 w 2833"/>
              <a:gd name="T111" fmla="*/ 2147483647 h 1245"/>
              <a:gd name="T112" fmla="*/ 2147483647 w 2833"/>
              <a:gd name="T113" fmla="*/ 2147483647 h 124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833"/>
              <a:gd name="T172" fmla="*/ 0 h 1245"/>
              <a:gd name="T173" fmla="*/ 2833 w 2833"/>
              <a:gd name="T174" fmla="*/ 1245 h 124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833" h="1245">
                <a:moveTo>
                  <a:pt x="1820" y="447"/>
                </a:moveTo>
                <a:cubicBezTo>
                  <a:pt x="1809" y="414"/>
                  <a:pt x="1799" y="400"/>
                  <a:pt x="1770" y="380"/>
                </a:cubicBezTo>
                <a:cubicBezTo>
                  <a:pt x="1739" y="335"/>
                  <a:pt x="1679" y="315"/>
                  <a:pt x="1628" y="297"/>
                </a:cubicBezTo>
                <a:cubicBezTo>
                  <a:pt x="1522" y="259"/>
                  <a:pt x="1406" y="221"/>
                  <a:pt x="1294" y="213"/>
                </a:cubicBezTo>
                <a:cubicBezTo>
                  <a:pt x="1238" y="209"/>
                  <a:pt x="1183" y="208"/>
                  <a:pt x="1127" y="205"/>
                </a:cubicBezTo>
                <a:cubicBezTo>
                  <a:pt x="997" y="210"/>
                  <a:pt x="879" y="223"/>
                  <a:pt x="752" y="238"/>
                </a:cubicBezTo>
                <a:cubicBezTo>
                  <a:pt x="620" y="273"/>
                  <a:pt x="489" y="313"/>
                  <a:pt x="359" y="355"/>
                </a:cubicBezTo>
                <a:cubicBezTo>
                  <a:pt x="321" y="381"/>
                  <a:pt x="274" y="391"/>
                  <a:pt x="234" y="414"/>
                </a:cubicBezTo>
                <a:cubicBezTo>
                  <a:pt x="218" y="423"/>
                  <a:pt x="179" y="451"/>
                  <a:pt x="159" y="464"/>
                </a:cubicBezTo>
                <a:cubicBezTo>
                  <a:pt x="151" y="469"/>
                  <a:pt x="134" y="480"/>
                  <a:pt x="134" y="480"/>
                </a:cubicBezTo>
                <a:cubicBezTo>
                  <a:pt x="96" y="536"/>
                  <a:pt x="140" y="481"/>
                  <a:pt x="92" y="514"/>
                </a:cubicBezTo>
                <a:cubicBezTo>
                  <a:pt x="64" y="533"/>
                  <a:pt x="53" y="562"/>
                  <a:pt x="25" y="581"/>
                </a:cubicBezTo>
                <a:cubicBezTo>
                  <a:pt x="18" y="592"/>
                  <a:pt x="0" y="616"/>
                  <a:pt x="0" y="631"/>
                </a:cubicBezTo>
                <a:cubicBezTo>
                  <a:pt x="0" y="679"/>
                  <a:pt x="67" y="770"/>
                  <a:pt x="109" y="798"/>
                </a:cubicBezTo>
                <a:cubicBezTo>
                  <a:pt x="171" y="889"/>
                  <a:pt x="269" y="888"/>
                  <a:pt x="368" y="898"/>
                </a:cubicBezTo>
                <a:cubicBezTo>
                  <a:pt x="413" y="912"/>
                  <a:pt x="449" y="932"/>
                  <a:pt x="493" y="948"/>
                </a:cubicBezTo>
                <a:cubicBezTo>
                  <a:pt x="525" y="996"/>
                  <a:pt x="491" y="957"/>
                  <a:pt x="535" y="981"/>
                </a:cubicBezTo>
                <a:cubicBezTo>
                  <a:pt x="572" y="1002"/>
                  <a:pt x="596" y="1026"/>
                  <a:pt x="635" y="1040"/>
                </a:cubicBezTo>
                <a:cubicBezTo>
                  <a:pt x="640" y="1048"/>
                  <a:pt x="643" y="1060"/>
                  <a:pt x="651" y="1065"/>
                </a:cubicBezTo>
                <a:cubicBezTo>
                  <a:pt x="672" y="1078"/>
                  <a:pt x="726" y="1090"/>
                  <a:pt x="752" y="1098"/>
                </a:cubicBezTo>
                <a:cubicBezTo>
                  <a:pt x="820" y="1143"/>
                  <a:pt x="892" y="1205"/>
                  <a:pt x="977" y="1215"/>
                </a:cubicBezTo>
                <a:cubicBezTo>
                  <a:pt x="1013" y="1219"/>
                  <a:pt x="1050" y="1220"/>
                  <a:pt x="1086" y="1223"/>
                </a:cubicBezTo>
                <a:cubicBezTo>
                  <a:pt x="1101" y="1225"/>
                  <a:pt x="1187" y="1245"/>
                  <a:pt x="1202" y="1223"/>
                </a:cubicBezTo>
                <a:cubicBezTo>
                  <a:pt x="1212" y="1209"/>
                  <a:pt x="1191" y="1190"/>
                  <a:pt x="1186" y="1173"/>
                </a:cubicBezTo>
                <a:cubicBezTo>
                  <a:pt x="1174" y="1137"/>
                  <a:pt x="1131" y="1103"/>
                  <a:pt x="1102" y="1081"/>
                </a:cubicBezTo>
                <a:cubicBezTo>
                  <a:pt x="1086" y="1069"/>
                  <a:pt x="1052" y="1048"/>
                  <a:pt x="1052" y="1048"/>
                </a:cubicBezTo>
                <a:cubicBezTo>
                  <a:pt x="1046" y="1040"/>
                  <a:pt x="1041" y="1031"/>
                  <a:pt x="1035" y="1023"/>
                </a:cubicBezTo>
                <a:cubicBezTo>
                  <a:pt x="1029" y="1015"/>
                  <a:pt x="1052" y="1035"/>
                  <a:pt x="1060" y="1040"/>
                </a:cubicBezTo>
                <a:cubicBezTo>
                  <a:pt x="1087" y="1057"/>
                  <a:pt x="1082" y="1055"/>
                  <a:pt x="1111" y="1065"/>
                </a:cubicBezTo>
                <a:cubicBezTo>
                  <a:pt x="1128" y="1071"/>
                  <a:pt x="1161" y="1081"/>
                  <a:pt x="1161" y="1081"/>
                </a:cubicBezTo>
                <a:cubicBezTo>
                  <a:pt x="1332" y="1198"/>
                  <a:pt x="1608" y="1110"/>
                  <a:pt x="1803" y="1048"/>
                </a:cubicBezTo>
                <a:cubicBezTo>
                  <a:pt x="1844" y="1022"/>
                  <a:pt x="1860" y="1012"/>
                  <a:pt x="1904" y="998"/>
                </a:cubicBezTo>
                <a:cubicBezTo>
                  <a:pt x="1921" y="987"/>
                  <a:pt x="1937" y="976"/>
                  <a:pt x="1954" y="965"/>
                </a:cubicBezTo>
                <a:cubicBezTo>
                  <a:pt x="1962" y="959"/>
                  <a:pt x="1979" y="948"/>
                  <a:pt x="1979" y="948"/>
                </a:cubicBezTo>
                <a:cubicBezTo>
                  <a:pt x="2017" y="960"/>
                  <a:pt x="2007" y="973"/>
                  <a:pt x="2029" y="1006"/>
                </a:cubicBezTo>
                <a:cubicBezTo>
                  <a:pt x="2040" y="1055"/>
                  <a:pt x="2062" y="1107"/>
                  <a:pt x="2112" y="1123"/>
                </a:cubicBezTo>
                <a:cubicBezTo>
                  <a:pt x="2166" y="1160"/>
                  <a:pt x="2173" y="1163"/>
                  <a:pt x="2238" y="1173"/>
                </a:cubicBezTo>
                <a:cubicBezTo>
                  <a:pt x="2406" y="1164"/>
                  <a:pt x="2559" y="1153"/>
                  <a:pt x="2730" y="1148"/>
                </a:cubicBezTo>
                <a:cubicBezTo>
                  <a:pt x="2694" y="1035"/>
                  <a:pt x="2675" y="912"/>
                  <a:pt x="2622" y="806"/>
                </a:cubicBezTo>
                <a:cubicBezTo>
                  <a:pt x="2604" y="771"/>
                  <a:pt x="2596" y="711"/>
                  <a:pt x="2571" y="681"/>
                </a:cubicBezTo>
                <a:cubicBezTo>
                  <a:pt x="2565" y="673"/>
                  <a:pt x="2554" y="670"/>
                  <a:pt x="2546" y="664"/>
                </a:cubicBezTo>
                <a:cubicBezTo>
                  <a:pt x="2514" y="637"/>
                  <a:pt x="2505" y="624"/>
                  <a:pt x="2463" y="614"/>
                </a:cubicBezTo>
                <a:cubicBezTo>
                  <a:pt x="2421" y="617"/>
                  <a:pt x="2380" y="618"/>
                  <a:pt x="2338" y="622"/>
                </a:cubicBezTo>
                <a:cubicBezTo>
                  <a:pt x="2326" y="623"/>
                  <a:pt x="2292" y="631"/>
                  <a:pt x="2304" y="631"/>
                </a:cubicBezTo>
                <a:cubicBezTo>
                  <a:pt x="2371" y="631"/>
                  <a:pt x="2438" y="625"/>
                  <a:pt x="2505" y="622"/>
                </a:cubicBezTo>
                <a:cubicBezTo>
                  <a:pt x="2543" y="610"/>
                  <a:pt x="2572" y="602"/>
                  <a:pt x="2605" y="581"/>
                </a:cubicBezTo>
                <a:cubicBezTo>
                  <a:pt x="2629" y="544"/>
                  <a:pt x="2661" y="514"/>
                  <a:pt x="2688" y="480"/>
                </a:cubicBezTo>
                <a:cubicBezTo>
                  <a:pt x="2700" y="464"/>
                  <a:pt x="2722" y="430"/>
                  <a:pt x="2722" y="430"/>
                </a:cubicBezTo>
                <a:cubicBezTo>
                  <a:pt x="2747" y="353"/>
                  <a:pt x="2770" y="273"/>
                  <a:pt x="2797" y="197"/>
                </a:cubicBezTo>
                <a:cubicBezTo>
                  <a:pt x="2804" y="132"/>
                  <a:pt x="2810" y="75"/>
                  <a:pt x="2830" y="13"/>
                </a:cubicBezTo>
                <a:cubicBezTo>
                  <a:pt x="2833" y="5"/>
                  <a:pt x="2825" y="30"/>
                  <a:pt x="2822" y="38"/>
                </a:cubicBezTo>
                <a:cubicBezTo>
                  <a:pt x="2819" y="46"/>
                  <a:pt x="2805" y="44"/>
                  <a:pt x="2797" y="46"/>
                </a:cubicBezTo>
                <a:cubicBezTo>
                  <a:pt x="2744" y="61"/>
                  <a:pt x="2764" y="54"/>
                  <a:pt x="2688" y="63"/>
                </a:cubicBezTo>
                <a:cubicBezTo>
                  <a:pt x="2594" y="74"/>
                  <a:pt x="2503" y="109"/>
                  <a:pt x="2413" y="138"/>
                </a:cubicBezTo>
                <a:cubicBezTo>
                  <a:pt x="2350" y="181"/>
                  <a:pt x="2430" y="131"/>
                  <a:pt x="2354" y="163"/>
                </a:cubicBezTo>
                <a:cubicBezTo>
                  <a:pt x="2345" y="167"/>
                  <a:pt x="2338" y="175"/>
                  <a:pt x="2329" y="180"/>
                </a:cubicBezTo>
                <a:cubicBezTo>
                  <a:pt x="2321" y="184"/>
                  <a:pt x="2312" y="185"/>
                  <a:pt x="2304" y="188"/>
                </a:cubicBezTo>
                <a:cubicBezTo>
                  <a:pt x="2243" y="230"/>
                  <a:pt x="2175" y="290"/>
                  <a:pt x="2104" y="313"/>
                </a:cubicBezTo>
                <a:cubicBezTo>
                  <a:pt x="2063" y="374"/>
                  <a:pt x="1944" y="374"/>
                  <a:pt x="1879" y="380"/>
                </a:cubicBezTo>
                <a:cubicBezTo>
                  <a:pt x="1843" y="393"/>
                  <a:pt x="1842" y="409"/>
                  <a:pt x="1803" y="397"/>
                </a:cubicBezTo>
                <a:cubicBezTo>
                  <a:pt x="1847" y="383"/>
                  <a:pt x="1821" y="394"/>
                  <a:pt x="1879" y="355"/>
                </a:cubicBezTo>
                <a:cubicBezTo>
                  <a:pt x="1887" y="349"/>
                  <a:pt x="1904" y="338"/>
                  <a:pt x="1904" y="338"/>
                </a:cubicBezTo>
                <a:cubicBezTo>
                  <a:pt x="1920" y="313"/>
                  <a:pt x="1928" y="291"/>
                  <a:pt x="1937" y="263"/>
                </a:cubicBezTo>
                <a:cubicBezTo>
                  <a:pt x="1934" y="246"/>
                  <a:pt x="1943" y="222"/>
                  <a:pt x="1929" y="213"/>
                </a:cubicBezTo>
                <a:cubicBezTo>
                  <a:pt x="1907" y="200"/>
                  <a:pt x="1773" y="186"/>
                  <a:pt x="1737" y="180"/>
                </a:cubicBezTo>
                <a:cubicBezTo>
                  <a:pt x="1742" y="163"/>
                  <a:pt x="1758" y="147"/>
                  <a:pt x="1753" y="130"/>
                </a:cubicBezTo>
                <a:cubicBezTo>
                  <a:pt x="1735" y="75"/>
                  <a:pt x="1694" y="71"/>
                  <a:pt x="1645" y="63"/>
                </a:cubicBezTo>
                <a:cubicBezTo>
                  <a:pt x="1557" y="67"/>
                  <a:pt x="1408" y="80"/>
                  <a:pt x="1319" y="63"/>
                </a:cubicBezTo>
                <a:cubicBezTo>
                  <a:pt x="1309" y="61"/>
                  <a:pt x="1296" y="20"/>
                  <a:pt x="1294" y="13"/>
                </a:cubicBezTo>
                <a:cubicBezTo>
                  <a:pt x="1099" y="19"/>
                  <a:pt x="1080" y="0"/>
                  <a:pt x="952" y="46"/>
                </a:cubicBezTo>
                <a:cubicBezTo>
                  <a:pt x="919" y="58"/>
                  <a:pt x="885" y="69"/>
                  <a:pt x="852" y="80"/>
                </a:cubicBezTo>
                <a:cubicBezTo>
                  <a:pt x="835" y="86"/>
                  <a:pt x="802" y="96"/>
                  <a:pt x="802" y="96"/>
                </a:cubicBezTo>
                <a:cubicBezTo>
                  <a:pt x="755" y="66"/>
                  <a:pt x="748" y="98"/>
                  <a:pt x="702" y="113"/>
                </a:cubicBezTo>
                <a:cubicBezTo>
                  <a:pt x="685" y="124"/>
                  <a:pt x="668" y="135"/>
                  <a:pt x="651" y="146"/>
                </a:cubicBezTo>
                <a:cubicBezTo>
                  <a:pt x="643" y="152"/>
                  <a:pt x="626" y="163"/>
                  <a:pt x="626" y="163"/>
                </a:cubicBezTo>
                <a:cubicBezTo>
                  <a:pt x="613" y="204"/>
                  <a:pt x="594" y="232"/>
                  <a:pt x="560" y="255"/>
                </a:cubicBezTo>
                <a:cubicBezTo>
                  <a:pt x="554" y="272"/>
                  <a:pt x="542" y="288"/>
                  <a:pt x="560" y="305"/>
                </a:cubicBezTo>
                <a:cubicBezTo>
                  <a:pt x="581" y="326"/>
                  <a:pt x="614" y="334"/>
                  <a:pt x="635" y="355"/>
                </a:cubicBezTo>
                <a:cubicBezTo>
                  <a:pt x="667" y="387"/>
                  <a:pt x="650" y="373"/>
                  <a:pt x="685" y="397"/>
                </a:cubicBezTo>
                <a:cubicBezTo>
                  <a:pt x="703" y="454"/>
                  <a:pt x="678" y="388"/>
                  <a:pt x="718" y="447"/>
                </a:cubicBezTo>
                <a:cubicBezTo>
                  <a:pt x="737" y="476"/>
                  <a:pt x="743" y="521"/>
                  <a:pt x="752" y="555"/>
                </a:cubicBezTo>
                <a:cubicBezTo>
                  <a:pt x="750" y="572"/>
                  <a:pt x="748" y="630"/>
                  <a:pt x="735" y="656"/>
                </a:cubicBezTo>
                <a:cubicBezTo>
                  <a:pt x="705" y="717"/>
                  <a:pt x="588" y="735"/>
                  <a:pt x="526" y="747"/>
                </a:cubicBezTo>
                <a:cubicBezTo>
                  <a:pt x="521" y="756"/>
                  <a:pt x="518" y="767"/>
                  <a:pt x="510" y="773"/>
                </a:cubicBezTo>
                <a:cubicBezTo>
                  <a:pt x="503" y="779"/>
                  <a:pt x="488" y="789"/>
                  <a:pt x="484" y="781"/>
                </a:cubicBezTo>
                <a:cubicBezTo>
                  <a:pt x="478" y="768"/>
                  <a:pt x="490" y="753"/>
                  <a:pt x="493" y="739"/>
                </a:cubicBezTo>
                <a:cubicBezTo>
                  <a:pt x="490" y="703"/>
                  <a:pt x="491" y="666"/>
                  <a:pt x="484" y="631"/>
                </a:cubicBezTo>
                <a:cubicBezTo>
                  <a:pt x="482" y="622"/>
                  <a:pt x="478" y="648"/>
                  <a:pt x="476" y="656"/>
                </a:cubicBezTo>
                <a:cubicBezTo>
                  <a:pt x="470" y="677"/>
                  <a:pt x="473" y="702"/>
                  <a:pt x="443" y="706"/>
                </a:cubicBezTo>
                <a:cubicBezTo>
                  <a:pt x="349" y="718"/>
                  <a:pt x="254" y="715"/>
                  <a:pt x="159" y="722"/>
                </a:cubicBezTo>
                <a:cubicBezTo>
                  <a:pt x="126" y="719"/>
                  <a:pt x="92" y="721"/>
                  <a:pt x="59" y="714"/>
                </a:cubicBezTo>
                <a:cubicBezTo>
                  <a:pt x="49" y="712"/>
                  <a:pt x="34" y="707"/>
                  <a:pt x="34" y="697"/>
                </a:cubicBezTo>
                <a:cubicBezTo>
                  <a:pt x="34" y="688"/>
                  <a:pt x="51" y="703"/>
                  <a:pt x="59" y="706"/>
                </a:cubicBezTo>
                <a:cubicBezTo>
                  <a:pt x="99" y="719"/>
                  <a:pt x="135" y="731"/>
                  <a:pt x="176" y="739"/>
                </a:cubicBezTo>
                <a:cubicBezTo>
                  <a:pt x="243" y="736"/>
                  <a:pt x="310" y="742"/>
                  <a:pt x="376" y="731"/>
                </a:cubicBezTo>
                <a:cubicBezTo>
                  <a:pt x="396" y="728"/>
                  <a:pt x="426" y="697"/>
                  <a:pt x="426" y="697"/>
                </a:cubicBezTo>
                <a:cubicBezTo>
                  <a:pt x="465" y="639"/>
                  <a:pt x="448" y="664"/>
                  <a:pt x="476" y="622"/>
                </a:cubicBezTo>
                <a:cubicBezTo>
                  <a:pt x="482" y="614"/>
                  <a:pt x="493" y="597"/>
                  <a:pt x="493" y="597"/>
                </a:cubicBezTo>
                <a:cubicBezTo>
                  <a:pt x="498" y="580"/>
                  <a:pt x="510" y="565"/>
                  <a:pt x="510" y="547"/>
                </a:cubicBezTo>
                <a:cubicBezTo>
                  <a:pt x="510" y="504"/>
                  <a:pt x="479" y="483"/>
                  <a:pt x="443" y="472"/>
                </a:cubicBezTo>
                <a:cubicBezTo>
                  <a:pt x="423" y="474"/>
                  <a:pt x="356" y="462"/>
                  <a:pt x="351" y="505"/>
                </a:cubicBezTo>
                <a:cubicBezTo>
                  <a:pt x="349" y="522"/>
                  <a:pt x="349" y="541"/>
                  <a:pt x="359" y="555"/>
                </a:cubicBezTo>
                <a:cubicBezTo>
                  <a:pt x="370" y="572"/>
                  <a:pt x="409" y="589"/>
                  <a:pt x="409" y="589"/>
                </a:cubicBezTo>
                <a:cubicBezTo>
                  <a:pt x="491" y="581"/>
                  <a:pt x="511" y="595"/>
                  <a:pt x="493" y="522"/>
                </a:cubicBezTo>
                <a:cubicBezTo>
                  <a:pt x="479" y="525"/>
                  <a:pt x="463" y="522"/>
                  <a:pt x="451" y="530"/>
                </a:cubicBezTo>
                <a:cubicBezTo>
                  <a:pt x="438" y="539"/>
                  <a:pt x="443" y="573"/>
                  <a:pt x="451" y="581"/>
                </a:cubicBezTo>
                <a:cubicBezTo>
                  <a:pt x="457" y="587"/>
                  <a:pt x="468" y="586"/>
                  <a:pt x="476" y="589"/>
                </a:cubicBezTo>
                <a:cubicBezTo>
                  <a:pt x="473" y="572"/>
                  <a:pt x="475" y="554"/>
                  <a:pt x="468" y="539"/>
                </a:cubicBezTo>
                <a:cubicBezTo>
                  <a:pt x="464" y="530"/>
                  <a:pt x="446" y="512"/>
                  <a:pt x="443" y="522"/>
                </a:cubicBezTo>
                <a:cubicBezTo>
                  <a:pt x="436" y="543"/>
                  <a:pt x="448" y="567"/>
                  <a:pt x="451" y="589"/>
                </a:cubicBezTo>
                <a:cubicBezTo>
                  <a:pt x="459" y="586"/>
                  <a:pt x="473" y="589"/>
                  <a:pt x="476" y="581"/>
                </a:cubicBezTo>
                <a:cubicBezTo>
                  <a:pt x="481" y="568"/>
                  <a:pt x="480" y="547"/>
                  <a:pt x="468" y="539"/>
                </a:cubicBezTo>
                <a:cubicBezTo>
                  <a:pt x="460" y="533"/>
                  <a:pt x="454" y="554"/>
                  <a:pt x="451" y="564"/>
                </a:cubicBezTo>
                <a:cubicBezTo>
                  <a:pt x="450" y="568"/>
                  <a:pt x="456" y="569"/>
                  <a:pt x="459" y="572"/>
                </a:cubicBezTo>
              </a:path>
            </a:pathLst>
          </a:custGeom>
          <a:solidFill>
            <a:schemeClr val="accent1"/>
          </a:solidFill>
          <a:ln w="12700" cap="sq" cmpd="sng">
            <a:solidFill>
              <a:schemeClr val="tx1"/>
            </a:solidFill>
            <a:prstDash val="solid"/>
            <a:round/>
            <a:headEnd type="none" w="sm" len="sm"/>
            <a:tailEnd type="none" w="sm" len="sm"/>
          </a:ln>
        </p:spPr>
        <p:txBody>
          <a:bodyPr wrap="none" anchor="ctr"/>
          <a:lstStyle/>
          <a:p>
            <a:endParaRPr lang="en-GB"/>
          </a:p>
        </p:txBody>
      </p:sp>
      <p:sp>
        <p:nvSpPr>
          <p:cNvPr id="53252" name="Freeform 4"/>
          <p:cNvSpPr>
            <a:spLocks/>
          </p:cNvSpPr>
          <p:nvPr/>
        </p:nvSpPr>
        <p:spPr bwMode="auto">
          <a:xfrm>
            <a:off x="304800" y="6019800"/>
            <a:ext cx="1422400" cy="574675"/>
          </a:xfrm>
          <a:custGeom>
            <a:avLst/>
            <a:gdLst>
              <a:gd name="T0" fmla="*/ 2147483647 w 3105"/>
              <a:gd name="T1" fmla="*/ 2147483647 h 1237"/>
              <a:gd name="T2" fmla="*/ 2147483647 w 3105"/>
              <a:gd name="T3" fmla="*/ 2147483647 h 1237"/>
              <a:gd name="T4" fmla="*/ 2147483647 w 3105"/>
              <a:gd name="T5" fmla="*/ 2147483647 h 1237"/>
              <a:gd name="T6" fmla="*/ 2147483647 w 3105"/>
              <a:gd name="T7" fmla="*/ 2147483647 h 1237"/>
              <a:gd name="T8" fmla="*/ 2147483647 w 3105"/>
              <a:gd name="T9" fmla="*/ 2147483647 h 1237"/>
              <a:gd name="T10" fmla="*/ 2147483647 w 3105"/>
              <a:gd name="T11" fmla="*/ 2147483647 h 1237"/>
              <a:gd name="T12" fmla="*/ 2147483647 w 3105"/>
              <a:gd name="T13" fmla="*/ 2147483647 h 1237"/>
              <a:gd name="T14" fmla="*/ 2147483647 w 3105"/>
              <a:gd name="T15" fmla="*/ 2147483647 h 1237"/>
              <a:gd name="T16" fmla="*/ 2147483647 w 3105"/>
              <a:gd name="T17" fmla="*/ 2147483647 h 1237"/>
              <a:gd name="T18" fmla="*/ 2147483647 w 3105"/>
              <a:gd name="T19" fmla="*/ 2147483647 h 1237"/>
              <a:gd name="T20" fmla="*/ 2147483647 w 3105"/>
              <a:gd name="T21" fmla="*/ 2147483647 h 1237"/>
              <a:gd name="T22" fmla="*/ 2147483647 w 3105"/>
              <a:gd name="T23" fmla="*/ 2147483647 h 1237"/>
              <a:gd name="T24" fmla="*/ 2147483647 w 3105"/>
              <a:gd name="T25" fmla="*/ 2147483647 h 1237"/>
              <a:gd name="T26" fmla="*/ 2147483647 w 3105"/>
              <a:gd name="T27" fmla="*/ 2147483647 h 1237"/>
              <a:gd name="T28" fmla="*/ 2147483647 w 3105"/>
              <a:gd name="T29" fmla="*/ 2147483647 h 1237"/>
              <a:gd name="T30" fmla="*/ 2147483647 w 3105"/>
              <a:gd name="T31" fmla="*/ 2147483647 h 1237"/>
              <a:gd name="T32" fmla="*/ 2147483647 w 3105"/>
              <a:gd name="T33" fmla="*/ 2147483647 h 1237"/>
              <a:gd name="T34" fmla="*/ 2147483647 w 3105"/>
              <a:gd name="T35" fmla="*/ 2147483647 h 1237"/>
              <a:gd name="T36" fmla="*/ 2147483647 w 3105"/>
              <a:gd name="T37" fmla="*/ 2147483647 h 1237"/>
              <a:gd name="T38" fmla="*/ 2147483647 w 3105"/>
              <a:gd name="T39" fmla="*/ 2147483647 h 1237"/>
              <a:gd name="T40" fmla="*/ 2147483647 w 3105"/>
              <a:gd name="T41" fmla="*/ 2147483647 h 1237"/>
              <a:gd name="T42" fmla="*/ 2147483647 w 3105"/>
              <a:gd name="T43" fmla="*/ 2147483647 h 1237"/>
              <a:gd name="T44" fmla="*/ 2147483647 w 3105"/>
              <a:gd name="T45" fmla="*/ 2147483647 h 1237"/>
              <a:gd name="T46" fmla="*/ 2147483647 w 3105"/>
              <a:gd name="T47" fmla="*/ 2147483647 h 1237"/>
              <a:gd name="T48" fmla="*/ 2147483647 w 3105"/>
              <a:gd name="T49" fmla="*/ 2147483647 h 1237"/>
              <a:gd name="T50" fmla="*/ 2147483647 w 3105"/>
              <a:gd name="T51" fmla="*/ 2147483647 h 1237"/>
              <a:gd name="T52" fmla="*/ 2147483647 w 3105"/>
              <a:gd name="T53" fmla="*/ 2147483647 h 1237"/>
              <a:gd name="T54" fmla="*/ 2147483647 w 3105"/>
              <a:gd name="T55" fmla="*/ 2147483647 h 1237"/>
              <a:gd name="T56" fmla="*/ 2147483647 w 3105"/>
              <a:gd name="T57" fmla="*/ 2147483647 h 1237"/>
              <a:gd name="T58" fmla="*/ 2147483647 w 3105"/>
              <a:gd name="T59" fmla="*/ 2147483647 h 1237"/>
              <a:gd name="T60" fmla="*/ 2147483647 w 3105"/>
              <a:gd name="T61" fmla="*/ 2147483647 h 1237"/>
              <a:gd name="T62" fmla="*/ 2147483647 w 3105"/>
              <a:gd name="T63" fmla="*/ 2147483647 h 1237"/>
              <a:gd name="T64" fmla="*/ 2147483647 w 3105"/>
              <a:gd name="T65" fmla="*/ 2147483647 h 1237"/>
              <a:gd name="T66" fmla="*/ 2147483647 w 3105"/>
              <a:gd name="T67" fmla="*/ 2147483647 h 1237"/>
              <a:gd name="T68" fmla="*/ 2147483647 w 3105"/>
              <a:gd name="T69" fmla="*/ 2147483647 h 1237"/>
              <a:gd name="T70" fmla="*/ 2147483647 w 3105"/>
              <a:gd name="T71" fmla="*/ 2147483647 h 1237"/>
              <a:gd name="T72" fmla="*/ 2147483647 w 3105"/>
              <a:gd name="T73" fmla="*/ 2147483647 h 1237"/>
              <a:gd name="T74" fmla="*/ 2147483647 w 3105"/>
              <a:gd name="T75" fmla="*/ 2147483647 h 1237"/>
              <a:gd name="T76" fmla="*/ 2147483647 w 3105"/>
              <a:gd name="T77" fmla="*/ 2147483647 h 1237"/>
              <a:gd name="T78" fmla="*/ 2147483647 w 3105"/>
              <a:gd name="T79" fmla="*/ 2147483647 h 1237"/>
              <a:gd name="T80" fmla="*/ 2147483647 w 3105"/>
              <a:gd name="T81" fmla="*/ 2147483647 h 1237"/>
              <a:gd name="T82" fmla="*/ 2147483647 w 3105"/>
              <a:gd name="T83" fmla="*/ 2147483647 h 1237"/>
              <a:gd name="T84" fmla="*/ 2147483647 w 3105"/>
              <a:gd name="T85" fmla="*/ 2147483647 h 1237"/>
              <a:gd name="T86" fmla="*/ 2147483647 w 3105"/>
              <a:gd name="T87" fmla="*/ 2147483647 h 1237"/>
              <a:gd name="T88" fmla="*/ 2147483647 w 3105"/>
              <a:gd name="T89" fmla="*/ 2147483647 h 1237"/>
              <a:gd name="T90" fmla="*/ 2147483647 w 3105"/>
              <a:gd name="T91" fmla="*/ 2147483647 h 1237"/>
              <a:gd name="T92" fmla="*/ 2147483647 w 3105"/>
              <a:gd name="T93" fmla="*/ 2147483647 h 1237"/>
              <a:gd name="T94" fmla="*/ 2147483647 w 3105"/>
              <a:gd name="T95" fmla="*/ 2147483647 h 1237"/>
              <a:gd name="T96" fmla="*/ 2147483647 w 3105"/>
              <a:gd name="T97" fmla="*/ 2147483647 h 1237"/>
              <a:gd name="T98" fmla="*/ 2147483647 w 3105"/>
              <a:gd name="T99" fmla="*/ 2147483647 h 1237"/>
              <a:gd name="T100" fmla="*/ 2147483647 w 3105"/>
              <a:gd name="T101" fmla="*/ 2147483647 h 1237"/>
              <a:gd name="T102" fmla="*/ 2147483647 w 3105"/>
              <a:gd name="T103" fmla="*/ 2147483647 h 1237"/>
              <a:gd name="T104" fmla="*/ 2147483647 w 3105"/>
              <a:gd name="T105" fmla="*/ 2147483647 h 1237"/>
              <a:gd name="T106" fmla="*/ 2147483647 w 3105"/>
              <a:gd name="T107" fmla="*/ 2147483647 h 123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105"/>
              <a:gd name="T163" fmla="*/ 0 h 1237"/>
              <a:gd name="T164" fmla="*/ 3105 w 3105"/>
              <a:gd name="T165" fmla="*/ 1237 h 123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105" h="1237">
                <a:moveTo>
                  <a:pt x="833" y="175"/>
                </a:moveTo>
                <a:cubicBezTo>
                  <a:pt x="800" y="124"/>
                  <a:pt x="720" y="137"/>
                  <a:pt x="666" y="133"/>
                </a:cubicBezTo>
                <a:cubicBezTo>
                  <a:pt x="528" y="141"/>
                  <a:pt x="494" y="143"/>
                  <a:pt x="383" y="183"/>
                </a:cubicBezTo>
                <a:cubicBezTo>
                  <a:pt x="347" y="196"/>
                  <a:pt x="319" y="213"/>
                  <a:pt x="282" y="225"/>
                </a:cubicBezTo>
                <a:cubicBezTo>
                  <a:pt x="274" y="228"/>
                  <a:pt x="257" y="233"/>
                  <a:pt x="257" y="233"/>
                </a:cubicBezTo>
                <a:cubicBezTo>
                  <a:pt x="208" y="266"/>
                  <a:pt x="146" y="296"/>
                  <a:pt x="107" y="342"/>
                </a:cubicBezTo>
                <a:cubicBezTo>
                  <a:pt x="93" y="359"/>
                  <a:pt x="78" y="375"/>
                  <a:pt x="65" y="392"/>
                </a:cubicBezTo>
                <a:cubicBezTo>
                  <a:pt x="53" y="408"/>
                  <a:pt x="32" y="442"/>
                  <a:pt x="32" y="442"/>
                </a:cubicBezTo>
                <a:cubicBezTo>
                  <a:pt x="24" y="467"/>
                  <a:pt x="15" y="492"/>
                  <a:pt x="7" y="517"/>
                </a:cubicBezTo>
                <a:cubicBezTo>
                  <a:pt x="24" y="572"/>
                  <a:pt x="0" y="514"/>
                  <a:pt x="40" y="559"/>
                </a:cubicBezTo>
                <a:cubicBezTo>
                  <a:pt x="86" y="611"/>
                  <a:pt x="75" y="625"/>
                  <a:pt x="149" y="651"/>
                </a:cubicBezTo>
                <a:cubicBezTo>
                  <a:pt x="238" y="645"/>
                  <a:pt x="338" y="651"/>
                  <a:pt x="416" y="601"/>
                </a:cubicBezTo>
                <a:cubicBezTo>
                  <a:pt x="434" y="574"/>
                  <a:pt x="456" y="562"/>
                  <a:pt x="474" y="534"/>
                </a:cubicBezTo>
                <a:cubicBezTo>
                  <a:pt x="474" y="534"/>
                  <a:pt x="480" y="551"/>
                  <a:pt x="483" y="559"/>
                </a:cubicBezTo>
                <a:cubicBezTo>
                  <a:pt x="486" y="567"/>
                  <a:pt x="488" y="576"/>
                  <a:pt x="491" y="584"/>
                </a:cubicBezTo>
                <a:cubicBezTo>
                  <a:pt x="485" y="527"/>
                  <a:pt x="496" y="493"/>
                  <a:pt x="441" y="476"/>
                </a:cubicBezTo>
                <a:cubicBezTo>
                  <a:pt x="416" y="459"/>
                  <a:pt x="395" y="451"/>
                  <a:pt x="366" y="442"/>
                </a:cubicBezTo>
                <a:cubicBezTo>
                  <a:pt x="353" y="403"/>
                  <a:pt x="333" y="350"/>
                  <a:pt x="374" y="317"/>
                </a:cubicBezTo>
                <a:cubicBezTo>
                  <a:pt x="390" y="304"/>
                  <a:pt x="413" y="305"/>
                  <a:pt x="433" y="300"/>
                </a:cubicBezTo>
                <a:cubicBezTo>
                  <a:pt x="501" y="309"/>
                  <a:pt x="505" y="302"/>
                  <a:pt x="525" y="359"/>
                </a:cubicBezTo>
                <a:cubicBezTo>
                  <a:pt x="515" y="460"/>
                  <a:pt x="530" y="466"/>
                  <a:pt x="441" y="450"/>
                </a:cubicBezTo>
                <a:cubicBezTo>
                  <a:pt x="459" y="423"/>
                  <a:pt x="481" y="407"/>
                  <a:pt x="491" y="375"/>
                </a:cubicBezTo>
                <a:cubicBezTo>
                  <a:pt x="488" y="362"/>
                  <a:pt x="486" y="307"/>
                  <a:pt x="449" y="350"/>
                </a:cubicBezTo>
                <a:cubicBezTo>
                  <a:pt x="438" y="363"/>
                  <a:pt x="433" y="400"/>
                  <a:pt x="433" y="400"/>
                </a:cubicBezTo>
                <a:cubicBezTo>
                  <a:pt x="436" y="417"/>
                  <a:pt x="431" y="437"/>
                  <a:pt x="441" y="450"/>
                </a:cubicBezTo>
                <a:cubicBezTo>
                  <a:pt x="454" y="467"/>
                  <a:pt x="472" y="434"/>
                  <a:pt x="483" y="417"/>
                </a:cubicBezTo>
                <a:cubicBezTo>
                  <a:pt x="502" y="359"/>
                  <a:pt x="516" y="362"/>
                  <a:pt x="474" y="375"/>
                </a:cubicBezTo>
                <a:cubicBezTo>
                  <a:pt x="456" y="430"/>
                  <a:pt x="447" y="473"/>
                  <a:pt x="483" y="526"/>
                </a:cubicBezTo>
                <a:cubicBezTo>
                  <a:pt x="503" y="589"/>
                  <a:pt x="487" y="656"/>
                  <a:pt x="433" y="693"/>
                </a:cubicBezTo>
                <a:cubicBezTo>
                  <a:pt x="447" y="737"/>
                  <a:pt x="434" y="713"/>
                  <a:pt x="491" y="751"/>
                </a:cubicBezTo>
                <a:cubicBezTo>
                  <a:pt x="499" y="757"/>
                  <a:pt x="516" y="768"/>
                  <a:pt x="516" y="768"/>
                </a:cubicBezTo>
                <a:cubicBezTo>
                  <a:pt x="536" y="763"/>
                  <a:pt x="559" y="764"/>
                  <a:pt x="575" y="751"/>
                </a:cubicBezTo>
                <a:cubicBezTo>
                  <a:pt x="628" y="708"/>
                  <a:pt x="553" y="738"/>
                  <a:pt x="616" y="718"/>
                </a:cubicBezTo>
                <a:cubicBezTo>
                  <a:pt x="622" y="710"/>
                  <a:pt x="626" y="700"/>
                  <a:pt x="633" y="693"/>
                </a:cubicBezTo>
                <a:cubicBezTo>
                  <a:pt x="640" y="686"/>
                  <a:pt x="652" y="684"/>
                  <a:pt x="658" y="676"/>
                </a:cubicBezTo>
                <a:cubicBezTo>
                  <a:pt x="669" y="662"/>
                  <a:pt x="667" y="642"/>
                  <a:pt x="675" y="626"/>
                </a:cubicBezTo>
                <a:cubicBezTo>
                  <a:pt x="703" y="570"/>
                  <a:pt x="681" y="631"/>
                  <a:pt x="700" y="576"/>
                </a:cubicBezTo>
                <a:cubicBezTo>
                  <a:pt x="706" y="559"/>
                  <a:pt x="711" y="543"/>
                  <a:pt x="717" y="526"/>
                </a:cubicBezTo>
                <a:cubicBezTo>
                  <a:pt x="723" y="509"/>
                  <a:pt x="733" y="476"/>
                  <a:pt x="733" y="476"/>
                </a:cubicBezTo>
                <a:cubicBezTo>
                  <a:pt x="730" y="454"/>
                  <a:pt x="729" y="431"/>
                  <a:pt x="725" y="409"/>
                </a:cubicBezTo>
                <a:cubicBezTo>
                  <a:pt x="724" y="400"/>
                  <a:pt x="717" y="375"/>
                  <a:pt x="717" y="384"/>
                </a:cubicBezTo>
                <a:cubicBezTo>
                  <a:pt x="717" y="398"/>
                  <a:pt x="722" y="411"/>
                  <a:pt x="725" y="425"/>
                </a:cubicBezTo>
                <a:cubicBezTo>
                  <a:pt x="718" y="572"/>
                  <a:pt x="752" y="578"/>
                  <a:pt x="658" y="642"/>
                </a:cubicBezTo>
                <a:cubicBezTo>
                  <a:pt x="650" y="648"/>
                  <a:pt x="683" y="626"/>
                  <a:pt x="683" y="626"/>
                </a:cubicBezTo>
                <a:cubicBezTo>
                  <a:pt x="686" y="618"/>
                  <a:pt x="682" y="601"/>
                  <a:pt x="691" y="601"/>
                </a:cubicBezTo>
                <a:cubicBezTo>
                  <a:pt x="701" y="601"/>
                  <a:pt x="708" y="616"/>
                  <a:pt x="708" y="626"/>
                </a:cubicBezTo>
                <a:cubicBezTo>
                  <a:pt x="708" y="656"/>
                  <a:pt x="641" y="684"/>
                  <a:pt x="641" y="684"/>
                </a:cubicBezTo>
                <a:cubicBezTo>
                  <a:pt x="630" y="718"/>
                  <a:pt x="633" y="727"/>
                  <a:pt x="583" y="743"/>
                </a:cubicBezTo>
                <a:cubicBezTo>
                  <a:pt x="566" y="748"/>
                  <a:pt x="533" y="759"/>
                  <a:pt x="533" y="759"/>
                </a:cubicBezTo>
                <a:cubicBezTo>
                  <a:pt x="541" y="762"/>
                  <a:pt x="549" y="768"/>
                  <a:pt x="558" y="768"/>
                </a:cubicBezTo>
                <a:cubicBezTo>
                  <a:pt x="589" y="768"/>
                  <a:pt x="621" y="768"/>
                  <a:pt x="650" y="759"/>
                </a:cubicBezTo>
                <a:cubicBezTo>
                  <a:pt x="662" y="755"/>
                  <a:pt x="671" y="718"/>
                  <a:pt x="675" y="709"/>
                </a:cubicBezTo>
                <a:cubicBezTo>
                  <a:pt x="692" y="676"/>
                  <a:pt x="704" y="640"/>
                  <a:pt x="725" y="609"/>
                </a:cubicBezTo>
                <a:cubicBezTo>
                  <a:pt x="733" y="584"/>
                  <a:pt x="742" y="559"/>
                  <a:pt x="750" y="534"/>
                </a:cubicBezTo>
                <a:cubicBezTo>
                  <a:pt x="748" y="523"/>
                  <a:pt x="747" y="416"/>
                  <a:pt x="725" y="484"/>
                </a:cubicBezTo>
                <a:cubicBezTo>
                  <a:pt x="718" y="533"/>
                  <a:pt x="707" y="597"/>
                  <a:pt x="683" y="642"/>
                </a:cubicBezTo>
                <a:cubicBezTo>
                  <a:pt x="669" y="669"/>
                  <a:pt x="659" y="702"/>
                  <a:pt x="633" y="718"/>
                </a:cubicBezTo>
                <a:cubicBezTo>
                  <a:pt x="625" y="723"/>
                  <a:pt x="598" y="732"/>
                  <a:pt x="608" y="734"/>
                </a:cubicBezTo>
                <a:cubicBezTo>
                  <a:pt x="630" y="738"/>
                  <a:pt x="653" y="729"/>
                  <a:pt x="675" y="726"/>
                </a:cubicBezTo>
                <a:cubicBezTo>
                  <a:pt x="667" y="729"/>
                  <a:pt x="650" y="743"/>
                  <a:pt x="650" y="734"/>
                </a:cubicBezTo>
                <a:cubicBezTo>
                  <a:pt x="650" y="724"/>
                  <a:pt x="668" y="725"/>
                  <a:pt x="675" y="718"/>
                </a:cubicBezTo>
                <a:cubicBezTo>
                  <a:pt x="694" y="699"/>
                  <a:pt x="702" y="665"/>
                  <a:pt x="717" y="642"/>
                </a:cubicBezTo>
                <a:cubicBezTo>
                  <a:pt x="717" y="642"/>
                  <a:pt x="700" y="653"/>
                  <a:pt x="691" y="659"/>
                </a:cubicBezTo>
                <a:cubicBezTo>
                  <a:pt x="672" y="689"/>
                  <a:pt x="658" y="698"/>
                  <a:pt x="625" y="709"/>
                </a:cubicBezTo>
                <a:cubicBezTo>
                  <a:pt x="558" y="754"/>
                  <a:pt x="596" y="736"/>
                  <a:pt x="525" y="759"/>
                </a:cubicBezTo>
                <a:cubicBezTo>
                  <a:pt x="516" y="762"/>
                  <a:pt x="499" y="768"/>
                  <a:pt x="499" y="768"/>
                </a:cubicBezTo>
                <a:cubicBezTo>
                  <a:pt x="438" y="755"/>
                  <a:pt x="463" y="756"/>
                  <a:pt x="433" y="709"/>
                </a:cubicBezTo>
                <a:cubicBezTo>
                  <a:pt x="493" y="690"/>
                  <a:pt x="488" y="701"/>
                  <a:pt x="508" y="642"/>
                </a:cubicBezTo>
                <a:cubicBezTo>
                  <a:pt x="505" y="612"/>
                  <a:pt x="521" y="572"/>
                  <a:pt x="499" y="551"/>
                </a:cubicBezTo>
                <a:cubicBezTo>
                  <a:pt x="485" y="537"/>
                  <a:pt x="477" y="584"/>
                  <a:pt x="466" y="601"/>
                </a:cubicBezTo>
                <a:cubicBezTo>
                  <a:pt x="450" y="626"/>
                  <a:pt x="417" y="634"/>
                  <a:pt x="391" y="642"/>
                </a:cubicBezTo>
                <a:cubicBezTo>
                  <a:pt x="228" y="636"/>
                  <a:pt x="210" y="654"/>
                  <a:pt x="107" y="617"/>
                </a:cubicBezTo>
                <a:cubicBezTo>
                  <a:pt x="58" y="545"/>
                  <a:pt x="124" y="635"/>
                  <a:pt x="65" y="576"/>
                </a:cubicBezTo>
                <a:cubicBezTo>
                  <a:pt x="26" y="537"/>
                  <a:pt x="75" y="560"/>
                  <a:pt x="24" y="542"/>
                </a:cubicBezTo>
                <a:cubicBezTo>
                  <a:pt x="28" y="627"/>
                  <a:pt x="10" y="738"/>
                  <a:pt x="90" y="793"/>
                </a:cubicBezTo>
                <a:cubicBezTo>
                  <a:pt x="111" y="851"/>
                  <a:pt x="148" y="901"/>
                  <a:pt x="199" y="935"/>
                </a:cubicBezTo>
                <a:cubicBezTo>
                  <a:pt x="235" y="987"/>
                  <a:pt x="285" y="1006"/>
                  <a:pt x="341" y="1026"/>
                </a:cubicBezTo>
                <a:cubicBezTo>
                  <a:pt x="424" y="1056"/>
                  <a:pt x="503" y="1084"/>
                  <a:pt x="591" y="1093"/>
                </a:cubicBezTo>
                <a:cubicBezTo>
                  <a:pt x="727" y="1088"/>
                  <a:pt x="789" y="1074"/>
                  <a:pt x="900" y="1110"/>
                </a:cubicBezTo>
                <a:cubicBezTo>
                  <a:pt x="908" y="1116"/>
                  <a:pt x="916" y="1123"/>
                  <a:pt x="925" y="1127"/>
                </a:cubicBezTo>
                <a:cubicBezTo>
                  <a:pt x="941" y="1134"/>
                  <a:pt x="975" y="1143"/>
                  <a:pt x="975" y="1143"/>
                </a:cubicBezTo>
                <a:cubicBezTo>
                  <a:pt x="1054" y="1197"/>
                  <a:pt x="1113" y="1223"/>
                  <a:pt x="1209" y="1235"/>
                </a:cubicBezTo>
                <a:cubicBezTo>
                  <a:pt x="1273" y="1232"/>
                  <a:pt x="1338" y="1237"/>
                  <a:pt x="1401" y="1227"/>
                </a:cubicBezTo>
                <a:cubicBezTo>
                  <a:pt x="1411" y="1225"/>
                  <a:pt x="1420" y="1212"/>
                  <a:pt x="1418" y="1202"/>
                </a:cubicBezTo>
                <a:cubicBezTo>
                  <a:pt x="1416" y="1193"/>
                  <a:pt x="1401" y="1196"/>
                  <a:pt x="1393" y="1193"/>
                </a:cubicBezTo>
                <a:cubicBezTo>
                  <a:pt x="1376" y="1187"/>
                  <a:pt x="1343" y="1177"/>
                  <a:pt x="1343" y="1177"/>
                </a:cubicBezTo>
                <a:cubicBezTo>
                  <a:pt x="1308" y="1153"/>
                  <a:pt x="1277" y="1125"/>
                  <a:pt x="1242" y="1102"/>
                </a:cubicBezTo>
                <a:cubicBezTo>
                  <a:pt x="1286" y="1086"/>
                  <a:pt x="1325" y="1114"/>
                  <a:pt x="1368" y="1127"/>
                </a:cubicBezTo>
                <a:cubicBezTo>
                  <a:pt x="1431" y="1146"/>
                  <a:pt x="1503" y="1146"/>
                  <a:pt x="1568" y="1152"/>
                </a:cubicBezTo>
                <a:cubicBezTo>
                  <a:pt x="1649" y="1149"/>
                  <a:pt x="1730" y="1150"/>
                  <a:pt x="1810" y="1143"/>
                </a:cubicBezTo>
                <a:cubicBezTo>
                  <a:pt x="1839" y="1141"/>
                  <a:pt x="1859" y="1125"/>
                  <a:pt x="1885" y="1118"/>
                </a:cubicBezTo>
                <a:cubicBezTo>
                  <a:pt x="1942" y="1104"/>
                  <a:pt x="1997" y="1088"/>
                  <a:pt x="2052" y="1068"/>
                </a:cubicBezTo>
                <a:cubicBezTo>
                  <a:pt x="2091" y="1029"/>
                  <a:pt x="2067" y="1049"/>
                  <a:pt x="2127" y="1010"/>
                </a:cubicBezTo>
                <a:cubicBezTo>
                  <a:pt x="2155" y="992"/>
                  <a:pt x="2166" y="962"/>
                  <a:pt x="2194" y="943"/>
                </a:cubicBezTo>
                <a:cubicBezTo>
                  <a:pt x="2213" y="915"/>
                  <a:pt x="2247" y="878"/>
                  <a:pt x="2278" y="868"/>
                </a:cubicBezTo>
                <a:cubicBezTo>
                  <a:pt x="2300" y="903"/>
                  <a:pt x="2331" y="922"/>
                  <a:pt x="2369" y="935"/>
                </a:cubicBezTo>
                <a:cubicBezTo>
                  <a:pt x="2386" y="941"/>
                  <a:pt x="2419" y="951"/>
                  <a:pt x="2419" y="951"/>
                </a:cubicBezTo>
                <a:cubicBezTo>
                  <a:pt x="2598" y="948"/>
                  <a:pt x="2863" y="982"/>
                  <a:pt x="3062" y="918"/>
                </a:cubicBezTo>
                <a:cubicBezTo>
                  <a:pt x="3101" y="861"/>
                  <a:pt x="3105" y="870"/>
                  <a:pt x="3029" y="860"/>
                </a:cubicBezTo>
                <a:cubicBezTo>
                  <a:pt x="3005" y="851"/>
                  <a:pt x="2977" y="846"/>
                  <a:pt x="2954" y="834"/>
                </a:cubicBezTo>
                <a:cubicBezTo>
                  <a:pt x="2916" y="815"/>
                  <a:pt x="2896" y="782"/>
                  <a:pt x="2854" y="768"/>
                </a:cubicBezTo>
                <a:cubicBezTo>
                  <a:pt x="2767" y="709"/>
                  <a:pt x="2618" y="704"/>
                  <a:pt x="2520" y="693"/>
                </a:cubicBezTo>
                <a:cubicBezTo>
                  <a:pt x="2492" y="690"/>
                  <a:pt x="2436" y="684"/>
                  <a:pt x="2436" y="684"/>
                </a:cubicBezTo>
                <a:cubicBezTo>
                  <a:pt x="2425" y="681"/>
                  <a:pt x="2408" y="686"/>
                  <a:pt x="2403" y="676"/>
                </a:cubicBezTo>
                <a:cubicBezTo>
                  <a:pt x="2399" y="668"/>
                  <a:pt x="2419" y="670"/>
                  <a:pt x="2428" y="668"/>
                </a:cubicBezTo>
                <a:cubicBezTo>
                  <a:pt x="2450" y="664"/>
                  <a:pt x="2473" y="662"/>
                  <a:pt x="2495" y="659"/>
                </a:cubicBezTo>
                <a:cubicBezTo>
                  <a:pt x="2523" y="656"/>
                  <a:pt x="2550" y="654"/>
                  <a:pt x="2578" y="651"/>
                </a:cubicBezTo>
                <a:cubicBezTo>
                  <a:pt x="2608" y="643"/>
                  <a:pt x="2638" y="638"/>
                  <a:pt x="2662" y="617"/>
                </a:cubicBezTo>
                <a:cubicBezTo>
                  <a:pt x="2694" y="589"/>
                  <a:pt x="2718" y="548"/>
                  <a:pt x="2753" y="526"/>
                </a:cubicBezTo>
                <a:cubicBezTo>
                  <a:pt x="2759" y="518"/>
                  <a:pt x="2765" y="510"/>
                  <a:pt x="2770" y="501"/>
                </a:cubicBezTo>
                <a:cubicBezTo>
                  <a:pt x="2774" y="493"/>
                  <a:pt x="2774" y="484"/>
                  <a:pt x="2778" y="476"/>
                </a:cubicBezTo>
                <a:cubicBezTo>
                  <a:pt x="2788" y="458"/>
                  <a:pt x="2812" y="425"/>
                  <a:pt x="2812" y="425"/>
                </a:cubicBezTo>
                <a:cubicBezTo>
                  <a:pt x="2827" y="379"/>
                  <a:pt x="2860" y="340"/>
                  <a:pt x="2887" y="300"/>
                </a:cubicBezTo>
                <a:cubicBezTo>
                  <a:pt x="2933" y="233"/>
                  <a:pt x="2876" y="317"/>
                  <a:pt x="2920" y="250"/>
                </a:cubicBezTo>
                <a:cubicBezTo>
                  <a:pt x="2926" y="242"/>
                  <a:pt x="2937" y="225"/>
                  <a:pt x="2937" y="225"/>
                </a:cubicBezTo>
                <a:cubicBezTo>
                  <a:pt x="2940" y="217"/>
                  <a:pt x="2942" y="208"/>
                  <a:pt x="2945" y="200"/>
                </a:cubicBezTo>
                <a:cubicBezTo>
                  <a:pt x="2948" y="192"/>
                  <a:pt x="2963" y="175"/>
                  <a:pt x="2954" y="175"/>
                </a:cubicBezTo>
                <a:cubicBezTo>
                  <a:pt x="2944" y="175"/>
                  <a:pt x="2945" y="194"/>
                  <a:pt x="2937" y="200"/>
                </a:cubicBezTo>
                <a:cubicBezTo>
                  <a:pt x="2915" y="217"/>
                  <a:pt x="2882" y="213"/>
                  <a:pt x="2854" y="217"/>
                </a:cubicBezTo>
                <a:cubicBezTo>
                  <a:pt x="2826" y="226"/>
                  <a:pt x="2798" y="233"/>
                  <a:pt x="2770" y="242"/>
                </a:cubicBezTo>
                <a:cubicBezTo>
                  <a:pt x="2753" y="248"/>
                  <a:pt x="2720" y="258"/>
                  <a:pt x="2720" y="258"/>
                </a:cubicBezTo>
                <a:cubicBezTo>
                  <a:pt x="2707" y="267"/>
                  <a:pt x="2683" y="275"/>
                  <a:pt x="2670" y="284"/>
                </a:cubicBezTo>
                <a:cubicBezTo>
                  <a:pt x="2611" y="324"/>
                  <a:pt x="2677" y="299"/>
                  <a:pt x="2620" y="317"/>
                </a:cubicBezTo>
                <a:cubicBezTo>
                  <a:pt x="2605" y="332"/>
                  <a:pt x="2585" y="344"/>
                  <a:pt x="2570" y="359"/>
                </a:cubicBezTo>
                <a:cubicBezTo>
                  <a:pt x="2518" y="411"/>
                  <a:pt x="2590" y="360"/>
                  <a:pt x="2528" y="400"/>
                </a:cubicBezTo>
                <a:cubicBezTo>
                  <a:pt x="2514" y="443"/>
                  <a:pt x="2462" y="479"/>
                  <a:pt x="2419" y="492"/>
                </a:cubicBezTo>
                <a:cubicBezTo>
                  <a:pt x="2366" y="528"/>
                  <a:pt x="2319" y="528"/>
                  <a:pt x="2253" y="534"/>
                </a:cubicBezTo>
                <a:cubicBezTo>
                  <a:pt x="2244" y="528"/>
                  <a:pt x="2234" y="525"/>
                  <a:pt x="2227" y="517"/>
                </a:cubicBezTo>
                <a:cubicBezTo>
                  <a:pt x="2214" y="502"/>
                  <a:pt x="2211" y="478"/>
                  <a:pt x="2194" y="467"/>
                </a:cubicBezTo>
                <a:cubicBezTo>
                  <a:pt x="2167" y="449"/>
                  <a:pt x="2146" y="427"/>
                  <a:pt x="2119" y="409"/>
                </a:cubicBezTo>
                <a:cubicBezTo>
                  <a:pt x="2071" y="339"/>
                  <a:pt x="1907" y="332"/>
                  <a:pt x="1835" y="325"/>
                </a:cubicBezTo>
                <a:cubicBezTo>
                  <a:pt x="1807" y="322"/>
                  <a:pt x="1748" y="315"/>
                  <a:pt x="1718" y="309"/>
                </a:cubicBezTo>
                <a:cubicBezTo>
                  <a:pt x="1707" y="307"/>
                  <a:pt x="1696" y="303"/>
                  <a:pt x="1685" y="300"/>
                </a:cubicBezTo>
                <a:cubicBezTo>
                  <a:pt x="1677" y="298"/>
                  <a:pt x="1651" y="292"/>
                  <a:pt x="1660" y="292"/>
                </a:cubicBezTo>
                <a:cubicBezTo>
                  <a:pt x="1716" y="292"/>
                  <a:pt x="1771" y="297"/>
                  <a:pt x="1827" y="300"/>
                </a:cubicBezTo>
                <a:cubicBezTo>
                  <a:pt x="1871" y="303"/>
                  <a:pt x="1916" y="306"/>
                  <a:pt x="1960" y="309"/>
                </a:cubicBezTo>
                <a:cubicBezTo>
                  <a:pt x="2025" y="352"/>
                  <a:pt x="1991" y="336"/>
                  <a:pt x="2061" y="359"/>
                </a:cubicBezTo>
                <a:cubicBezTo>
                  <a:pt x="2089" y="368"/>
                  <a:pt x="2111" y="400"/>
                  <a:pt x="2136" y="417"/>
                </a:cubicBezTo>
                <a:cubicBezTo>
                  <a:pt x="2174" y="474"/>
                  <a:pt x="2163" y="448"/>
                  <a:pt x="2177" y="492"/>
                </a:cubicBezTo>
                <a:cubicBezTo>
                  <a:pt x="2192" y="450"/>
                  <a:pt x="2178" y="448"/>
                  <a:pt x="2144" y="425"/>
                </a:cubicBezTo>
                <a:cubicBezTo>
                  <a:pt x="2123" y="393"/>
                  <a:pt x="2108" y="392"/>
                  <a:pt x="2077" y="375"/>
                </a:cubicBezTo>
                <a:cubicBezTo>
                  <a:pt x="2060" y="365"/>
                  <a:pt x="2046" y="348"/>
                  <a:pt x="2027" y="342"/>
                </a:cubicBezTo>
                <a:cubicBezTo>
                  <a:pt x="1952" y="318"/>
                  <a:pt x="1880" y="312"/>
                  <a:pt x="1802" y="300"/>
                </a:cubicBezTo>
                <a:cubicBezTo>
                  <a:pt x="1699" y="267"/>
                  <a:pt x="1600" y="259"/>
                  <a:pt x="1493" y="242"/>
                </a:cubicBezTo>
                <a:cubicBezTo>
                  <a:pt x="1424" y="231"/>
                  <a:pt x="1361" y="198"/>
                  <a:pt x="1293" y="183"/>
                </a:cubicBezTo>
                <a:cubicBezTo>
                  <a:pt x="1128" y="146"/>
                  <a:pt x="942" y="141"/>
                  <a:pt x="775" y="133"/>
                </a:cubicBezTo>
                <a:cubicBezTo>
                  <a:pt x="792" y="122"/>
                  <a:pt x="814" y="117"/>
                  <a:pt x="825" y="100"/>
                </a:cubicBezTo>
                <a:cubicBezTo>
                  <a:pt x="831" y="92"/>
                  <a:pt x="834" y="81"/>
                  <a:pt x="842" y="75"/>
                </a:cubicBezTo>
                <a:cubicBezTo>
                  <a:pt x="893" y="33"/>
                  <a:pt x="1091" y="27"/>
                  <a:pt x="1126" y="25"/>
                </a:cubicBezTo>
                <a:cubicBezTo>
                  <a:pt x="1151" y="16"/>
                  <a:pt x="1201" y="0"/>
                  <a:pt x="1201" y="0"/>
                </a:cubicBezTo>
                <a:cubicBezTo>
                  <a:pt x="1212" y="3"/>
                  <a:pt x="1225" y="1"/>
                  <a:pt x="1234" y="8"/>
                </a:cubicBezTo>
                <a:cubicBezTo>
                  <a:pt x="1241" y="13"/>
                  <a:pt x="1233" y="32"/>
                  <a:pt x="1242" y="33"/>
                </a:cubicBezTo>
                <a:cubicBezTo>
                  <a:pt x="1303" y="43"/>
                  <a:pt x="1365" y="38"/>
                  <a:pt x="1426" y="41"/>
                </a:cubicBezTo>
                <a:cubicBezTo>
                  <a:pt x="1525" y="62"/>
                  <a:pt x="1618" y="84"/>
                  <a:pt x="1718" y="100"/>
                </a:cubicBezTo>
                <a:cubicBezTo>
                  <a:pt x="1754" y="124"/>
                  <a:pt x="1795" y="129"/>
                  <a:pt x="1835" y="142"/>
                </a:cubicBezTo>
                <a:cubicBezTo>
                  <a:pt x="1852" y="148"/>
                  <a:pt x="1885" y="158"/>
                  <a:pt x="1885" y="158"/>
                </a:cubicBezTo>
                <a:cubicBezTo>
                  <a:pt x="1908" y="192"/>
                  <a:pt x="1941" y="201"/>
                  <a:pt x="1977" y="225"/>
                </a:cubicBezTo>
                <a:cubicBezTo>
                  <a:pt x="1985" y="231"/>
                  <a:pt x="2002" y="242"/>
                  <a:pt x="2002" y="242"/>
                </a:cubicBezTo>
                <a:cubicBezTo>
                  <a:pt x="2031" y="284"/>
                  <a:pt x="2077" y="314"/>
                  <a:pt x="2119" y="342"/>
                </a:cubicBezTo>
                <a:cubicBezTo>
                  <a:pt x="2127" y="348"/>
                  <a:pt x="2136" y="353"/>
                  <a:pt x="2144" y="359"/>
                </a:cubicBezTo>
                <a:cubicBezTo>
                  <a:pt x="2152" y="364"/>
                  <a:pt x="2169" y="375"/>
                  <a:pt x="2169" y="375"/>
                </a:cubicBezTo>
                <a:cubicBezTo>
                  <a:pt x="2216" y="444"/>
                  <a:pt x="2207" y="561"/>
                  <a:pt x="2278" y="609"/>
                </a:cubicBezTo>
                <a:cubicBezTo>
                  <a:pt x="2299" y="674"/>
                  <a:pt x="2296" y="654"/>
                  <a:pt x="2278" y="776"/>
                </a:cubicBezTo>
                <a:cubicBezTo>
                  <a:pt x="2277" y="785"/>
                  <a:pt x="2271" y="760"/>
                  <a:pt x="2269" y="751"/>
                </a:cubicBezTo>
                <a:cubicBezTo>
                  <a:pt x="2263" y="729"/>
                  <a:pt x="2258" y="706"/>
                  <a:pt x="2253" y="684"/>
                </a:cubicBezTo>
                <a:cubicBezTo>
                  <a:pt x="2242" y="636"/>
                  <a:pt x="2225" y="589"/>
                  <a:pt x="2211" y="542"/>
                </a:cubicBezTo>
                <a:cubicBezTo>
                  <a:pt x="2206" y="525"/>
                  <a:pt x="2206" y="504"/>
                  <a:pt x="2194" y="492"/>
                </a:cubicBezTo>
                <a:cubicBezTo>
                  <a:pt x="2188" y="486"/>
                  <a:pt x="2177" y="487"/>
                  <a:pt x="2169" y="484"/>
                </a:cubicBezTo>
                <a:cubicBezTo>
                  <a:pt x="2146" y="450"/>
                  <a:pt x="2113" y="441"/>
                  <a:pt x="2077" y="417"/>
                </a:cubicBezTo>
                <a:cubicBezTo>
                  <a:pt x="2048" y="398"/>
                  <a:pt x="2010" y="360"/>
                  <a:pt x="1977" y="350"/>
                </a:cubicBezTo>
                <a:cubicBezTo>
                  <a:pt x="1944" y="339"/>
                  <a:pt x="1910" y="328"/>
                  <a:pt x="1877" y="317"/>
                </a:cubicBezTo>
                <a:cubicBezTo>
                  <a:pt x="1855" y="320"/>
                  <a:pt x="1831" y="317"/>
                  <a:pt x="1810" y="325"/>
                </a:cubicBezTo>
                <a:cubicBezTo>
                  <a:pt x="1802" y="328"/>
                  <a:pt x="1828" y="329"/>
                  <a:pt x="1835" y="334"/>
                </a:cubicBezTo>
                <a:cubicBezTo>
                  <a:pt x="1854" y="347"/>
                  <a:pt x="1864" y="366"/>
                  <a:pt x="1877" y="384"/>
                </a:cubicBezTo>
                <a:cubicBezTo>
                  <a:pt x="1890" y="424"/>
                  <a:pt x="1896" y="443"/>
                  <a:pt x="1852" y="459"/>
                </a:cubicBezTo>
                <a:cubicBezTo>
                  <a:pt x="1860" y="484"/>
                  <a:pt x="1869" y="509"/>
                  <a:pt x="1877" y="534"/>
                </a:cubicBezTo>
                <a:cubicBezTo>
                  <a:pt x="1798" y="559"/>
                  <a:pt x="1854" y="459"/>
                  <a:pt x="1869" y="417"/>
                </a:cubicBezTo>
                <a:cubicBezTo>
                  <a:pt x="1866" y="398"/>
                  <a:pt x="1869" y="376"/>
                  <a:pt x="1860" y="359"/>
                </a:cubicBezTo>
                <a:cubicBezTo>
                  <a:pt x="1856" y="351"/>
                  <a:pt x="1844" y="352"/>
                  <a:pt x="1835" y="350"/>
                </a:cubicBezTo>
                <a:cubicBezTo>
                  <a:pt x="1799" y="343"/>
                  <a:pt x="1763" y="339"/>
                  <a:pt x="1727" y="334"/>
                </a:cubicBezTo>
                <a:cubicBezTo>
                  <a:pt x="1685" y="328"/>
                  <a:pt x="1601" y="317"/>
                  <a:pt x="1601" y="317"/>
                </a:cubicBezTo>
                <a:cubicBezTo>
                  <a:pt x="1599" y="316"/>
                  <a:pt x="1553" y="302"/>
                  <a:pt x="1551" y="300"/>
                </a:cubicBezTo>
                <a:cubicBezTo>
                  <a:pt x="1537" y="286"/>
                  <a:pt x="1529" y="267"/>
                  <a:pt x="1518" y="250"/>
                </a:cubicBezTo>
                <a:cubicBezTo>
                  <a:pt x="1516" y="246"/>
                  <a:pt x="1438" y="225"/>
                  <a:pt x="1434" y="225"/>
                </a:cubicBezTo>
                <a:cubicBezTo>
                  <a:pt x="1425" y="225"/>
                  <a:pt x="1451" y="230"/>
                  <a:pt x="1459" y="233"/>
                </a:cubicBezTo>
                <a:cubicBezTo>
                  <a:pt x="1501" y="273"/>
                  <a:pt x="1493" y="282"/>
                  <a:pt x="1485" y="342"/>
                </a:cubicBezTo>
                <a:cubicBezTo>
                  <a:pt x="1501" y="393"/>
                  <a:pt x="1518" y="408"/>
                  <a:pt x="1468" y="442"/>
                </a:cubicBezTo>
                <a:cubicBezTo>
                  <a:pt x="1465" y="434"/>
                  <a:pt x="1460" y="426"/>
                  <a:pt x="1459" y="417"/>
                </a:cubicBezTo>
                <a:cubicBezTo>
                  <a:pt x="1454" y="373"/>
                  <a:pt x="1466" y="326"/>
                  <a:pt x="1451" y="284"/>
                </a:cubicBezTo>
                <a:cubicBezTo>
                  <a:pt x="1444" y="265"/>
                  <a:pt x="1418" y="261"/>
                  <a:pt x="1401" y="250"/>
                </a:cubicBezTo>
                <a:cubicBezTo>
                  <a:pt x="1355" y="219"/>
                  <a:pt x="1258" y="213"/>
                  <a:pt x="1209" y="208"/>
                </a:cubicBezTo>
                <a:cubicBezTo>
                  <a:pt x="1178" y="205"/>
                  <a:pt x="1148" y="200"/>
                  <a:pt x="1117" y="200"/>
                </a:cubicBezTo>
                <a:cubicBezTo>
                  <a:pt x="1092" y="200"/>
                  <a:pt x="1167" y="205"/>
                  <a:pt x="1192" y="208"/>
                </a:cubicBezTo>
                <a:cubicBezTo>
                  <a:pt x="1212" y="263"/>
                  <a:pt x="1192" y="202"/>
                  <a:pt x="1209" y="300"/>
                </a:cubicBezTo>
                <a:cubicBezTo>
                  <a:pt x="1210" y="309"/>
                  <a:pt x="1214" y="317"/>
                  <a:pt x="1217" y="325"/>
                </a:cubicBezTo>
                <a:cubicBezTo>
                  <a:pt x="1220" y="333"/>
                  <a:pt x="1235" y="350"/>
                  <a:pt x="1226" y="350"/>
                </a:cubicBezTo>
                <a:cubicBezTo>
                  <a:pt x="1216" y="350"/>
                  <a:pt x="1215" y="333"/>
                  <a:pt x="1209" y="325"/>
                </a:cubicBezTo>
                <a:cubicBezTo>
                  <a:pt x="1198" y="290"/>
                  <a:pt x="1170" y="218"/>
                  <a:pt x="1142" y="200"/>
                </a:cubicBezTo>
                <a:cubicBezTo>
                  <a:pt x="1107" y="177"/>
                  <a:pt x="1076" y="164"/>
                  <a:pt x="1042" y="142"/>
                </a:cubicBezTo>
                <a:cubicBezTo>
                  <a:pt x="973" y="147"/>
                  <a:pt x="929" y="150"/>
                  <a:pt x="867" y="167"/>
                </a:cubicBezTo>
                <a:cubicBezTo>
                  <a:pt x="875" y="175"/>
                  <a:pt x="882" y="186"/>
                  <a:pt x="892" y="192"/>
                </a:cubicBezTo>
                <a:cubicBezTo>
                  <a:pt x="907" y="200"/>
                  <a:pt x="942" y="208"/>
                  <a:pt x="942" y="208"/>
                </a:cubicBezTo>
                <a:cubicBezTo>
                  <a:pt x="972" y="228"/>
                  <a:pt x="972" y="246"/>
                  <a:pt x="992" y="275"/>
                </a:cubicBezTo>
                <a:cubicBezTo>
                  <a:pt x="989" y="306"/>
                  <a:pt x="1001" y="342"/>
                  <a:pt x="984" y="367"/>
                </a:cubicBezTo>
                <a:cubicBezTo>
                  <a:pt x="971" y="386"/>
                  <a:pt x="979" y="322"/>
                  <a:pt x="975" y="300"/>
                </a:cubicBezTo>
                <a:cubicBezTo>
                  <a:pt x="973" y="291"/>
                  <a:pt x="971" y="283"/>
                  <a:pt x="967" y="275"/>
                </a:cubicBezTo>
                <a:cubicBezTo>
                  <a:pt x="933" y="213"/>
                  <a:pt x="945" y="228"/>
                  <a:pt x="883" y="208"/>
                </a:cubicBezTo>
                <a:cubicBezTo>
                  <a:pt x="866" y="203"/>
                  <a:pt x="833" y="192"/>
                  <a:pt x="833" y="192"/>
                </a:cubicBezTo>
                <a:cubicBezTo>
                  <a:pt x="691" y="209"/>
                  <a:pt x="814" y="205"/>
                  <a:pt x="858" y="217"/>
                </a:cubicBezTo>
                <a:cubicBezTo>
                  <a:pt x="893" y="239"/>
                  <a:pt x="901" y="273"/>
                  <a:pt x="925" y="309"/>
                </a:cubicBezTo>
                <a:cubicBezTo>
                  <a:pt x="931" y="317"/>
                  <a:pt x="942" y="334"/>
                  <a:pt x="942" y="334"/>
                </a:cubicBezTo>
                <a:cubicBezTo>
                  <a:pt x="954" y="371"/>
                  <a:pt x="972" y="454"/>
                  <a:pt x="942" y="484"/>
                </a:cubicBezTo>
                <a:cubicBezTo>
                  <a:pt x="917" y="509"/>
                  <a:pt x="876" y="531"/>
                  <a:pt x="842" y="542"/>
                </a:cubicBezTo>
                <a:cubicBezTo>
                  <a:pt x="834" y="548"/>
                  <a:pt x="808" y="555"/>
                  <a:pt x="817" y="559"/>
                </a:cubicBezTo>
                <a:cubicBezTo>
                  <a:pt x="846" y="570"/>
                  <a:pt x="878" y="563"/>
                  <a:pt x="909" y="567"/>
                </a:cubicBezTo>
                <a:cubicBezTo>
                  <a:pt x="951" y="573"/>
                  <a:pt x="992" y="595"/>
                  <a:pt x="1034" y="601"/>
                </a:cubicBezTo>
                <a:cubicBezTo>
                  <a:pt x="1084" y="608"/>
                  <a:pt x="1134" y="609"/>
                  <a:pt x="1184" y="617"/>
                </a:cubicBezTo>
                <a:cubicBezTo>
                  <a:pt x="1447" y="658"/>
                  <a:pt x="1719" y="701"/>
                  <a:pt x="1985" y="701"/>
                </a:cubicBezTo>
              </a:path>
            </a:pathLst>
          </a:custGeom>
          <a:solidFill>
            <a:schemeClr val="accent1"/>
          </a:solidFill>
          <a:ln w="12700" cap="sq" cmpd="sng">
            <a:solidFill>
              <a:schemeClr val="tx1"/>
            </a:solidFill>
            <a:prstDash val="solid"/>
            <a:round/>
            <a:headEnd type="none" w="sm" len="sm"/>
            <a:tailEnd type="none" w="sm" len="sm"/>
          </a:ln>
        </p:spPr>
        <p:txBody>
          <a:bodyPr wrap="none" anchor="ctr"/>
          <a:lstStyle/>
          <a:p>
            <a:endParaRPr lang="en-GB"/>
          </a:p>
        </p:txBody>
      </p:sp>
      <p:sp>
        <p:nvSpPr>
          <p:cNvPr id="53253" name="Freeform 5"/>
          <p:cNvSpPr>
            <a:spLocks/>
          </p:cNvSpPr>
          <p:nvPr/>
        </p:nvSpPr>
        <p:spPr bwMode="auto">
          <a:xfrm>
            <a:off x="2895600" y="3581400"/>
            <a:ext cx="3019425" cy="803275"/>
          </a:xfrm>
          <a:custGeom>
            <a:avLst/>
            <a:gdLst>
              <a:gd name="T0" fmla="*/ 2147483647 w 1902"/>
              <a:gd name="T1" fmla="*/ 2147483647 h 506"/>
              <a:gd name="T2" fmla="*/ 2147483647 w 1902"/>
              <a:gd name="T3" fmla="*/ 2147483647 h 506"/>
              <a:gd name="T4" fmla="*/ 2147483647 w 1902"/>
              <a:gd name="T5" fmla="*/ 2147483647 h 506"/>
              <a:gd name="T6" fmla="*/ 2147483647 w 1902"/>
              <a:gd name="T7" fmla="*/ 2147483647 h 506"/>
              <a:gd name="T8" fmla="*/ 2147483647 w 1902"/>
              <a:gd name="T9" fmla="*/ 2147483647 h 506"/>
              <a:gd name="T10" fmla="*/ 2147483647 w 1902"/>
              <a:gd name="T11" fmla="*/ 2147483647 h 506"/>
              <a:gd name="T12" fmla="*/ 0 w 1902"/>
              <a:gd name="T13" fmla="*/ 2147483647 h 506"/>
              <a:gd name="T14" fmla="*/ 2147483647 w 1902"/>
              <a:gd name="T15" fmla="*/ 2147483647 h 506"/>
              <a:gd name="T16" fmla="*/ 2147483647 w 1902"/>
              <a:gd name="T17" fmla="*/ 2147483647 h 506"/>
              <a:gd name="T18" fmla="*/ 2147483647 w 1902"/>
              <a:gd name="T19" fmla="*/ 2147483647 h 506"/>
              <a:gd name="T20" fmla="*/ 2147483647 w 1902"/>
              <a:gd name="T21" fmla="*/ 2147483647 h 506"/>
              <a:gd name="T22" fmla="*/ 2147483647 w 1902"/>
              <a:gd name="T23" fmla="*/ 2147483647 h 506"/>
              <a:gd name="T24" fmla="*/ 2147483647 w 1902"/>
              <a:gd name="T25" fmla="*/ 2147483647 h 506"/>
              <a:gd name="T26" fmla="*/ 2147483647 w 1902"/>
              <a:gd name="T27" fmla="*/ 2147483647 h 506"/>
              <a:gd name="T28" fmla="*/ 2147483647 w 1902"/>
              <a:gd name="T29" fmla="*/ 2147483647 h 506"/>
              <a:gd name="T30" fmla="*/ 2147483647 w 1902"/>
              <a:gd name="T31" fmla="*/ 2147483647 h 506"/>
              <a:gd name="T32" fmla="*/ 2147483647 w 1902"/>
              <a:gd name="T33" fmla="*/ 2147483647 h 506"/>
              <a:gd name="T34" fmla="*/ 2147483647 w 1902"/>
              <a:gd name="T35" fmla="*/ 2147483647 h 506"/>
              <a:gd name="T36" fmla="*/ 2147483647 w 1902"/>
              <a:gd name="T37" fmla="*/ 2147483647 h 506"/>
              <a:gd name="T38" fmla="*/ 2147483647 w 1902"/>
              <a:gd name="T39" fmla="*/ 2147483647 h 506"/>
              <a:gd name="T40" fmla="*/ 2147483647 w 1902"/>
              <a:gd name="T41" fmla="*/ 2147483647 h 506"/>
              <a:gd name="T42" fmla="*/ 2147483647 w 1902"/>
              <a:gd name="T43" fmla="*/ 2147483647 h 506"/>
              <a:gd name="T44" fmla="*/ 2147483647 w 1902"/>
              <a:gd name="T45" fmla="*/ 2147483647 h 506"/>
              <a:gd name="T46" fmla="*/ 2147483647 w 1902"/>
              <a:gd name="T47" fmla="*/ 2147483647 h 506"/>
              <a:gd name="T48" fmla="*/ 2147483647 w 1902"/>
              <a:gd name="T49" fmla="*/ 2147483647 h 506"/>
              <a:gd name="T50" fmla="*/ 2147483647 w 1902"/>
              <a:gd name="T51" fmla="*/ 2147483647 h 506"/>
              <a:gd name="T52" fmla="*/ 2147483647 w 1902"/>
              <a:gd name="T53" fmla="*/ 2147483647 h 506"/>
              <a:gd name="T54" fmla="*/ 2147483647 w 1902"/>
              <a:gd name="T55" fmla="*/ 2147483647 h 506"/>
              <a:gd name="T56" fmla="*/ 2147483647 w 1902"/>
              <a:gd name="T57" fmla="*/ 2147483647 h 506"/>
              <a:gd name="T58" fmla="*/ 2147483647 w 1902"/>
              <a:gd name="T59" fmla="*/ 2147483647 h 506"/>
              <a:gd name="T60" fmla="*/ 2147483647 w 1902"/>
              <a:gd name="T61" fmla="*/ 2147483647 h 506"/>
              <a:gd name="T62" fmla="*/ 2147483647 w 1902"/>
              <a:gd name="T63" fmla="*/ 2147483647 h 506"/>
              <a:gd name="T64" fmla="*/ 2147483647 w 1902"/>
              <a:gd name="T65" fmla="*/ 2147483647 h 506"/>
              <a:gd name="T66" fmla="*/ 2147483647 w 1902"/>
              <a:gd name="T67" fmla="*/ 2147483647 h 506"/>
              <a:gd name="T68" fmla="*/ 2147483647 w 1902"/>
              <a:gd name="T69" fmla="*/ 2147483647 h 506"/>
              <a:gd name="T70" fmla="*/ 2147483647 w 1902"/>
              <a:gd name="T71" fmla="*/ 2147483647 h 506"/>
              <a:gd name="T72" fmla="*/ 2147483647 w 1902"/>
              <a:gd name="T73" fmla="*/ 2147483647 h 506"/>
              <a:gd name="T74" fmla="*/ 2147483647 w 1902"/>
              <a:gd name="T75" fmla="*/ 2147483647 h 506"/>
              <a:gd name="T76" fmla="*/ 2147483647 w 1902"/>
              <a:gd name="T77" fmla="*/ 2147483647 h 506"/>
              <a:gd name="T78" fmla="*/ 2147483647 w 1902"/>
              <a:gd name="T79" fmla="*/ 2147483647 h 506"/>
              <a:gd name="T80" fmla="*/ 2147483647 w 1902"/>
              <a:gd name="T81" fmla="*/ 2147483647 h 506"/>
              <a:gd name="T82" fmla="*/ 2147483647 w 1902"/>
              <a:gd name="T83" fmla="*/ 2147483647 h 506"/>
              <a:gd name="T84" fmla="*/ 2147483647 w 1902"/>
              <a:gd name="T85" fmla="*/ 2147483647 h 506"/>
              <a:gd name="T86" fmla="*/ 2147483647 w 1902"/>
              <a:gd name="T87" fmla="*/ 2147483647 h 506"/>
              <a:gd name="T88" fmla="*/ 2147483647 w 1902"/>
              <a:gd name="T89" fmla="*/ 2147483647 h 506"/>
              <a:gd name="T90" fmla="*/ 2147483647 w 1902"/>
              <a:gd name="T91" fmla="*/ 2147483647 h 506"/>
              <a:gd name="T92" fmla="*/ 2147483647 w 1902"/>
              <a:gd name="T93" fmla="*/ 2147483647 h 506"/>
              <a:gd name="T94" fmla="*/ 2147483647 w 1902"/>
              <a:gd name="T95" fmla="*/ 2147483647 h 506"/>
              <a:gd name="T96" fmla="*/ 2147483647 w 1902"/>
              <a:gd name="T97" fmla="*/ 2147483647 h 506"/>
              <a:gd name="T98" fmla="*/ 2147483647 w 1902"/>
              <a:gd name="T99" fmla="*/ 2147483647 h 506"/>
              <a:gd name="T100" fmla="*/ 2147483647 w 1902"/>
              <a:gd name="T101" fmla="*/ 2147483647 h 506"/>
              <a:gd name="T102" fmla="*/ 2147483647 w 1902"/>
              <a:gd name="T103" fmla="*/ 2147483647 h 506"/>
              <a:gd name="T104" fmla="*/ 2147483647 w 1902"/>
              <a:gd name="T105" fmla="*/ 2147483647 h 506"/>
              <a:gd name="T106" fmla="*/ 2147483647 w 1902"/>
              <a:gd name="T107" fmla="*/ 2147483647 h 506"/>
              <a:gd name="T108" fmla="*/ 2147483647 w 1902"/>
              <a:gd name="T109" fmla="*/ 2147483647 h 506"/>
              <a:gd name="T110" fmla="*/ 2147483647 w 1902"/>
              <a:gd name="T111" fmla="*/ 2147483647 h 506"/>
              <a:gd name="T112" fmla="*/ 2147483647 w 1902"/>
              <a:gd name="T113" fmla="*/ 2147483647 h 506"/>
              <a:gd name="T114" fmla="*/ 2147483647 w 1902"/>
              <a:gd name="T115" fmla="*/ 2147483647 h 506"/>
              <a:gd name="T116" fmla="*/ 2147483647 w 1902"/>
              <a:gd name="T117" fmla="*/ 2147483647 h 506"/>
              <a:gd name="T118" fmla="*/ 2147483647 w 1902"/>
              <a:gd name="T119" fmla="*/ 2147483647 h 50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902"/>
              <a:gd name="T181" fmla="*/ 0 h 506"/>
              <a:gd name="T182" fmla="*/ 1902 w 1902"/>
              <a:gd name="T183" fmla="*/ 506 h 50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902" h="506">
                <a:moveTo>
                  <a:pt x="1394" y="203"/>
                </a:moveTo>
                <a:cubicBezTo>
                  <a:pt x="1331" y="183"/>
                  <a:pt x="1408" y="210"/>
                  <a:pt x="1344" y="178"/>
                </a:cubicBezTo>
                <a:cubicBezTo>
                  <a:pt x="1299" y="155"/>
                  <a:pt x="1241" y="143"/>
                  <a:pt x="1193" y="128"/>
                </a:cubicBezTo>
                <a:cubicBezTo>
                  <a:pt x="1169" y="120"/>
                  <a:pt x="1034" y="112"/>
                  <a:pt x="1026" y="111"/>
                </a:cubicBezTo>
                <a:cubicBezTo>
                  <a:pt x="918" y="90"/>
                  <a:pt x="830" y="97"/>
                  <a:pt x="718" y="103"/>
                </a:cubicBezTo>
                <a:cubicBezTo>
                  <a:pt x="624" y="114"/>
                  <a:pt x="535" y="139"/>
                  <a:pt x="442" y="153"/>
                </a:cubicBezTo>
                <a:cubicBezTo>
                  <a:pt x="299" y="199"/>
                  <a:pt x="149" y="258"/>
                  <a:pt x="0" y="278"/>
                </a:cubicBezTo>
                <a:cubicBezTo>
                  <a:pt x="84" y="305"/>
                  <a:pt x="167" y="332"/>
                  <a:pt x="250" y="362"/>
                </a:cubicBezTo>
                <a:cubicBezTo>
                  <a:pt x="241" y="363"/>
                  <a:pt x="173" y="365"/>
                  <a:pt x="150" y="378"/>
                </a:cubicBezTo>
                <a:cubicBezTo>
                  <a:pt x="132" y="388"/>
                  <a:pt x="119" y="406"/>
                  <a:pt x="100" y="412"/>
                </a:cubicBezTo>
                <a:cubicBezTo>
                  <a:pt x="42" y="431"/>
                  <a:pt x="66" y="422"/>
                  <a:pt x="25" y="437"/>
                </a:cubicBezTo>
                <a:cubicBezTo>
                  <a:pt x="75" y="453"/>
                  <a:pt x="122" y="455"/>
                  <a:pt x="175" y="462"/>
                </a:cubicBezTo>
                <a:cubicBezTo>
                  <a:pt x="214" y="467"/>
                  <a:pt x="292" y="478"/>
                  <a:pt x="292" y="478"/>
                </a:cubicBezTo>
                <a:cubicBezTo>
                  <a:pt x="396" y="506"/>
                  <a:pt x="476" y="491"/>
                  <a:pt x="592" y="487"/>
                </a:cubicBezTo>
                <a:cubicBezTo>
                  <a:pt x="682" y="455"/>
                  <a:pt x="770" y="467"/>
                  <a:pt x="868" y="462"/>
                </a:cubicBezTo>
                <a:cubicBezTo>
                  <a:pt x="957" y="457"/>
                  <a:pt x="1135" y="445"/>
                  <a:pt x="1135" y="445"/>
                </a:cubicBezTo>
                <a:cubicBezTo>
                  <a:pt x="1188" y="438"/>
                  <a:pt x="1241" y="428"/>
                  <a:pt x="1294" y="420"/>
                </a:cubicBezTo>
                <a:cubicBezTo>
                  <a:pt x="1302" y="417"/>
                  <a:pt x="1311" y="414"/>
                  <a:pt x="1319" y="412"/>
                </a:cubicBezTo>
                <a:cubicBezTo>
                  <a:pt x="1330" y="409"/>
                  <a:pt x="1341" y="406"/>
                  <a:pt x="1352" y="403"/>
                </a:cubicBezTo>
                <a:cubicBezTo>
                  <a:pt x="1369" y="398"/>
                  <a:pt x="1402" y="387"/>
                  <a:pt x="1402" y="387"/>
                </a:cubicBezTo>
                <a:cubicBezTo>
                  <a:pt x="1427" y="370"/>
                  <a:pt x="1452" y="353"/>
                  <a:pt x="1477" y="336"/>
                </a:cubicBezTo>
                <a:cubicBezTo>
                  <a:pt x="1491" y="326"/>
                  <a:pt x="1527" y="320"/>
                  <a:pt x="1527" y="320"/>
                </a:cubicBezTo>
                <a:cubicBezTo>
                  <a:pt x="1634" y="354"/>
                  <a:pt x="1732" y="392"/>
                  <a:pt x="1844" y="403"/>
                </a:cubicBezTo>
                <a:cubicBezTo>
                  <a:pt x="1861" y="400"/>
                  <a:pt x="1880" y="404"/>
                  <a:pt x="1895" y="395"/>
                </a:cubicBezTo>
                <a:cubicBezTo>
                  <a:pt x="1902" y="390"/>
                  <a:pt x="1877" y="392"/>
                  <a:pt x="1870" y="387"/>
                </a:cubicBezTo>
                <a:cubicBezTo>
                  <a:pt x="1860" y="380"/>
                  <a:pt x="1853" y="369"/>
                  <a:pt x="1844" y="362"/>
                </a:cubicBezTo>
                <a:cubicBezTo>
                  <a:pt x="1799" y="327"/>
                  <a:pt x="1808" y="332"/>
                  <a:pt x="1769" y="320"/>
                </a:cubicBezTo>
                <a:cubicBezTo>
                  <a:pt x="1720" y="287"/>
                  <a:pt x="1675" y="271"/>
                  <a:pt x="1619" y="253"/>
                </a:cubicBezTo>
                <a:cubicBezTo>
                  <a:pt x="1646" y="244"/>
                  <a:pt x="1667" y="229"/>
                  <a:pt x="1694" y="220"/>
                </a:cubicBezTo>
                <a:cubicBezTo>
                  <a:pt x="1744" y="186"/>
                  <a:pt x="1805" y="181"/>
                  <a:pt x="1861" y="161"/>
                </a:cubicBezTo>
                <a:cubicBezTo>
                  <a:pt x="1869" y="153"/>
                  <a:pt x="1886" y="148"/>
                  <a:pt x="1886" y="136"/>
                </a:cubicBezTo>
                <a:cubicBezTo>
                  <a:pt x="1886" y="127"/>
                  <a:pt x="1870" y="128"/>
                  <a:pt x="1861" y="128"/>
                </a:cubicBezTo>
                <a:cubicBezTo>
                  <a:pt x="1766" y="128"/>
                  <a:pt x="1672" y="133"/>
                  <a:pt x="1577" y="136"/>
                </a:cubicBezTo>
                <a:cubicBezTo>
                  <a:pt x="1541" y="147"/>
                  <a:pt x="1512" y="167"/>
                  <a:pt x="1477" y="178"/>
                </a:cubicBezTo>
                <a:cubicBezTo>
                  <a:pt x="1447" y="199"/>
                  <a:pt x="1430" y="206"/>
                  <a:pt x="1394" y="195"/>
                </a:cubicBezTo>
                <a:cubicBezTo>
                  <a:pt x="1396" y="192"/>
                  <a:pt x="1424" y="152"/>
                  <a:pt x="1419" y="144"/>
                </a:cubicBezTo>
                <a:cubicBezTo>
                  <a:pt x="1408" y="128"/>
                  <a:pt x="1386" y="122"/>
                  <a:pt x="1369" y="111"/>
                </a:cubicBezTo>
                <a:cubicBezTo>
                  <a:pt x="1287" y="57"/>
                  <a:pt x="1217" y="30"/>
                  <a:pt x="1118" y="19"/>
                </a:cubicBezTo>
                <a:cubicBezTo>
                  <a:pt x="1065" y="13"/>
                  <a:pt x="960" y="3"/>
                  <a:pt x="960" y="3"/>
                </a:cubicBezTo>
                <a:cubicBezTo>
                  <a:pt x="717" y="10"/>
                  <a:pt x="733" y="0"/>
                  <a:pt x="584" y="36"/>
                </a:cubicBezTo>
                <a:cubicBezTo>
                  <a:pt x="542" y="64"/>
                  <a:pt x="520" y="112"/>
                  <a:pt x="492" y="153"/>
                </a:cubicBezTo>
                <a:cubicBezTo>
                  <a:pt x="474" y="179"/>
                  <a:pt x="418" y="194"/>
                  <a:pt x="392" y="211"/>
                </a:cubicBezTo>
                <a:cubicBezTo>
                  <a:pt x="320" y="317"/>
                  <a:pt x="448" y="274"/>
                  <a:pt x="509" y="270"/>
                </a:cubicBezTo>
                <a:cubicBezTo>
                  <a:pt x="535" y="232"/>
                  <a:pt x="535" y="224"/>
                  <a:pt x="526" y="178"/>
                </a:cubicBezTo>
                <a:cubicBezTo>
                  <a:pt x="441" y="185"/>
                  <a:pt x="403" y="168"/>
                  <a:pt x="375" y="245"/>
                </a:cubicBezTo>
                <a:cubicBezTo>
                  <a:pt x="378" y="259"/>
                  <a:pt x="374" y="276"/>
                  <a:pt x="384" y="286"/>
                </a:cubicBezTo>
                <a:cubicBezTo>
                  <a:pt x="403" y="305"/>
                  <a:pt x="507" y="288"/>
                  <a:pt x="526" y="286"/>
                </a:cubicBezTo>
                <a:cubicBezTo>
                  <a:pt x="542" y="261"/>
                  <a:pt x="550" y="239"/>
                  <a:pt x="559" y="211"/>
                </a:cubicBezTo>
                <a:cubicBezTo>
                  <a:pt x="542" y="158"/>
                  <a:pt x="551" y="158"/>
                  <a:pt x="442" y="195"/>
                </a:cubicBezTo>
                <a:cubicBezTo>
                  <a:pt x="434" y="198"/>
                  <a:pt x="448" y="212"/>
                  <a:pt x="450" y="220"/>
                </a:cubicBezTo>
                <a:cubicBezTo>
                  <a:pt x="453" y="231"/>
                  <a:pt x="456" y="242"/>
                  <a:pt x="459" y="253"/>
                </a:cubicBezTo>
                <a:cubicBezTo>
                  <a:pt x="462" y="245"/>
                  <a:pt x="474" y="233"/>
                  <a:pt x="467" y="228"/>
                </a:cubicBezTo>
                <a:cubicBezTo>
                  <a:pt x="458" y="222"/>
                  <a:pt x="441" y="227"/>
                  <a:pt x="434" y="236"/>
                </a:cubicBezTo>
                <a:cubicBezTo>
                  <a:pt x="429" y="243"/>
                  <a:pt x="436" y="255"/>
                  <a:pt x="442" y="261"/>
                </a:cubicBezTo>
                <a:cubicBezTo>
                  <a:pt x="448" y="267"/>
                  <a:pt x="459" y="267"/>
                  <a:pt x="467" y="270"/>
                </a:cubicBezTo>
                <a:cubicBezTo>
                  <a:pt x="487" y="241"/>
                  <a:pt x="507" y="223"/>
                  <a:pt x="475" y="178"/>
                </a:cubicBezTo>
                <a:cubicBezTo>
                  <a:pt x="468" y="169"/>
                  <a:pt x="453" y="183"/>
                  <a:pt x="442" y="186"/>
                </a:cubicBezTo>
                <a:cubicBezTo>
                  <a:pt x="417" y="222"/>
                  <a:pt x="410" y="245"/>
                  <a:pt x="459" y="261"/>
                </a:cubicBezTo>
                <a:cubicBezTo>
                  <a:pt x="502" y="247"/>
                  <a:pt x="505" y="237"/>
                  <a:pt x="467" y="211"/>
                </a:cubicBezTo>
                <a:cubicBezTo>
                  <a:pt x="458" y="239"/>
                  <a:pt x="459" y="227"/>
                  <a:pt x="459" y="245"/>
                </a:cubicBezTo>
              </a:path>
            </a:pathLst>
          </a:custGeom>
          <a:solidFill>
            <a:srgbClr val="FFFF00"/>
          </a:solidFill>
          <a:ln w="12700" cap="sq" cmpd="sng">
            <a:solidFill>
              <a:schemeClr val="tx1"/>
            </a:solidFill>
            <a:prstDash val="solid"/>
            <a:round/>
            <a:headEnd type="none" w="sm" len="sm"/>
            <a:tailEnd type="none" w="sm" len="sm"/>
          </a:ln>
        </p:spPr>
        <p:txBody>
          <a:bodyPr wrap="none" anchor="ctr"/>
          <a:lstStyle/>
          <a:p>
            <a:endParaRPr lang="en-GB"/>
          </a:p>
        </p:txBody>
      </p:sp>
      <p:sp>
        <p:nvSpPr>
          <p:cNvPr id="53254" name="Freeform 6"/>
          <p:cNvSpPr>
            <a:spLocks/>
          </p:cNvSpPr>
          <p:nvPr/>
        </p:nvSpPr>
        <p:spPr bwMode="auto">
          <a:xfrm>
            <a:off x="2362200" y="1676400"/>
            <a:ext cx="2185988" cy="874713"/>
          </a:xfrm>
          <a:custGeom>
            <a:avLst/>
            <a:gdLst>
              <a:gd name="T0" fmla="*/ 2147483647 w 1377"/>
              <a:gd name="T1" fmla="*/ 2147483647 h 551"/>
              <a:gd name="T2" fmla="*/ 2147483647 w 1377"/>
              <a:gd name="T3" fmla="*/ 2147483647 h 551"/>
              <a:gd name="T4" fmla="*/ 2147483647 w 1377"/>
              <a:gd name="T5" fmla="*/ 2147483647 h 551"/>
              <a:gd name="T6" fmla="*/ 2147483647 w 1377"/>
              <a:gd name="T7" fmla="*/ 2147483647 h 551"/>
              <a:gd name="T8" fmla="*/ 2147483647 w 1377"/>
              <a:gd name="T9" fmla="*/ 2147483647 h 551"/>
              <a:gd name="T10" fmla="*/ 2147483647 w 1377"/>
              <a:gd name="T11" fmla="*/ 2147483647 h 551"/>
              <a:gd name="T12" fmla="*/ 2147483647 w 1377"/>
              <a:gd name="T13" fmla="*/ 2147483647 h 551"/>
              <a:gd name="T14" fmla="*/ 2147483647 w 1377"/>
              <a:gd name="T15" fmla="*/ 2147483647 h 551"/>
              <a:gd name="T16" fmla="*/ 2147483647 w 1377"/>
              <a:gd name="T17" fmla="*/ 2147483647 h 551"/>
              <a:gd name="T18" fmla="*/ 2147483647 w 1377"/>
              <a:gd name="T19" fmla="*/ 2147483647 h 551"/>
              <a:gd name="T20" fmla="*/ 2147483647 w 1377"/>
              <a:gd name="T21" fmla="*/ 2147483647 h 551"/>
              <a:gd name="T22" fmla="*/ 2147483647 w 1377"/>
              <a:gd name="T23" fmla="*/ 2147483647 h 551"/>
              <a:gd name="T24" fmla="*/ 2147483647 w 1377"/>
              <a:gd name="T25" fmla="*/ 2147483647 h 551"/>
              <a:gd name="T26" fmla="*/ 2147483647 w 1377"/>
              <a:gd name="T27" fmla="*/ 2147483647 h 551"/>
              <a:gd name="T28" fmla="*/ 2147483647 w 1377"/>
              <a:gd name="T29" fmla="*/ 2147483647 h 551"/>
              <a:gd name="T30" fmla="*/ 2147483647 w 1377"/>
              <a:gd name="T31" fmla="*/ 2147483647 h 551"/>
              <a:gd name="T32" fmla="*/ 2147483647 w 1377"/>
              <a:gd name="T33" fmla="*/ 2147483647 h 551"/>
              <a:gd name="T34" fmla="*/ 2147483647 w 1377"/>
              <a:gd name="T35" fmla="*/ 2147483647 h 551"/>
              <a:gd name="T36" fmla="*/ 2147483647 w 1377"/>
              <a:gd name="T37" fmla="*/ 2147483647 h 551"/>
              <a:gd name="T38" fmla="*/ 2147483647 w 1377"/>
              <a:gd name="T39" fmla="*/ 2147483647 h 551"/>
              <a:gd name="T40" fmla="*/ 2147483647 w 1377"/>
              <a:gd name="T41" fmla="*/ 2147483647 h 551"/>
              <a:gd name="T42" fmla="*/ 2147483647 w 1377"/>
              <a:gd name="T43" fmla="*/ 2147483647 h 551"/>
              <a:gd name="T44" fmla="*/ 2147483647 w 1377"/>
              <a:gd name="T45" fmla="*/ 2147483647 h 551"/>
              <a:gd name="T46" fmla="*/ 2147483647 w 1377"/>
              <a:gd name="T47" fmla="*/ 2147483647 h 551"/>
              <a:gd name="T48" fmla="*/ 2147483647 w 1377"/>
              <a:gd name="T49" fmla="*/ 2147483647 h 551"/>
              <a:gd name="T50" fmla="*/ 2147483647 w 1377"/>
              <a:gd name="T51" fmla="*/ 2147483647 h 551"/>
              <a:gd name="T52" fmla="*/ 2147483647 w 1377"/>
              <a:gd name="T53" fmla="*/ 2147483647 h 551"/>
              <a:gd name="T54" fmla="*/ 2147483647 w 1377"/>
              <a:gd name="T55" fmla="*/ 2147483647 h 551"/>
              <a:gd name="T56" fmla="*/ 2147483647 w 1377"/>
              <a:gd name="T57" fmla="*/ 2147483647 h 551"/>
              <a:gd name="T58" fmla="*/ 2147483647 w 1377"/>
              <a:gd name="T59" fmla="*/ 2147483647 h 551"/>
              <a:gd name="T60" fmla="*/ 2147483647 w 1377"/>
              <a:gd name="T61" fmla="*/ 2147483647 h 551"/>
              <a:gd name="T62" fmla="*/ 2147483647 w 1377"/>
              <a:gd name="T63" fmla="*/ 2147483647 h 551"/>
              <a:gd name="T64" fmla="*/ 2147483647 w 1377"/>
              <a:gd name="T65" fmla="*/ 2147483647 h 551"/>
              <a:gd name="T66" fmla="*/ 2147483647 w 1377"/>
              <a:gd name="T67" fmla="*/ 2147483647 h 551"/>
              <a:gd name="T68" fmla="*/ 2147483647 w 1377"/>
              <a:gd name="T69" fmla="*/ 2147483647 h 551"/>
              <a:gd name="T70" fmla="*/ 2147483647 w 1377"/>
              <a:gd name="T71" fmla="*/ 2147483647 h 551"/>
              <a:gd name="T72" fmla="*/ 2147483647 w 1377"/>
              <a:gd name="T73" fmla="*/ 2147483647 h 551"/>
              <a:gd name="T74" fmla="*/ 2147483647 w 1377"/>
              <a:gd name="T75" fmla="*/ 2147483647 h 551"/>
              <a:gd name="T76" fmla="*/ 2147483647 w 1377"/>
              <a:gd name="T77" fmla="*/ 2147483647 h 551"/>
              <a:gd name="T78" fmla="*/ 2147483647 w 1377"/>
              <a:gd name="T79" fmla="*/ 2147483647 h 551"/>
              <a:gd name="T80" fmla="*/ 2147483647 w 1377"/>
              <a:gd name="T81" fmla="*/ 2147483647 h 55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377"/>
              <a:gd name="T124" fmla="*/ 0 h 551"/>
              <a:gd name="T125" fmla="*/ 1377 w 1377"/>
              <a:gd name="T126" fmla="*/ 551 h 55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377" h="551">
                <a:moveTo>
                  <a:pt x="325" y="167"/>
                </a:moveTo>
                <a:cubicBezTo>
                  <a:pt x="365" y="108"/>
                  <a:pt x="459" y="26"/>
                  <a:pt x="534" y="17"/>
                </a:cubicBezTo>
                <a:cubicBezTo>
                  <a:pt x="592" y="10"/>
                  <a:pt x="709" y="0"/>
                  <a:pt x="709" y="0"/>
                </a:cubicBezTo>
                <a:cubicBezTo>
                  <a:pt x="812" y="3"/>
                  <a:pt x="915" y="4"/>
                  <a:pt x="1018" y="9"/>
                </a:cubicBezTo>
                <a:cubicBezTo>
                  <a:pt x="1080" y="12"/>
                  <a:pt x="1148" y="48"/>
                  <a:pt x="1202" y="75"/>
                </a:cubicBezTo>
                <a:cubicBezTo>
                  <a:pt x="1236" y="92"/>
                  <a:pt x="1275" y="96"/>
                  <a:pt x="1310" y="109"/>
                </a:cubicBezTo>
                <a:cubicBezTo>
                  <a:pt x="1320" y="136"/>
                  <a:pt x="1335" y="157"/>
                  <a:pt x="1344" y="184"/>
                </a:cubicBezTo>
                <a:cubicBezTo>
                  <a:pt x="1350" y="201"/>
                  <a:pt x="1360" y="234"/>
                  <a:pt x="1360" y="234"/>
                </a:cubicBezTo>
                <a:cubicBezTo>
                  <a:pt x="1357" y="248"/>
                  <a:pt x="1362" y="266"/>
                  <a:pt x="1352" y="276"/>
                </a:cubicBezTo>
                <a:cubicBezTo>
                  <a:pt x="1340" y="288"/>
                  <a:pt x="1302" y="292"/>
                  <a:pt x="1302" y="292"/>
                </a:cubicBezTo>
                <a:cubicBezTo>
                  <a:pt x="1270" y="314"/>
                  <a:pt x="1235" y="321"/>
                  <a:pt x="1202" y="342"/>
                </a:cubicBezTo>
                <a:cubicBezTo>
                  <a:pt x="1061" y="327"/>
                  <a:pt x="1146" y="343"/>
                  <a:pt x="1193" y="334"/>
                </a:cubicBezTo>
                <a:cubicBezTo>
                  <a:pt x="1256" y="272"/>
                  <a:pt x="1220" y="280"/>
                  <a:pt x="1294" y="292"/>
                </a:cubicBezTo>
                <a:cubicBezTo>
                  <a:pt x="1279" y="297"/>
                  <a:pt x="1255" y="304"/>
                  <a:pt x="1244" y="317"/>
                </a:cubicBezTo>
                <a:cubicBezTo>
                  <a:pt x="1238" y="324"/>
                  <a:pt x="1241" y="336"/>
                  <a:pt x="1235" y="342"/>
                </a:cubicBezTo>
                <a:cubicBezTo>
                  <a:pt x="1221" y="356"/>
                  <a:pt x="1148" y="369"/>
                  <a:pt x="1127" y="376"/>
                </a:cubicBezTo>
                <a:cubicBezTo>
                  <a:pt x="1087" y="363"/>
                  <a:pt x="1100" y="373"/>
                  <a:pt x="1127" y="359"/>
                </a:cubicBezTo>
                <a:cubicBezTo>
                  <a:pt x="1136" y="354"/>
                  <a:pt x="1144" y="348"/>
                  <a:pt x="1152" y="342"/>
                </a:cubicBezTo>
                <a:cubicBezTo>
                  <a:pt x="1177" y="303"/>
                  <a:pt x="1202" y="306"/>
                  <a:pt x="1244" y="292"/>
                </a:cubicBezTo>
                <a:cubicBezTo>
                  <a:pt x="1261" y="286"/>
                  <a:pt x="1294" y="276"/>
                  <a:pt x="1294" y="276"/>
                </a:cubicBezTo>
                <a:cubicBezTo>
                  <a:pt x="1257" y="378"/>
                  <a:pt x="1182" y="361"/>
                  <a:pt x="1085" y="368"/>
                </a:cubicBezTo>
                <a:cubicBezTo>
                  <a:pt x="1135" y="334"/>
                  <a:pt x="1178" y="288"/>
                  <a:pt x="1235" y="267"/>
                </a:cubicBezTo>
                <a:cubicBezTo>
                  <a:pt x="1246" y="270"/>
                  <a:pt x="1276" y="266"/>
                  <a:pt x="1269" y="276"/>
                </a:cubicBezTo>
                <a:cubicBezTo>
                  <a:pt x="1259" y="291"/>
                  <a:pt x="1218" y="292"/>
                  <a:pt x="1218" y="292"/>
                </a:cubicBezTo>
                <a:cubicBezTo>
                  <a:pt x="1176" y="320"/>
                  <a:pt x="1199" y="300"/>
                  <a:pt x="1160" y="359"/>
                </a:cubicBezTo>
                <a:cubicBezTo>
                  <a:pt x="1154" y="367"/>
                  <a:pt x="1143" y="384"/>
                  <a:pt x="1143" y="384"/>
                </a:cubicBezTo>
                <a:cubicBezTo>
                  <a:pt x="1140" y="376"/>
                  <a:pt x="1131" y="367"/>
                  <a:pt x="1135" y="359"/>
                </a:cubicBezTo>
                <a:cubicBezTo>
                  <a:pt x="1139" y="351"/>
                  <a:pt x="1152" y="355"/>
                  <a:pt x="1160" y="351"/>
                </a:cubicBezTo>
                <a:cubicBezTo>
                  <a:pt x="1246" y="303"/>
                  <a:pt x="1178" y="327"/>
                  <a:pt x="1235" y="309"/>
                </a:cubicBezTo>
                <a:cubicBezTo>
                  <a:pt x="1266" y="288"/>
                  <a:pt x="1300" y="280"/>
                  <a:pt x="1335" y="267"/>
                </a:cubicBezTo>
                <a:cubicBezTo>
                  <a:pt x="1373" y="281"/>
                  <a:pt x="1365" y="289"/>
                  <a:pt x="1377" y="326"/>
                </a:cubicBezTo>
                <a:cubicBezTo>
                  <a:pt x="1372" y="347"/>
                  <a:pt x="1349" y="420"/>
                  <a:pt x="1335" y="434"/>
                </a:cubicBezTo>
                <a:cubicBezTo>
                  <a:pt x="1292" y="477"/>
                  <a:pt x="1217" y="508"/>
                  <a:pt x="1160" y="526"/>
                </a:cubicBezTo>
                <a:cubicBezTo>
                  <a:pt x="1031" y="520"/>
                  <a:pt x="1027" y="528"/>
                  <a:pt x="943" y="501"/>
                </a:cubicBezTo>
                <a:cubicBezTo>
                  <a:pt x="728" y="522"/>
                  <a:pt x="823" y="510"/>
                  <a:pt x="693" y="551"/>
                </a:cubicBezTo>
                <a:cubicBezTo>
                  <a:pt x="600" y="544"/>
                  <a:pt x="544" y="528"/>
                  <a:pt x="459" y="501"/>
                </a:cubicBezTo>
                <a:cubicBezTo>
                  <a:pt x="401" y="462"/>
                  <a:pt x="426" y="479"/>
                  <a:pt x="384" y="451"/>
                </a:cubicBezTo>
                <a:cubicBezTo>
                  <a:pt x="376" y="445"/>
                  <a:pt x="367" y="440"/>
                  <a:pt x="359" y="434"/>
                </a:cubicBezTo>
                <a:cubicBezTo>
                  <a:pt x="351" y="429"/>
                  <a:pt x="334" y="418"/>
                  <a:pt x="334" y="418"/>
                </a:cubicBezTo>
                <a:cubicBezTo>
                  <a:pt x="313" y="387"/>
                  <a:pt x="278" y="372"/>
                  <a:pt x="242" y="359"/>
                </a:cubicBezTo>
                <a:cubicBezTo>
                  <a:pt x="196" y="366"/>
                  <a:pt x="164" y="357"/>
                  <a:pt x="150" y="401"/>
                </a:cubicBezTo>
                <a:cubicBezTo>
                  <a:pt x="103" y="398"/>
                  <a:pt x="54" y="404"/>
                  <a:pt x="8" y="393"/>
                </a:cubicBezTo>
                <a:cubicBezTo>
                  <a:pt x="0" y="391"/>
                  <a:pt x="11" y="375"/>
                  <a:pt x="16" y="368"/>
                </a:cubicBezTo>
                <a:cubicBezTo>
                  <a:pt x="33" y="342"/>
                  <a:pt x="55" y="318"/>
                  <a:pt x="83" y="309"/>
                </a:cubicBezTo>
                <a:cubicBezTo>
                  <a:pt x="91" y="303"/>
                  <a:pt x="99" y="296"/>
                  <a:pt x="108" y="292"/>
                </a:cubicBezTo>
                <a:cubicBezTo>
                  <a:pt x="119" y="287"/>
                  <a:pt x="139" y="295"/>
                  <a:pt x="142" y="284"/>
                </a:cubicBezTo>
                <a:cubicBezTo>
                  <a:pt x="145" y="273"/>
                  <a:pt x="126" y="266"/>
                  <a:pt x="117" y="259"/>
                </a:cubicBezTo>
                <a:cubicBezTo>
                  <a:pt x="82" y="232"/>
                  <a:pt x="51" y="224"/>
                  <a:pt x="16" y="201"/>
                </a:cubicBezTo>
                <a:cubicBezTo>
                  <a:pt x="36" y="146"/>
                  <a:pt x="77" y="170"/>
                  <a:pt x="133" y="176"/>
                </a:cubicBezTo>
                <a:cubicBezTo>
                  <a:pt x="191" y="195"/>
                  <a:pt x="251" y="205"/>
                  <a:pt x="309" y="226"/>
                </a:cubicBezTo>
                <a:cubicBezTo>
                  <a:pt x="317" y="213"/>
                  <a:pt x="336" y="156"/>
                  <a:pt x="342" y="150"/>
                </a:cubicBezTo>
                <a:cubicBezTo>
                  <a:pt x="348" y="144"/>
                  <a:pt x="359" y="145"/>
                  <a:pt x="367" y="142"/>
                </a:cubicBezTo>
                <a:cubicBezTo>
                  <a:pt x="399" y="94"/>
                  <a:pt x="365" y="133"/>
                  <a:pt x="409" y="109"/>
                </a:cubicBezTo>
                <a:cubicBezTo>
                  <a:pt x="443" y="90"/>
                  <a:pt x="477" y="64"/>
                  <a:pt x="509" y="42"/>
                </a:cubicBezTo>
                <a:cubicBezTo>
                  <a:pt x="545" y="17"/>
                  <a:pt x="627" y="15"/>
                  <a:pt x="668" y="9"/>
                </a:cubicBezTo>
                <a:cubicBezTo>
                  <a:pt x="781" y="14"/>
                  <a:pt x="890" y="15"/>
                  <a:pt x="1001" y="34"/>
                </a:cubicBezTo>
                <a:cubicBezTo>
                  <a:pt x="1050" y="42"/>
                  <a:pt x="1095" y="63"/>
                  <a:pt x="1143" y="75"/>
                </a:cubicBezTo>
                <a:cubicBezTo>
                  <a:pt x="1143" y="76"/>
                  <a:pt x="1161" y="123"/>
                  <a:pt x="1160" y="125"/>
                </a:cubicBezTo>
                <a:cubicBezTo>
                  <a:pt x="1155" y="138"/>
                  <a:pt x="1121" y="146"/>
                  <a:pt x="1110" y="150"/>
                </a:cubicBezTo>
                <a:cubicBezTo>
                  <a:pt x="1103" y="148"/>
                  <a:pt x="1033" y="134"/>
                  <a:pt x="1093" y="100"/>
                </a:cubicBezTo>
                <a:cubicBezTo>
                  <a:pt x="1108" y="92"/>
                  <a:pt x="1126" y="106"/>
                  <a:pt x="1143" y="109"/>
                </a:cubicBezTo>
                <a:cubicBezTo>
                  <a:pt x="1140" y="123"/>
                  <a:pt x="1147" y="142"/>
                  <a:pt x="1135" y="150"/>
                </a:cubicBezTo>
                <a:cubicBezTo>
                  <a:pt x="1127" y="155"/>
                  <a:pt x="1118" y="135"/>
                  <a:pt x="1118" y="125"/>
                </a:cubicBezTo>
                <a:lnTo>
                  <a:pt x="1135" y="100"/>
                </a:lnTo>
                <a:cubicBezTo>
                  <a:pt x="1135" y="100"/>
                  <a:pt x="1143" y="125"/>
                  <a:pt x="1143" y="125"/>
                </a:cubicBezTo>
                <a:cubicBezTo>
                  <a:pt x="1140" y="133"/>
                  <a:pt x="1141" y="144"/>
                  <a:pt x="1135" y="150"/>
                </a:cubicBezTo>
                <a:cubicBezTo>
                  <a:pt x="1133" y="152"/>
                  <a:pt x="1088" y="166"/>
                  <a:pt x="1085" y="167"/>
                </a:cubicBezTo>
                <a:cubicBezTo>
                  <a:pt x="1057" y="176"/>
                  <a:pt x="1029" y="183"/>
                  <a:pt x="1001" y="192"/>
                </a:cubicBezTo>
                <a:cubicBezTo>
                  <a:pt x="961" y="254"/>
                  <a:pt x="944" y="375"/>
                  <a:pt x="1026" y="401"/>
                </a:cubicBezTo>
                <a:cubicBezTo>
                  <a:pt x="1035" y="407"/>
                  <a:pt x="1043" y="413"/>
                  <a:pt x="1052" y="418"/>
                </a:cubicBezTo>
                <a:cubicBezTo>
                  <a:pt x="1078" y="431"/>
                  <a:pt x="1092" y="421"/>
                  <a:pt x="1052" y="434"/>
                </a:cubicBezTo>
                <a:cubicBezTo>
                  <a:pt x="1003" y="362"/>
                  <a:pt x="1068" y="447"/>
                  <a:pt x="1010" y="401"/>
                </a:cubicBezTo>
                <a:cubicBezTo>
                  <a:pt x="993" y="388"/>
                  <a:pt x="983" y="366"/>
                  <a:pt x="968" y="351"/>
                </a:cubicBezTo>
                <a:cubicBezTo>
                  <a:pt x="941" y="268"/>
                  <a:pt x="935" y="200"/>
                  <a:pt x="1026" y="167"/>
                </a:cubicBezTo>
                <a:cubicBezTo>
                  <a:pt x="1068" y="182"/>
                  <a:pt x="1053" y="171"/>
                  <a:pt x="1026" y="184"/>
                </a:cubicBezTo>
                <a:cubicBezTo>
                  <a:pt x="1017" y="188"/>
                  <a:pt x="1009" y="195"/>
                  <a:pt x="1001" y="201"/>
                </a:cubicBezTo>
                <a:cubicBezTo>
                  <a:pt x="996" y="209"/>
                  <a:pt x="989" y="217"/>
                  <a:pt x="985" y="226"/>
                </a:cubicBezTo>
                <a:cubicBezTo>
                  <a:pt x="971" y="264"/>
                  <a:pt x="983" y="287"/>
                  <a:pt x="968" y="242"/>
                </a:cubicBezTo>
                <a:cubicBezTo>
                  <a:pt x="971" y="234"/>
                  <a:pt x="971" y="224"/>
                  <a:pt x="976" y="217"/>
                </a:cubicBezTo>
                <a:cubicBezTo>
                  <a:pt x="982" y="209"/>
                  <a:pt x="998" y="191"/>
                  <a:pt x="1001" y="201"/>
                </a:cubicBezTo>
                <a:cubicBezTo>
                  <a:pt x="1003" y="209"/>
                  <a:pt x="973" y="289"/>
                  <a:pt x="968" y="309"/>
                </a:cubicBezTo>
                <a:cubicBezTo>
                  <a:pt x="896" y="292"/>
                  <a:pt x="823" y="290"/>
                  <a:pt x="751" y="276"/>
                </a:cubicBezTo>
                <a:cubicBezTo>
                  <a:pt x="616" y="281"/>
                  <a:pt x="492" y="292"/>
                  <a:pt x="359" y="292"/>
                </a:cubicBezTo>
              </a:path>
            </a:pathLst>
          </a:custGeom>
          <a:solidFill>
            <a:srgbClr val="FFFF99"/>
          </a:solidFill>
          <a:ln w="12700" cap="sq" cmpd="sng">
            <a:solidFill>
              <a:schemeClr val="tx1"/>
            </a:solidFill>
            <a:prstDash val="solid"/>
            <a:round/>
            <a:headEnd type="none" w="sm" len="sm"/>
            <a:tailEnd type="none" w="sm" len="sm"/>
          </a:ln>
        </p:spPr>
        <p:txBody>
          <a:bodyPr wrap="none" anchor="ctr"/>
          <a:lstStyle/>
          <a:p>
            <a:endParaRPr lang="en-GB"/>
          </a:p>
        </p:txBody>
      </p:sp>
      <p:sp>
        <p:nvSpPr>
          <p:cNvPr id="53255" name="Freeform 7"/>
          <p:cNvSpPr>
            <a:spLocks/>
          </p:cNvSpPr>
          <p:nvPr/>
        </p:nvSpPr>
        <p:spPr bwMode="auto">
          <a:xfrm>
            <a:off x="7239000" y="3962400"/>
            <a:ext cx="1662113" cy="515938"/>
          </a:xfrm>
          <a:custGeom>
            <a:avLst/>
            <a:gdLst>
              <a:gd name="T0" fmla="*/ 2147483647 w 1047"/>
              <a:gd name="T1" fmla="*/ 2147483647 h 325"/>
              <a:gd name="T2" fmla="*/ 2147483647 w 1047"/>
              <a:gd name="T3" fmla="*/ 2147483647 h 325"/>
              <a:gd name="T4" fmla="*/ 2147483647 w 1047"/>
              <a:gd name="T5" fmla="*/ 2147483647 h 325"/>
              <a:gd name="T6" fmla="*/ 2147483647 w 1047"/>
              <a:gd name="T7" fmla="*/ 2147483647 h 325"/>
              <a:gd name="T8" fmla="*/ 2147483647 w 1047"/>
              <a:gd name="T9" fmla="*/ 2147483647 h 325"/>
              <a:gd name="T10" fmla="*/ 2147483647 w 1047"/>
              <a:gd name="T11" fmla="*/ 2147483647 h 325"/>
              <a:gd name="T12" fmla="*/ 2147483647 w 1047"/>
              <a:gd name="T13" fmla="*/ 2147483647 h 325"/>
              <a:gd name="T14" fmla="*/ 2147483647 w 1047"/>
              <a:gd name="T15" fmla="*/ 2147483647 h 325"/>
              <a:gd name="T16" fmla="*/ 2147483647 w 1047"/>
              <a:gd name="T17" fmla="*/ 2147483647 h 325"/>
              <a:gd name="T18" fmla="*/ 2147483647 w 1047"/>
              <a:gd name="T19" fmla="*/ 2147483647 h 325"/>
              <a:gd name="T20" fmla="*/ 2147483647 w 1047"/>
              <a:gd name="T21" fmla="*/ 2147483647 h 325"/>
              <a:gd name="T22" fmla="*/ 2147483647 w 1047"/>
              <a:gd name="T23" fmla="*/ 2147483647 h 325"/>
              <a:gd name="T24" fmla="*/ 2147483647 w 1047"/>
              <a:gd name="T25" fmla="*/ 2147483647 h 325"/>
              <a:gd name="T26" fmla="*/ 2147483647 w 1047"/>
              <a:gd name="T27" fmla="*/ 2147483647 h 325"/>
              <a:gd name="T28" fmla="*/ 2147483647 w 1047"/>
              <a:gd name="T29" fmla="*/ 2147483647 h 325"/>
              <a:gd name="T30" fmla="*/ 2147483647 w 1047"/>
              <a:gd name="T31" fmla="*/ 2147483647 h 325"/>
              <a:gd name="T32" fmla="*/ 2147483647 w 1047"/>
              <a:gd name="T33" fmla="*/ 2147483647 h 325"/>
              <a:gd name="T34" fmla="*/ 2147483647 w 1047"/>
              <a:gd name="T35" fmla="*/ 2147483647 h 325"/>
              <a:gd name="T36" fmla="*/ 2147483647 w 1047"/>
              <a:gd name="T37" fmla="*/ 2147483647 h 325"/>
              <a:gd name="T38" fmla="*/ 2147483647 w 1047"/>
              <a:gd name="T39" fmla="*/ 2147483647 h 325"/>
              <a:gd name="T40" fmla="*/ 2147483647 w 1047"/>
              <a:gd name="T41" fmla="*/ 2147483647 h 325"/>
              <a:gd name="T42" fmla="*/ 2147483647 w 1047"/>
              <a:gd name="T43" fmla="*/ 2147483647 h 325"/>
              <a:gd name="T44" fmla="*/ 2147483647 w 1047"/>
              <a:gd name="T45" fmla="*/ 2147483647 h 325"/>
              <a:gd name="T46" fmla="*/ 2147483647 w 1047"/>
              <a:gd name="T47" fmla="*/ 2147483647 h 325"/>
              <a:gd name="T48" fmla="*/ 2147483647 w 1047"/>
              <a:gd name="T49" fmla="*/ 2147483647 h 325"/>
              <a:gd name="T50" fmla="*/ 2147483647 w 1047"/>
              <a:gd name="T51" fmla="*/ 2147483647 h 325"/>
              <a:gd name="T52" fmla="*/ 2147483647 w 1047"/>
              <a:gd name="T53" fmla="*/ 0 h 325"/>
              <a:gd name="T54" fmla="*/ 2147483647 w 1047"/>
              <a:gd name="T55" fmla="*/ 2147483647 h 325"/>
              <a:gd name="T56" fmla="*/ 2147483647 w 1047"/>
              <a:gd name="T57" fmla="*/ 2147483647 h 325"/>
              <a:gd name="T58" fmla="*/ 2147483647 w 1047"/>
              <a:gd name="T59" fmla="*/ 2147483647 h 325"/>
              <a:gd name="T60" fmla="*/ 2147483647 w 1047"/>
              <a:gd name="T61" fmla="*/ 2147483647 h 325"/>
              <a:gd name="T62" fmla="*/ 2147483647 w 1047"/>
              <a:gd name="T63" fmla="*/ 2147483647 h 325"/>
              <a:gd name="T64" fmla="*/ 2147483647 w 1047"/>
              <a:gd name="T65" fmla="*/ 2147483647 h 325"/>
              <a:gd name="T66" fmla="*/ 2147483647 w 1047"/>
              <a:gd name="T67" fmla="*/ 2147483647 h 325"/>
              <a:gd name="T68" fmla="*/ 2147483647 w 1047"/>
              <a:gd name="T69" fmla="*/ 2147483647 h 325"/>
              <a:gd name="T70" fmla="*/ 2147483647 w 1047"/>
              <a:gd name="T71" fmla="*/ 2147483647 h 325"/>
              <a:gd name="T72" fmla="*/ 2147483647 w 1047"/>
              <a:gd name="T73" fmla="*/ 2147483647 h 325"/>
              <a:gd name="T74" fmla="*/ 2147483647 w 1047"/>
              <a:gd name="T75" fmla="*/ 2147483647 h 325"/>
              <a:gd name="T76" fmla="*/ 2147483647 w 1047"/>
              <a:gd name="T77" fmla="*/ 2147483647 h 325"/>
              <a:gd name="T78" fmla="*/ 2147483647 w 1047"/>
              <a:gd name="T79" fmla="*/ 2147483647 h 325"/>
              <a:gd name="T80" fmla="*/ 2147483647 w 1047"/>
              <a:gd name="T81" fmla="*/ 2147483647 h 325"/>
              <a:gd name="T82" fmla="*/ 2147483647 w 1047"/>
              <a:gd name="T83" fmla="*/ 2147483647 h 325"/>
              <a:gd name="T84" fmla="*/ 2147483647 w 1047"/>
              <a:gd name="T85" fmla="*/ 2147483647 h 325"/>
              <a:gd name="T86" fmla="*/ 2147483647 w 1047"/>
              <a:gd name="T87" fmla="*/ 2147483647 h 325"/>
              <a:gd name="T88" fmla="*/ 2147483647 w 1047"/>
              <a:gd name="T89" fmla="*/ 2147483647 h 325"/>
              <a:gd name="T90" fmla="*/ 2147483647 w 1047"/>
              <a:gd name="T91" fmla="*/ 2147483647 h 325"/>
              <a:gd name="T92" fmla="*/ 2147483647 w 1047"/>
              <a:gd name="T93" fmla="*/ 2147483647 h 325"/>
              <a:gd name="T94" fmla="*/ 2147483647 w 1047"/>
              <a:gd name="T95" fmla="*/ 2147483647 h 32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47"/>
              <a:gd name="T145" fmla="*/ 0 h 325"/>
              <a:gd name="T146" fmla="*/ 1047 w 1047"/>
              <a:gd name="T147" fmla="*/ 325 h 32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47" h="325">
                <a:moveTo>
                  <a:pt x="292" y="217"/>
                </a:moveTo>
                <a:cubicBezTo>
                  <a:pt x="300" y="173"/>
                  <a:pt x="303" y="132"/>
                  <a:pt x="350" y="117"/>
                </a:cubicBezTo>
                <a:cubicBezTo>
                  <a:pt x="411" y="76"/>
                  <a:pt x="482" y="58"/>
                  <a:pt x="551" y="33"/>
                </a:cubicBezTo>
                <a:cubicBezTo>
                  <a:pt x="629" y="36"/>
                  <a:pt x="707" y="35"/>
                  <a:pt x="784" y="42"/>
                </a:cubicBezTo>
                <a:cubicBezTo>
                  <a:pt x="798" y="43"/>
                  <a:pt x="841" y="61"/>
                  <a:pt x="860" y="67"/>
                </a:cubicBezTo>
                <a:cubicBezTo>
                  <a:pt x="877" y="73"/>
                  <a:pt x="910" y="83"/>
                  <a:pt x="910" y="83"/>
                </a:cubicBezTo>
                <a:cubicBezTo>
                  <a:pt x="948" y="109"/>
                  <a:pt x="991" y="126"/>
                  <a:pt x="1035" y="142"/>
                </a:cubicBezTo>
                <a:cubicBezTo>
                  <a:pt x="1038" y="150"/>
                  <a:pt x="1047" y="159"/>
                  <a:pt x="1043" y="167"/>
                </a:cubicBezTo>
                <a:cubicBezTo>
                  <a:pt x="1039" y="175"/>
                  <a:pt x="1010" y="178"/>
                  <a:pt x="1018" y="175"/>
                </a:cubicBezTo>
                <a:cubicBezTo>
                  <a:pt x="1026" y="172"/>
                  <a:pt x="1035" y="170"/>
                  <a:pt x="1043" y="167"/>
                </a:cubicBezTo>
                <a:cubicBezTo>
                  <a:pt x="1040" y="186"/>
                  <a:pt x="1045" y="208"/>
                  <a:pt x="1035" y="225"/>
                </a:cubicBezTo>
                <a:cubicBezTo>
                  <a:pt x="1009" y="267"/>
                  <a:pt x="921" y="282"/>
                  <a:pt x="876" y="292"/>
                </a:cubicBezTo>
                <a:cubicBezTo>
                  <a:pt x="670" y="287"/>
                  <a:pt x="518" y="291"/>
                  <a:pt x="334" y="225"/>
                </a:cubicBezTo>
                <a:cubicBezTo>
                  <a:pt x="241" y="231"/>
                  <a:pt x="161" y="225"/>
                  <a:pt x="83" y="275"/>
                </a:cubicBezTo>
                <a:cubicBezTo>
                  <a:pt x="58" y="272"/>
                  <a:pt x="32" y="275"/>
                  <a:pt x="8" y="267"/>
                </a:cubicBezTo>
                <a:cubicBezTo>
                  <a:pt x="0" y="264"/>
                  <a:pt x="25" y="263"/>
                  <a:pt x="33" y="259"/>
                </a:cubicBezTo>
                <a:cubicBezTo>
                  <a:pt x="51" y="249"/>
                  <a:pt x="64" y="231"/>
                  <a:pt x="83" y="225"/>
                </a:cubicBezTo>
                <a:cubicBezTo>
                  <a:pt x="141" y="206"/>
                  <a:pt x="117" y="215"/>
                  <a:pt x="158" y="200"/>
                </a:cubicBezTo>
                <a:cubicBezTo>
                  <a:pt x="103" y="164"/>
                  <a:pt x="94" y="152"/>
                  <a:pt x="33" y="142"/>
                </a:cubicBezTo>
                <a:cubicBezTo>
                  <a:pt x="92" y="121"/>
                  <a:pt x="96" y="126"/>
                  <a:pt x="175" y="133"/>
                </a:cubicBezTo>
                <a:cubicBezTo>
                  <a:pt x="192" y="144"/>
                  <a:pt x="214" y="150"/>
                  <a:pt x="225" y="167"/>
                </a:cubicBezTo>
                <a:cubicBezTo>
                  <a:pt x="231" y="175"/>
                  <a:pt x="234" y="186"/>
                  <a:pt x="242" y="192"/>
                </a:cubicBezTo>
                <a:cubicBezTo>
                  <a:pt x="249" y="197"/>
                  <a:pt x="259" y="197"/>
                  <a:pt x="267" y="200"/>
                </a:cubicBezTo>
                <a:cubicBezTo>
                  <a:pt x="326" y="189"/>
                  <a:pt x="305" y="206"/>
                  <a:pt x="325" y="142"/>
                </a:cubicBezTo>
                <a:cubicBezTo>
                  <a:pt x="325" y="141"/>
                  <a:pt x="374" y="125"/>
                  <a:pt x="375" y="125"/>
                </a:cubicBezTo>
                <a:cubicBezTo>
                  <a:pt x="413" y="99"/>
                  <a:pt x="419" y="97"/>
                  <a:pt x="392" y="58"/>
                </a:cubicBezTo>
                <a:cubicBezTo>
                  <a:pt x="437" y="29"/>
                  <a:pt x="491" y="16"/>
                  <a:pt x="542" y="0"/>
                </a:cubicBezTo>
                <a:cubicBezTo>
                  <a:pt x="630" y="6"/>
                  <a:pt x="667" y="9"/>
                  <a:pt x="743" y="33"/>
                </a:cubicBezTo>
                <a:cubicBezTo>
                  <a:pt x="768" y="41"/>
                  <a:pt x="818" y="58"/>
                  <a:pt x="818" y="58"/>
                </a:cubicBezTo>
                <a:cubicBezTo>
                  <a:pt x="826" y="64"/>
                  <a:pt x="834" y="70"/>
                  <a:pt x="843" y="75"/>
                </a:cubicBezTo>
                <a:cubicBezTo>
                  <a:pt x="851" y="79"/>
                  <a:pt x="862" y="77"/>
                  <a:pt x="868" y="83"/>
                </a:cubicBezTo>
                <a:cubicBezTo>
                  <a:pt x="882" y="97"/>
                  <a:pt x="901" y="133"/>
                  <a:pt x="901" y="133"/>
                </a:cubicBezTo>
                <a:cubicBezTo>
                  <a:pt x="898" y="141"/>
                  <a:pt x="901" y="154"/>
                  <a:pt x="893" y="158"/>
                </a:cubicBezTo>
                <a:cubicBezTo>
                  <a:pt x="867" y="171"/>
                  <a:pt x="863" y="134"/>
                  <a:pt x="860" y="125"/>
                </a:cubicBezTo>
                <a:cubicBezTo>
                  <a:pt x="868" y="122"/>
                  <a:pt x="877" y="113"/>
                  <a:pt x="885" y="117"/>
                </a:cubicBezTo>
                <a:cubicBezTo>
                  <a:pt x="893" y="121"/>
                  <a:pt x="897" y="134"/>
                  <a:pt x="893" y="142"/>
                </a:cubicBezTo>
                <a:cubicBezTo>
                  <a:pt x="889" y="150"/>
                  <a:pt x="876" y="147"/>
                  <a:pt x="868" y="150"/>
                </a:cubicBezTo>
                <a:cubicBezTo>
                  <a:pt x="874" y="142"/>
                  <a:pt x="887" y="135"/>
                  <a:pt x="885" y="125"/>
                </a:cubicBezTo>
                <a:cubicBezTo>
                  <a:pt x="883" y="116"/>
                  <a:pt x="869" y="117"/>
                  <a:pt x="860" y="117"/>
                </a:cubicBezTo>
                <a:cubicBezTo>
                  <a:pt x="832" y="117"/>
                  <a:pt x="804" y="122"/>
                  <a:pt x="776" y="125"/>
                </a:cubicBezTo>
                <a:cubicBezTo>
                  <a:pt x="773" y="133"/>
                  <a:pt x="768" y="141"/>
                  <a:pt x="768" y="150"/>
                </a:cubicBezTo>
                <a:cubicBezTo>
                  <a:pt x="768" y="231"/>
                  <a:pt x="803" y="234"/>
                  <a:pt x="751" y="217"/>
                </a:cubicBezTo>
                <a:cubicBezTo>
                  <a:pt x="748" y="206"/>
                  <a:pt x="752" y="191"/>
                  <a:pt x="743" y="184"/>
                </a:cubicBezTo>
                <a:cubicBezTo>
                  <a:pt x="736" y="179"/>
                  <a:pt x="718" y="183"/>
                  <a:pt x="718" y="192"/>
                </a:cubicBezTo>
                <a:cubicBezTo>
                  <a:pt x="718" y="201"/>
                  <a:pt x="735" y="197"/>
                  <a:pt x="743" y="200"/>
                </a:cubicBezTo>
                <a:cubicBezTo>
                  <a:pt x="759" y="225"/>
                  <a:pt x="768" y="250"/>
                  <a:pt x="784" y="275"/>
                </a:cubicBezTo>
                <a:cubicBezTo>
                  <a:pt x="735" y="308"/>
                  <a:pt x="583" y="321"/>
                  <a:pt x="526" y="325"/>
                </a:cubicBezTo>
                <a:cubicBezTo>
                  <a:pt x="558" y="305"/>
                  <a:pt x="544" y="316"/>
                  <a:pt x="567" y="292"/>
                </a:cubicBezTo>
              </a:path>
            </a:pathLst>
          </a:custGeom>
          <a:solidFill>
            <a:srgbClr val="FFCC00"/>
          </a:solidFill>
          <a:ln w="12700" cap="sq" cmpd="sng">
            <a:solidFill>
              <a:schemeClr val="tx1"/>
            </a:solidFill>
            <a:prstDash val="solid"/>
            <a:round/>
            <a:headEnd type="none" w="sm" len="sm"/>
            <a:tailEnd type="none" w="sm" len="sm"/>
          </a:ln>
        </p:spPr>
        <p:txBody>
          <a:bodyPr wrap="none" anchor="ctr"/>
          <a:lstStyle/>
          <a:p>
            <a:endParaRPr lang="en-GB"/>
          </a:p>
        </p:txBody>
      </p:sp>
      <p:sp>
        <p:nvSpPr>
          <p:cNvPr id="53256" name="Freeform 8"/>
          <p:cNvSpPr>
            <a:spLocks/>
          </p:cNvSpPr>
          <p:nvPr/>
        </p:nvSpPr>
        <p:spPr bwMode="auto">
          <a:xfrm>
            <a:off x="2590800" y="3124200"/>
            <a:ext cx="1779588" cy="673100"/>
          </a:xfrm>
          <a:custGeom>
            <a:avLst/>
            <a:gdLst>
              <a:gd name="T0" fmla="*/ 2147483647 w 2833"/>
              <a:gd name="T1" fmla="*/ 2147483647 h 1245"/>
              <a:gd name="T2" fmla="*/ 2147483647 w 2833"/>
              <a:gd name="T3" fmla="*/ 2147483647 h 1245"/>
              <a:gd name="T4" fmla="*/ 2147483647 w 2833"/>
              <a:gd name="T5" fmla="*/ 2147483647 h 1245"/>
              <a:gd name="T6" fmla="*/ 2147483647 w 2833"/>
              <a:gd name="T7" fmla="*/ 2147483647 h 1245"/>
              <a:gd name="T8" fmla="*/ 2147483647 w 2833"/>
              <a:gd name="T9" fmla="*/ 2147483647 h 1245"/>
              <a:gd name="T10" fmla="*/ 2147483647 w 2833"/>
              <a:gd name="T11" fmla="*/ 2147483647 h 1245"/>
              <a:gd name="T12" fmla="*/ 2147483647 w 2833"/>
              <a:gd name="T13" fmla="*/ 2147483647 h 1245"/>
              <a:gd name="T14" fmla="*/ 2147483647 w 2833"/>
              <a:gd name="T15" fmla="*/ 2147483647 h 1245"/>
              <a:gd name="T16" fmla="*/ 2147483647 w 2833"/>
              <a:gd name="T17" fmla="*/ 2147483647 h 1245"/>
              <a:gd name="T18" fmla="*/ 2147483647 w 2833"/>
              <a:gd name="T19" fmla="*/ 2147483647 h 1245"/>
              <a:gd name="T20" fmla="*/ 2147483647 w 2833"/>
              <a:gd name="T21" fmla="*/ 2147483647 h 1245"/>
              <a:gd name="T22" fmla="*/ 2147483647 w 2833"/>
              <a:gd name="T23" fmla="*/ 2147483647 h 1245"/>
              <a:gd name="T24" fmla="*/ 2147483647 w 2833"/>
              <a:gd name="T25" fmla="*/ 2147483647 h 1245"/>
              <a:gd name="T26" fmla="*/ 2147483647 w 2833"/>
              <a:gd name="T27" fmla="*/ 2147483647 h 1245"/>
              <a:gd name="T28" fmla="*/ 2147483647 w 2833"/>
              <a:gd name="T29" fmla="*/ 2147483647 h 1245"/>
              <a:gd name="T30" fmla="*/ 2147483647 w 2833"/>
              <a:gd name="T31" fmla="*/ 2147483647 h 1245"/>
              <a:gd name="T32" fmla="*/ 2147483647 w 2833"/>
              <a:gd name="T33" fmla="*/ 2147483647 h 1245"/>
              <a:gd name="T34" fmla="*/ 2147483647 w 2833"/>
              <a:gd name="T35" fmla="*/ 2147483647 h 1245"/>
              <a:gd name="T36" fmla="*/ 2147483647 w 2833"/>
              <a:gd name="T37" fmla="*/ 2147483647 h 1245"/>
              <a:gd name="T38" fmla="*/ 2147483647 w 2833"/>
              <a:gd name="T39" fmla="*/ 2147483647 h 1245"/>
              <a:gd name="T40" fmla="*/ 2147483647 w 2833"/>
              <a:gd name="T41" fmla="*/ 2147483647 h 1245"/>
              <a:gd name="T42" fmla="*/ 2147483647 w 2833"/>
              <a:gd name="T43" fmla="*/ 2147483647 h 1245"/>
              <a:gd name="T44" fmla="*/ 2147483647 w 2833"/>
              <a:gd name="T45" fmla="*/ 2147483647 h 1245"/>
              <a:gd name="T46" fmla="*/ 2147483647 w 2833"/>
              <a:gd name="T47" fmla="*/ 2147483647 h 1245"/>
              <a:gd name="T48" fmla="*/ 2147483647 w 2833"/>
              <a:gd name="T49" fmla="*/ 2054244708 h 1245"/>
              <a:gd name="T50" fmla="*/ 2147483647 w 2833"/>
              <a:gd name="T51" fmla="*/ 2147483647 h 1245"/>
              <a:gd name="T52" fmla="*/ 2147483647 w 2833"/>
              <a:gd name="T53" fmla="*/ 2147483647 h 1245"/>
              <a:gd name="T54" fmla="*/ 2147483647 w 2833"/>
              <a:gd name="T55" fmla="*/ 2147483647 h 1245"/>
              <a:gd name="T56" fmla="*/ 2147483647 w 2833"/>
              <a:gd name="T57" fmla="*/ 2147483647 h 1245"/>
              <a:gd name="T58" fmla="*/ 2147483647 w 2833"/>
              <a:gd name="T59" fmla="*/ 2147483647 h 1245"/>
              <a:gd name="T60" fmla="*/ 2147483647 w 2833"/>
              <a:gd name="T61" fmla="*/ 2147483647 h 1245"/>
              <a:gd name="T62" fmla="*/ 2147483647 w 2833"/>
              <a:gd name="T63" fmla="*/ 2147483647 h 1245"/>
              <a:gd name="T64" fmla="*/ 2147483647 w 2833"/>
              <a:gd name="T65" fmla="*/ 2147483647 h 1245"/>
              <a:gd name="T66" fmla="*/ 2147483647 w 2833"/>
              <a:gd name="T67" fmla="*/ 2147483647 h 1245"/>
              <a:gd name="T68" fmla="*/ 2147483647 w 2833"/>
              <a:gd name="T69" fmla="*/ 2147483647 h 1245"/>
              <a:gd name="T70" fmla="*/ 2147483647 w 2833"/>
              <a:gd name="T71" fmla="*/ 2147483647 h 1245"/>
              <a:gd name="T72" fmla="*/ 2147483647 w 2833"/>
              <a:gd name="T73" fmla="*/ 2147483647 h 1245"/>
              <a:gd name="T74" fmla="*/ 2147483647 w 2833"/>
              <a:gd name="T75" fmla="*/ 2147483647 h 1245"/>
              <a:gd name="T76" fmla="*/ 2147483647 w 2833"/>
              <a:gd name="T77" fmla="*/ 2147483647 h 1245"/>
              <a:gd name="T78" fmla="*/ 2147483647 w 2833"/>
              <a:gd name="T79" fmla="*/ 2147483647 h 1245"/>
              <a:gd name="T80" fmla="*/ 2147483647 w 2833"/>
              <a:gd name="T81" fmla="*/ 2147483647 h 1245"/>
              <a:gd name="T82" fmla="*/ 2147483647 w 2833"/>
              <a:gd name="T83" fmla="*/ 2147483647 h 1245"/>
              <a:gd name="T84" fmla="*/ 2147483647 w 2833"/>
              <a:gd name="T85" fmla="*/ 2147483647 h 1245"/>
              <a:gd name="T86" fmla="*/ 2147483647 w 2833"/>
              <a:gd name="T87" fmla="*/ 2147483647 h 1245"/>
              <a:gd name="T88" fmla="*/ 2147483647 w 2833"/>
              <a:gd name="T89" fmla="*/ 2147483647 h 1245"/>
              <a:gd name="T90" fmla="*/ 2147483647 w 2833"/>
              <a:gd name="T91" fmla="*/ 2147483647 h 1245"/>
              <a:gd name="T92" fmla="*/ 2147483647 w 2833"/>
              <a:gd name="T93" fmla="*/ 2147483647 h 1245"/>
              <a:gd name="T94" fmla="*/ 2147483647 w 2833"/>
              <a:gd name="T95" fmla="*/ 2147483647 h 1245"/>
              <a:gd name="T96" fmla="*/ 2147483647 w 2833"/>
              <a:gd name="T97" fmla="*/ 2147483647 h 1245"/>
              <a:gd name="T98" fmla="*/ 2147483647 w 2833"/>
              <a:gd name="T99" fmla="*/ 2147483647 h 1245"/>
              <a:gd name="T100" fmla="*/ 2147483647 w 2833"/>
              <a:gd name="T101" fmla="*/ 2147483647 h 1245"/>
              <a:gd name="T102" fmla="*/ 2147483647 w 2833"/>
              <a:gd name="T103" fmla="*/ 2147483647 h 1245"/>
              <a:gd name="T104" fmla="*/ 2147483647 w 2833"/>
              <a:gd name="T105" fmla="*/ 2147483647 h 1245"/>
              <a:gd name="T106" fmla="*/ 2147483647 w 2833"/>
              <a:gd name="T107" fmla="*/ 2147483647 h 1245"/>
              <a:gd name="T108" fmla="*/ 2147483647 w 2833"/>
              <a:gd name="T109" fmla="*/ 2147483647 h 1245"/>
              <a:gd name="T110" fmla="*/ 2147483647 w 2833"/>
              <a:gd name="T111" fmla="*/ 2147483647 h 1245"/>
              <a:gd name="T112" fmla="*/ 2147483647 w 2833"/>
              <a:gd name="T113" fmla="*/ 2147483647 h 124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833"/>
              <a:gd name="T172" fmla="*/ 0 h 1245"/>
              <a:gd name="T173" fmla="*/ 2833 w 2833"/>
              <a:gd name="T174" fmla="*/ 1245 h 124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833" h="1245">
                <a:moveTo>
                  <a:pt x="1820" y="447"/>
                </a:moveTo>
                <a:cubicBezTo>
                  <a:pt x="1809" y="414"/>
                  <a:pt x="1799" y="400"/>
                  <a:pt x="1770" y="380"/>
                </a:cubicBezTo>
                <a:cubicBezTo>
                  <a:pt x="1739" y="335"/>
                  <a:pt x="1679" y="315"/>
                  <a:pt x="1628" y="297"/>
                </a:cubicBezTo>
                <a:cubicBezTo>
                  <a:pt x="1522" y="259"/>
                  <a:pt x="1406" y="221"/>
                  <a:pt x="1294" y="213"/>
                </a:cubicBezTo>
                <a:cubicBezTo>
                  <a:pt x="1238" y="209"/>
                  <a:pt x="1183" y="208"/>
                  <a:pt x="1127" y="205"/>
                </a:cubicBezTo>
                <a:cubicBezTo>
                  <a:pt x="997" y="210"/>
                  <a:pt x="879" y="223"/>
                  <a:pt x="752" y="238"/>
                </a:cubicBezTo>
                <a:cubicBezTo>
                  <a:pt x="620" y="273"/>
                  <a:pt x="489" y="313"/>
                  <a:pt x="359" y="355"/>
                </a:cubicBezTo>
                <a:cubicBezTo>
                  <a:pt x="321" y="381"/>
                  <a:pt x="274" y="391"/>
                  <a:pt x="234" y="414"/>
                </a:cubicBezTo>
                <a:cubicBezTo>
                  <a:pt x="218" y="423"/>
                  <a:pt x="179" y="451"/>
                  <a:pt x="159" y="464"/>
                </a:cubicBezTo>
                <a:cubicBezTo>
                  <a:pt x="151" y="469"/>
                  <a:pt x="134" y="480"/>
                  <a:pt x="134" y="480"/>
                </a:cubicBezTo>
                <a:cubicBezTo>
                  <a:pt x="96" y="536"/>
                  <a:pt x="140" y="481"/>
                  <a:pt x="92" y="514"/>
                </a:cubicBezTo>
                <a:cubicBezTo>
                  <a:pt x="64" y="533"/>
                  <a:pt x="53" y="562"/>
                  <a:pt x="25" y="581"/>
                </a:cubicBezTo>
                <a:cubicBezTo>
                  <a:pt x="18" y="592"/>
                  <a:pt x="0" y="616"/>
                  <a:pt x="0" y="631"/>
                </a:cubicBezTo>
                <a:cubicBezTo>
                  <a:pt x="0" y="679"/>
                  <a:pt x="67" y="770"/>
                  <a:pt x="109" y="798"/>
                </a:cubicBezTo>
                <a:cubicBezTo>
                  <a:pt x="171" y="889"/>
                  <a:pt x="269" y="888"/>
                  <a:pt x="368" y="898"/>
                </a:cubicBezTo>
                <a:cubicBezTo>
                  <a:pt x="413" y="912"/>
                  <a:pt x="449" y="932"/>
                  <a:pt x="493" y="948"/>
                </a:cubicBezTo>
                <a:cubicBezTo>
                  <a:pt x="525" y="996"/>
                  <a:pt x="491" y="957"/>
                  <a:pt x="535" y="981"/>
                </a:cubicBezTo>
                <a:cubicBezTo>
                  <a:pt x="572" y="1002"/>
                  <a:pt x="596" y="1026"/>
                  <a:pt x="635" y="1040"/>
                </a:cubicBezTo>
                <a:cubicBezTo>
                  <a:pt x="640" y="1048"/>
                  <a:pt x="643" y="1060"/>
                  <a:pt x="651" y="1065"/>
                </a:cubicBezTo>
                <a:cubicBezTo>
                  <a:pt x="672" y="1078"/>
                  <a:pt x="726" y="1090"/>
                  <a:pt x="752" y="1098"/>
                </a:cubicBezTo>
                <a:cubicBezTo>
                  <a:pt x="820" y="1143"/>
                  <a:pt x="892" y="1205"/>
                  <a:pt x="977" y="1215"/>
                </a:cubicBezTo>
                <a:cubicBezTo>
                  <a:pt x="1013" y="1219"/>
                  <a:pt x="1050" y="1220"/>
                  <a:pt x="1086" y="1223"/>
                </a:cubicBezTo>
                <a:cubicBezTo>
                  <a:pt x="1101" y="1225"/>
                  <a:pt x="1187" y="1245"/>
                  <a:pt x="1202" y="1223"/>
                </a:cubicBezTo>
                <a:cubicBezTo>
                  <a:pt x="1212" y="1209"/>
                  <a:pt x="1191" y="1190"/>
                  <a:pt x="1186" y="1173"/>
                </a:cubicBezTo>
                <a:cubicBezTo>
                  <a:pt x="1174" y="1137"/>
                  <a:pt x="1131" y="1103"/>
                  <a:pt x="1102" y="1081"/>
                </a:cubicBezTo>
                <a:cubicBezTo>
                  <a:pt x="1086" y="1069"/>
                  <a:pt x="1052" y="1048"/>
                  <a:pt x="1052" y="1048"/>
                </a:cubicBezTo>
                <a:cubicBezTo>
                  <a:pt x="1046" y="1040"/>
                  <a:pt x="1041" y="1031"/>
                  <a:pt x="1035" y="1023"/>
                </a:cubicBezTo>
                <a:cubicBezTo>
                  <a:pt x="1029" y="1015"/>
                  <a:pt x="1052" y="1035"/>
                  <a:pt x="1060" y="1040"/>
                </a:cubicBezTo>
                <a:cubicBezTo>
                  <a:pt x="1087" y="1057"/>
                  <a:pt x="1082" y="1055"/>
                  <a:pt x="1111" y="1065"/>
                </a:cubicBezTo>
                <a:cubicBezTo>
                  <a:pt x="1128" y="1071"/>
                  <a:pt x="1161" y="1081"/>
                  <a:pt x="1161" y="1081"/>
                </a:cubicBezTo>
                <a:cubicBezTo>
                  <a:pt x="1332" y="1198"/>
                  <a:pt x="1608" y="1110"/>
                  <a:pt x="1803" y="1048"/>
                </a:cubicBezTo>
                <a:cubicBezTo>
                  <a:pt x="1844" y="1022"/>
                  <a:pt x="1860" y="1012"/>
                  <a:pt x="1904" y="998"/>
                </a:cubicBezTo>
                <a:cubicBezTo>
                  <a:pt x="1921" y="987"/>
                  <a:pt x="1937" y="976"/>
                  <a:pt x="1954" y="965"/>
                </a:cubicBezTo>
                <a:cubicBezTo>
                  <a:pt x="1962" y="959"/>
                  <a:pt x="1979" y="948"/>
                  <a:pt x="1979" y="948"/>
                </a:cubicBezTo>
                <a:cubicBezTo>
                  <a:pt x="2017" y="960"/>
                  <a:pt x="2007" y="973"/>
                  <a:pt x="2029" y="1006"/>
                </a:cubicBezTo>
                <a:cubicBezTo>
                  <a:pt x="2040" y="1055"/>
                  <a:pt x="2062" y="1107"/>
                  <a:pt x="2112" y="1123"/>
                </a:cubicBezTo>
                <a:cubicBezTo>
                  <a:pt x="2166" y="1160"/>
                  <a:pt x="2173" y="1163"/>
                  <a:pt x="2238" y="1173"/>
                </a:cubicBezTo>
                <a:cubicBezTo>
                  <a:pt x="2406" y="1164"/>
                  <a:pt x="2559" y="1153"/>
                  <a:pt x="2730" y="1148"/>
                </a:cubicBezTo>
                <a:cubicBezTo>
                  <a:pt x="2694" y="1035"/>
                  <a:pt x="2675" y="912"/>
                  <a:pt x="2622" y="806"/>
                </a:cubicBezTo>
                <a:cubicBezTo>
                  <a:pt x="2604" y="771"/>
                  <a:pt x="2596" y="711"/>
                  <a:pt x="2571" y="681"/>
                </a:cubicBezTo>
                <a:cubicBezTo>
                  <a:pt x="2565" y="673"/>
                  <a:pt x="2554" y="670"/>
                  <a:pt x="2546" y="664"/>
                </a:cubicBezTo>
                <a:cubicBezTo>
                  <a:pt x="2514" y="637"/>
                  <a:pt x="2505" y="624"/>
                  <a:pt x="2463" y="614"/>
                </a:cubicBezTo>
                <a:cubicBezTo>
                  <a:pt x="2421" y="617"/>
                  <a:pt x="2380" y="618"/>
                  <a:pt x="2338" y="622"/>
                </a:cubicBezTo>
                <a:cubicBezTo>
                  <a:pt x="2326" y="623"/>
                  <a:pt x="2292" y="631"/>
                  <a:pt x="2304" y="631"/>
                </a:cubicBezTo>
                <a:cubicBezTo>
                  <a:pt x="2371" y="631"/>
                  <a:pt x="2438" y="625"/>
                  <a:pt x="2505" y="622"/>
                </a:cubicBezTo>
                <a:cubicBezTo>
                  <a:pt x="2543" y="610"/>
                  <a:pt x="2572" y="602"/>
                  <a:pt x="2605" y="581"/>
                </a:cubicBezTo>
                <a:cubicBezTo>
                  <a:pt x="2629" y="544"/>
                  <a:pt x="2661" y="514"/>
                  <a:pt x="2688" y="480"/>
                </a:cubicBezTo>
                <a:cubicBezTo>
                  <a:pt x="2700" y="464"/>
                  <a:pt x="2722" y="430"/>
                  <a:pt x="2722" y="430"/>
                </a:cubicBezTo>
                <a:cubicBezTo>
                  <a:pt x="2747" y="353"/>
                  <a:pt x="2770" y="273"/>
                  <a:pt x="2797" y="197"/>
                </a:cubicBezTo>
                <a:cubicBezTo>
                  <a:pt x="2804" y="132"/>
                  <a:pt x="2810" y="75"/>
                  <a:pt x="2830" y="13"/>
                </a:cubicBezTo>
                <a:cubicBezTo>
                  <a:pt x="2833" y="5"/>
                  <a:pt x="2825" y="30"/>
                  <a:pt x="2822" y="38"/>
                </a:cubicBezTo>
                <a:cubicBezTo>
                  <a:pt x="2819" y="46"/>
                  <a:pt x="2805" y="44"/>
                  <a:pt x="2797" y="46"/>
                </a:cubicBezTo>
                <a:cubicBezTo>
                  <a:pt x="2744" y="61"/>
                  <a:pt x="2764" y="54"/>
                  <a:pt x="2688" y="63"/>
                </a:cubicBezTo>
                <a:cubicBezTo>
                  <a:pt x="2594" y="74"/>
                  <a:pt x="2503" y="109"/>
                  <a:pt x="2413" y="138"/>
                </a:cubicBezTo>
                <a:cubicBezTo>
                  <a:pt x="2350" y="181"/>
                  <a:pt x="2430" y="131"/>
                  <a:pt x="2354" y="163"/>
                </a:cubicBezTo>
                <a:cubicBezTo>
                  <a:pt x="2345" y="167"/>
                  <a:pt x="2338" y="175"/>
                  <a:pt x="2329" y="180"/>
                </a:cubicBezTo>
                <a:cubicBezTo>
                  <a:pt x="2321" y="184"/>
                  <a:pt x="2312" y="185"/>
                  <a:pt x="2304" y="188"/>
                </a:cubicBezTo>
                <a:cubicBezTo>
                  <a:pt x="2243" y="230"/>
                  <a:pt x="2175" y="290"/>
                  <a:pt x="2104" y="313"/>
                </a:cubicBezTo>
                <a:cubicBezTo>
                  <a:pt x="2063" y="374"/>
                  <a:pt x="1944" y="374"/>
                  <a:pt x="1879" y="380"/>
                </a:cubicBezTo>
                <a:cubicBezTo>
                  <a:pt x="1843" y="393"/>
                  <a:pt x="1842" y="409"/>
                  <a:pt x="1803" y="397"/>
                </a:cubicBezTo>
                <a:cubicBezTo>
                  <a:pt x="1847" y="383"/>
                  <a:pt x="1821" y="394"/>
                  <a:pt x="1879" y="355"/>
                </a:cubicBezTo>
                <a:cubicBezTo>
                  <a:pt x="1887" y="349"/>
                  <a:pt x="1904" y="338"/>
                  <a:pt x="1904" y="338"/>
                </a:cubicBezTo>
                <a:cubicBezTo>
                  <a:pt x="1920" y="313"/>
                  <a:pt x="1928" y="291"/>
                  <a:pt x="1937" y="263"/>
                </a:cubicBezTo>
                <a:cubicBezTo>
                  <a:pt x="1934" y="246"/>
                  <a:pt x="1943" y="222"/>
                  <a:pt x="1929" y="213"/>
                </a:cubicBezTo>
                <a:cubicBezTo>
                  <a:pt x="1907" y="200"/>
                  <a:pt x="1773" y="186"/>
                  <a:pt x="1737" y="180"/>
                </a:cubicBezTo>
                <a:cubicBezTo>
                  <a:pt x="1742" y="163"/>
                  <a:pt x="1758" y="147"/>
                  <a:pt x="1753" y="130"/>
                </a:cubicBezTo>
                <a:cubicBezTo>
                  <a:pt x="1735" y="75"/>
                  <a:pt x="1694" y="71"/>
                  <a:pt x="1645" y="63"/>
                </a:cubicBezTo>
                <a:cubicBezTo>
                  <a:pt x="1557" y="67"/>
                  <a:pt x="1408" y="80"/>
                  <a:pt x="1319" y="63"/>
                </a:cubicBezTo>
                <a:cubicBezTo>
                  <a:pt x="1309" y="61"/>
                  <a:pt x="1296" y="20"/>
                  <a:pt x="1294" y="13"/>
                </a:cubicBezTo>
                <a:cubicBezTo>
                  <a:pt x="1099" y="19"/>
                  <a:pt x="1080" y="0"/>
                  <a:pt x="952" y="46"/>
                </a:cubicBezTo>
                <a:cubicBezTo>
                  <a:pt x="919" y="58"/>
                  <a:pt x="885" y="69"/>
                  <a:pt x="852" y="80"/>
                </a:cubicBezTo>
                <a:cubicBezTo>
                  <a:pt x="835" y="86"/>
                  <a:pt x="802" y="96"/>
                  <a:pt x="802" y="96"/>
                </a:cubicBezTo>
                <a:cubicBezTo>
                  <a:pt x="755" y="66"/>
                  <a:pt x="748" y="98"/>
                  <a:pt x="702" y="113"/>
                </a:cubicBezTo>
                <a:cubicBezTo>
                  <a:pt x="685" y="124"/>
                  <a:pt x="668" y="135"/>
                  <a:pt x="651" y="146"/>
                </a:cubicBezTo>
                <a:cubicBezTo>
                  <a:pt x="643" y="152"/>
                  <a:pt x="626" y="163"/>
                  <a:pt x="626" y="163"/>
                </a:cubicBezTo>
                <a:cubicBezTo>
                  <a:pt x="613" y="204"/>
                  <a:pt x="594" y="232"/>
                  <a:pt x="560" y="255"/>
                </a:cubicBezTo>
                <a:cubicBezTo>
                  <a:pt x="554" y="272"/>
                  <a:pt x="542" y="288"/>
                  <a:pt x="560" y="305"/>
                </a:cubicBezTo>
                <a:cubicBezTo>
                  <a:pt x="581" y="326"/>
                  <a:pt x="614" y="334"/>
                  <a:pt x="635" y="355"/>
                </a:cubicBezTo>
                <a:cubicBezTo>
                  <a:pt x="667" y="387"/>
                  <a:pt x="650" y="373"/>
                  <a:pt x="685" y="397"/>
                </a:cubicBezTo>
                <a:cubicBezTo>
                  <a:pt x="703" y="454"/>
                  <a:pt x="678" y="388"/>
                  <a:pt x="718" y="447"/>
                </a:cubicBezTo>
                <a:cubicBezTo>
                  <a:pt x="737" y="476"/>
                  <a:pt x="743" y="521"/>
                  <a:pt x="752" y="555"/>
                </a:cubicBezTo>
                <a:cubicBezTo>
                  <a:pt x="750" y="572"/>
                  <a:pt x="748" y="630"/>
                  <a:pt x="735" y="656"/>
                </a:cubicBezTo>
                <a:cubicBezTo>
                  <a:pt x="705" y="717"/>
                  <a:pt x="588" y="735"/>
                  <a:pt x="526" y="747"/>
                </a:cubicBezTo>
                <a:cubicBezTo>
                  <a:pt x="521" y="756"/>
                  <a:pt x="518" y="767"/>
                  <a:pt x="510" y="773"/>
                </a:cubicBezTo>
                <a:cubicBezTo>
                  <a:pt x="503" y="779"/>
                  <a:pt x="488" y="789"/>
                  <a:pt x="484" y="781"/>
                </a:cubicBezTo>
                <a:cubicBezTo>
                  <a:pt x="478" y="768"/>
                  <a:pt x="490" y="753"/>
                  <a:pt x="493" y="739"/>
                </a:cubicBezTo>
                <a:cubicBezTo>
                  <a:pt x="490" y="703"/>
                  <a:pt x="491" y="666"/>
                  <a:pt x="484" y="631"/>
                </a:cubicBezTo>
                <a:cubicBezTo>
                  <a:pt x="482" y="622"/>
                  <a:pt x="478" y="648"/>
                  <a:pt x="476" y="656"/>
                </a:cubicBezTo>
                <a:cubicBezTo>
                  <a:pt x="470" y="677"/>
                  <a:pt x="473" y="702"/>
                  <a:pt x="443" y="706"/>
                </a:cubicBezTo>
                <a:cubicBezTo>
                  <a:pt x="349" y="718"/>
                  <a:pt x="254" y="715"/>
                  <a:pt x="159" y="722"/>
                </a:cubicBezTo>
                <a:cubicBezTo>
                  <a:pt x="126" y="719"/>
                  <a:pt x="92" y="721"/>
                  <a:pt x="59" y="714"/>
                </a:cubicBezTo>
                <a:cubicBezTo>
                  <a:pt x="49" y="712"/>
                  <a:pt x="34" y="707"/>
                  <a:pt x="34" y="697"/>
                </a:cubicBezTo>
                <a:cubicBezTo>
                  <a:pt x="34" y="688"/>
                  <a:pt x="51" y="703"/>
                  <a:pt x="59" y="706"/>
                </a:cubicBezTo>
                <a:cubicBezTo>
                  <a:pt x="99" y="719"/>
                  <a:pt x="135" y="731"/>
                  <a:pt x="176" y="739"/>
                </a:cubicBezTo>
                <a:cubicBezTo>
                  <a:pt x="243" y="736"/>
                  <a:pt x="310" y="742"/>
                  <a:pt x="376" y="731"/>
                </a:cubicBezTo>
                <a:cubicBezTo>
                  <a:pt x="396" y="728"/>
                  <a:pt x="426" y="697"/>
                  <a:pt x="426" y="697"/>
                </a:cubicBezTo>
                <a:cubicBezTo>
                  <a:pt x="465" y="639"/>
                  <a:pt x="448" y="664"/>
                  <a:pt x="476" y="622"/>
                </a:cubicBezTo>
                <a:cubicBezTo>
                  <a:pt x="482" y="614"/>
                  <a:pt x="493" y="597"/>
                  <a:pt x="493" y="597"/>
                </a:cubicBezTo>
                <a:cubicBezTo>
                  <a:pt x="498" y="580"/>
                  <a:pt x="510" y="565"/>
                  <a:pt x="510" y="547"/>
                </a:cubicBezTo>
                <a:cubicBezTo>
                  <a:pt x="510" y="504"/>
                  <a:pt x="479" y="483"/>
                  <a:pt x="443" y="472"/>
                </a:cubicBezTo>
                <a:cubicBezTo>
                  <a:pt x="423" y="474"/>
                  <a:pt x="356" y="462"/>
                  <a:pt x="351" y="505"/>
                </a:cubicBezTo>
                <a:cubicBezTo>
                  <a:pt x="349" y="522"/>
                  <a:pt x="349" y="541"/>
                  <a:pt x="359" y="555"/>
                </a:cubicBezTo>
                <a:cubicBezTo>
                  <a:pt x="370" y="572"/>
                  <a:pt x="409" y="589"/>
                  <a:pt x="409" y="589"/>
                </a:cubicBezTo>
                <a:cubicBezTo>
                  <a:pt x="491" y="581"/>
                  <a:pt x="511" y="595"/>
                  <a:pt x="493" y="522"/>
                </a:cubicBezTo>
                <a:cubicBezTo>
                  <a:pt x="479" y="525"/>
                  <a:pt x="463" y="522"/>
                  <a:pt x="451" y="530"/>
                </a:cubicBezTo>
                <a:cubicBezTo>
                  <a:pt x="438" y="539"/>
                  <a:pt x="443" y="573"/>
                  <a:pt x="451" y="581"/>
                </a:cubicBezTo>
                <a:cubicBezTo>
                  <a:pt x="457" y="587"/>
                  <a:pt x="468" y="586"/>
                  <a:pt x="476" y="589"/>
                </a:cubicBezTo>
                <a:cubicBezTo>
                  <a:pt x="473" y="572"/>
                  <a:pt x="475" y="554"/>
                  <a:pt x="468" y="539"/>
                </a:cubicBezTo>
                <a:cubicBezTo>
                  <a:pt x="464" y="530"/>
                  <a:pt x="446" y="512"/>
                  <a:pt x="443" y="522"/>
                </a:cubicBezTo>
                <a:cubicBezTo>
                  <a:pt x="436" y="543"/>
                  <a:pt x="448" y="567"/>
                  <a:pt x="451" y="589"/>
                </a:cubicBezTo>
                <a:cubicBezTo>
                  <a:pt x="459" y="586"/>
                  <a:pt x="473" y="589"/>
                  <a:pt x="476" y="581"/>
                </a:cubicBezTo>
                <a:cubicBezTo>
                  <a:pt x="481" y="568"/>
                  <a:pt x="480" y="547"/>
                  <a:pt x="468" y="539"/>
                </a:cubicBezTo>
                <a:cubicBezTo>
                  <a:pt x="460" y="533"/>
                  <a:pt x="454" y="554"/>
                  <a:pt x="451" y="564"/>
                </a:cubicBezTo>
                <a:cubicBezTo>
                  <a:pt x="450" y="568"/>
                  <a:pt x="456" y="569"/>
                  <a:pt x="459" y="572"/>
                </a:cubicBezTo>
              </a:path>
            </a:pathLst>
          </a:custGeom>
          <a:solidFill>
            <a:schemeClr val="accent1"/>
          </a:solidFill>
          <a:ln w="12700" cap="sq" cmpd="sng">
            <a:solidFill>
              <a:schemeClr val="tx1"/>
            </a:solidFill>
            <a:prstDash val="solid"/>
            <a:round/>
            <a:headEnd type="none" w="sm" len="sm"/>
            <a:tailEnd type="none" w="sm" len="sm"/>
          </a:ln>
        </p:spPr>
        <p:txBody>
          <a:bodyPr wrap="none" anchor="ctr"/>
          <a:lstStyle/>
          <a:p>
            <a:endParaRPr lang="en-GB"/>
          </a:p>
        </p:txBody>
      </p:sp>
      <p:sp>
        <p:nvSpPr>
          <p:cNvPr id="53257" name="Freeform 9"/>
          <p:cNvSpPr>
            <a:spLocks/>
          </p:cNvSpPr>
          <p:nvPr/>
        </p:nvSpPr>
        <p:spPr bwMode="auto">
          <a:xfrm>
            <a:off x="228600" y="1219200"/>
            <a:ext cx="1779588" cy="673100"/>
          </a:xfrm>
          <a:custGeom>
            <a:avLst/>
            <a:gdLst>
              <a:gd name="T0" fmla="*/ 2147483647 w 2833"/>
              <a:gd name="T1" fmla="*/ 2147483647 h 1245"/>
              <a:gd name="T2" fmla="*/ 2147483647 w 2833"/>
              <a:gd name="T3" fmla="*/ 2147483647 h 1245"/>
              <a:gd name="T4" fmla="*/ 2147483647 w 2833"/>
              <a:gd name="T5" fmla="*/ 2147483647 h 1245"/>
              <a:gd name="T6" fmla="*/ 2147483647 w 2833"/>
              <a:gd name="T7" fmla="*/ 2147483647 h 1245"/>
              <a:gd name="T8" fmla="*/ 2147483647 w 2833"/>
              <a:gd name="T9" fmla="*/ 2147483647 h 1245"/>
              <a:gd name="T10" fmla="*/ 2147483647 w 2833"/>
              <a:gd name="T11" fmla="*/ 2147483647 h 1245"/>
              <a:gd name="T12" fmla="*/ 2147483647 w 2833"/>
              <a:gd name="T13" fmla="*/ 2147483647 h 1245"/>
              <a:gd name="T14" fmla="*/ 2147483647 w 2833"/>
              <a:gd name="T15" fmla="*/ 2147483647 h 1245"/>
              <a:gd name="T16" fmla="*/ 2147483647 w 2833"/>
              <a:gd name="T17" fmla="*/ 2147483647 h 1245"/>
              <a:gd name="T18" fmla="*/ 2147483647 w 2833"/>
              <a:gd name="T19" fmla="*/ 2147483647 h 1245"/>
              <a:gd name="T20" fmla="*/ 2147483647 w 2833"/>
              <a:gd name="T21" fmla="*/ 2147483647 h 1245"/>
              <a:gd name="T22" fmla="*/ 2147483647 w 2833"/>
              <a:gd name="T23" fmla="*/ 2147483647 h 1245"/>
              <a:gd name="T24" fmla="*/ 2147483647 w 2833"/>
              <a:gd name="T25" fmla="*/ 2147483647 h 1245"/>
              <a:gd name="T26" fmla="*/ 2147483647 w 2833"/>
              <a:gd name="T27" fmla="*/ 2147483647 h 1245"/>
              <a:gd name="T28" fmla="*/ 2147483647 w 2833"/>
              <a:gd name="T29" fmla="*/ 2147483647 h 1245"/>
              <a:gd name="T30" fmla="*/ 2147483647 w 2833"/>
              <a:gd name="T31" fmla="*/ 2147483647 h 1245"/>
              <a:gd name="T32" fmla="*/ 2147483647 w 2833"/>
              <a:gd name="T33" fmla="*/ 2147483647 h 1245"/>
              <a:gd name="T34" fmla="*/ 2147483647 w 2833"/>
              <a:gd name="T35" fmla="*/ 2147483647 h 1245"/>
              <a:gd name="T36" fmla="*/ 2147483647 w 2833"/>
              <a:gd name="T37" fmla="*/ 2147483647 h 1245"/>
              <a:gd name="T38" fmla="*/ 2147483647 w 2833"/>
              <a:gd name="T39" fmla="*/ 2147483647 h 1245"/>
              <a:gd name="T40" fmla="*/ 2147483647 w 2833"/>
              <a:gd name="T41" fmla="*/ 2147483647 h 1245"/>
              <a:gd name="T42" fmla="*/ 2147483647 w 2833"/>
              <a:gd name="T43" fmla="*/ 2147483647 h 1245"/>
              <a:gd name="T44" fmla="*/ 2147483647 w 2833"/>
              <a:gd name="T45" fmla="*/ 2147483647 h 1245"/>
              <a:gd name="T46" fmla="*/ 2147483647 w 2833"/>
              <a:gd name="T47" fmla="*/ 2147483647 h 1245"/>
              <a:gd name="T48" fmla="*/ 2147483647 w 2833"/>
              <a:gd name="T49" fmla="*/ 2054244708 h 1245"/>
              <a:gd name="T50" fmla="*/ 2147483647 w 2833"/>
              <a:gd name="T51" fmla="*/ 2147483647 h 1245"/>
              <a:gd name="T52" fmla="*/ 2147483647 w 2833"/>
              <a:gd name="T53" fmla="*/ 2147483647 h 1245"/>
              <a:gd name="T54" fmla="*/ 2147483647 w 2833"/>
              <a:gd name="T55" fmla="*/ 2147483647 h 1245"/>
              <a:gd name="T56" fmla="*/ 2147483647 w 2833"/>
              <a:gd name="T57" fmla="*/ 2147483647 h 1245"/>
              <a:gd name="T58" fmla="*/ 2147483647 w 2833"/>
              <a:gd name="T59" fmla="*/ 2147483647 h 1245"/>
              <a:gd name="T60" fmla="*/ 2147483647 w 2833"/>
              <a:gd name="T61" fmla="*/ 2147483647 h 1245"/>
              <a:gd name="T62" fmla="*/ 2147483647 w 2833"/>
              <a:gd name="T63" fmla="*/ 2147483647 h 1245"/>
              <a:gd name="T64" fmla="*/ 2147483647 w 2833"/>
              <a:gd name="T65" fmla="*/ 2147483647 h 1245"/>
              <a:gd name="T66" fmla="*/ 2147483647 w 2833"/>
              <a:gd name="T67" fmla="*/ 2147483647 h 1245"/>
              <a:gd name="T68" fmla="*/ 2147483647 w 2833"/>
              <a:gd name="T69" fmla="*/ 2147483647 h 1245"/>
              <a:gd name="T70" fmla="*/ 2147483647 w 2833"/>
              <a:gd name="T71" fmla="*/ 2147483647 h 1245"/>
              <a:gd name="T72" fmla="*/ 2147483647 w 2833"/>
              <a:gd name="T73" fmla="*/ 2147483647 h 1245"/>
              <a:gd name="T74" fmla="*/ 2147483647 w 2833"/>
              <a:gd name="T75" fmla="*/ 2147483647 h 1245"/>
              <a:gd name="T76" fmla="*/ 2147483647 w 2833"/>
              <a:gd name="T77" fmla="*/ 2147483647 h 1245"/>
              <a:gd name="T78" fmla="*/ 2147483647 w 2833"/>
              <a:gd name="T79" fmla="*/ 2147483647 h 1245"/>
              <a:gd name="T80" fmla="*/ 2147483647 w 2833"/>
              <a:gd name="T81" fmla="*/ 2147483647 h 1245"/>
              <a:gd name="T82" fmla="*/ 2147483647 w 2833"/>
              <a:gd name="T83" fmla="*/ 2147483647 h 1245"/>
              <a:gd name="T84" fmla="*/ 2147483647 w 2833"/>
              <a:gd name="T85" fmla="*/ 2147483647 h 1245"/>
              <a:gd name="T86" fmla="*/ 2147483647 w 2833"/>
              <a:gd name="T87" fmla="*/ 2147483647 h 1245"/>
              <a:gd name="T88" fmla="*/ 2147483647 w 2833"/>
              <a:gd name="T89" fmla="*/ 2147483647 h 1245"/>
              <a:gd name="T90" fmla="*/ 2147483647 w 2833"/>
              <a:gd name="T91" fmla="*/ 2147483647 h 1245"/>
              <a:gd name="T92" fmla="*/ 2147483647 w 2833"/>
              <a:gd name="T93" fmla="*/ 2147483647 h 1245"/>
              <a:gd name="T94" fmla="*/ 2147483647 w 2833"/>
              <a:gd name="T95" fmla="*/ 2147483647 h 1245"/>
              <a:gd name="T96" fmla="*/ 2147483647 w 2833"/>
              <a:gd name="T97" fmla="*/ 2147483647 h 1245"/>
              <a:gd name="T98" fmla="*/ 2147483647 w 2833"/>
              <a:gd name="T99" fmla="*/ 2147483647 h 1245"/>
              <a:gd name="T100" fmla="*/ 2147483647 w 2833"/>
              <a:gd name="T101" fmla="*/ 2147483647 h 1245"/>
              <a:gd name="T102" fmla="*/ 2147483647 w 2833"/>
              <a:gd name="T103" fmla="*/ 2147483647 h 1245"/>
              <a:gd name="T104" fmla="*/ 2147483647 w 2833"/>
              <a:gd name="T105" fmla="*/ 2147483647 h 1245"/>
              <a:gd name="T106" fmla="*/ 2147483647 w 2833"/>
              <a:gd name="T107" fmla="*/ 2147483647 h 1245"/>
              <a:gd name="T108" fmla="*/ 2147483647 w 2833"/>
              <a:gd name="T109" fmla="*/ 2147483647 h 1245"/>
              <a:gd name="T110" fmla="*/ 2147483647 w 2833"/>
              <a:gd name="T111" fmla="*/ 2147483647 h 1245"/>
              <a:gd name="T112" fmla="*/ 2147483647 w 2833"/>
              <a:gd name="T113" fmla="*/ 2147483647 h 124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833"/>
              <a:gd name="T172" fmla="*/ 0 h 1245"/>
              <a:gd name="T173" fmla="*/ 2833 w 2833"/>
              <a:gd name="T174" fmla="*/ 1245 h 124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833" h="1245">
                <a:moveTo>
                  <a:pt x="1820" y="447"/>
                </a:moveTo>
                <a:cubicBezTo>
                  <a:pt x="1809" y="414"/>
                  <a:pt x="1799" y="400"/>
                  <a:pt x="1770" y="380"/>
                </a:cubicBezTo>
                <a:cubicBezTo>
                  <a:pt x="1739" y="335"/>
                  <a:pt x="1679" y="315"/>
                  <a:pt x="1628" y="297"/>
                </a:cubicBezTo>
                <a:cubicBezTo>
                  <a:pt x="1522" y="259"/>
                  <a:pt x="1406" y="221"/>
                  <a:pt x="1294" y="213"/>
                </a:cubicBezTo>
                <a:cubicBezTo>
                  <a:pt x="1238" y="209"/>
                  <a:pt x="1183" y="208"/>
                  <a:pt x="1127" y="205"/>
                </a:cubicBezTo>
                <a:cubicBezTo>
                  <a:pt x="997" y="210"/>
                  <a:pt x="879" y="223"/>
                  <a:pt x="752" y="238"/>
                </a:cubicBezTo>
                <a:cubicBezTo>
                  <a:pt x="620" y="273"/>
                  <a:pt x="489" y="313"/>
                  <a:pt x="359" y="355"/>
                </a:cubicBezTo>
                <a:cubicBezTo>
                  <a:pt x="321" y="381"/>
                  <a:pt x="274" y="391"/>
                  <a:pt x="234" y="414"/>
                </a:cubicBezTo>
                <a:cubicBezTo>
                  <a:pt x="218" y="423"/>
                  <a:pt x="179" y="451"/>
                  <a:pt x="159" y="464"/>
                </a:cubicBezTo>
                <a:cubicBezTo>
                  <a:pt x="151" y="469"/>
                  <a:pt x="134" y="480"/>
                  <a:pt x="134" y="480"/>
                </a:cubicBezTo>
                <a:cubicBezTo>
                  <a:pt x="96" y="536"/>
                  <a:pt x="140" y="481"/>
                  <a:pt x="92" y="514"/>
                </a:cubicBezTo>
                <a:cubicBezTo>
                  <a:pt x="64" y="533"/>
                  <a:pt x="53" y="562"/>
                  <a:pt x="25" y="581"/>
                </a:cubicBezTo>
                <a:cubicBezTo>
                  <a:pt x="18" y="592"/>
                  <a:pt x="0" y="616"/>
                  <a:pt x="0" y="631"/>
                </a:cubicBezTo>
                <a:cubicBezTo>
                  <a:pt x="0" y="679"/>
                  <a:pt x="67" y="770"/>
                  <a:pt x="109" y="798"/>
                </a:cubicBezTo>
                <a:cubicBezTo>
                  <a:pt x="171" y="889"/>
                  <a:pt x="269" y="888"/>
                  <a:pt x="368" y="898"/>
                </a:cubicBezTo>
                <a:cubicBezTo>
                  <a:pt x="413" y="912"/>
                  <a:pt x="449" y="932"/>
                  <a:pt x="493" y="948"/>
                </a:cubicBezTo>
                <a:cubicBezTo>
                  <a:pt x="525" y="996"/>
                  <a:pt x="491" y="957"/>
                  <a:pt x="535" y="981"/>
                </a:cubicBezTo>
                <a:cubicBezTo>
                  <a:pt x="572" y="1002"/>
                  <a:pt x="596" y="1026"/>
                  <a:pt x="635" y="1040"/>
                </a:cubicBezTo>
                <a:cubicBezTo>
                  <a:pt x="640" y="1048"/>
                  <a:pt x="643" y="1060"/>
                  <a:pt x="651" y="1065"/>
                </a:cubicBezTo>
                <a:cubicBezTo>
                  <a:pt x="672" y="1078"/>
                  <a:pt x="726" y="1090"/>
                  <a:pt x="752" y="1098"/>
                </a:cubicBezTo>
                <a:cubicBezTo>
                  <a:pt x="820" y="1143"/>
                  <a:pt x="892" y="1205"/>
                  <a:pt x="977" y="1215"/>
                </a:cubicBezTo>
                <a:cubicBezTo>
                  <a:pt x="1013" y="1219"/>
                  <a:pt x="1050" y="1220"/>
                  <a:pt x="1086" y="1223"/>
                </a:cubicBezTo>
                <a:cubicBezTo>
                  <a:pt x="1101" y="1225"/>
                  <a:pt x="1187" y="1245"/>
                  <a:pt x="1202" y="1223"/>
                </a:cubicBezTo>
                <a:cubicBezTo>
                  <a:pt x="1212" y="1209"/>
                  <a:pt x="1191" y="1190"/>
                  <a:pt x="1186" y="1173"/>
                </a:cubicBezTo>
                <a:cubicBezTo>
                  <a:pt x="1174" y="1137"/>
                  <a:pt x="1131" y="1103"/>
                  <a:pt x="1102" y="1081"/>
                </a:cubicBezTo>
                <a:cubicBezTo>
                  <a:pt x="1086" y="1069"/>
                  <a:pt x="1052" y="1048"/>
                  <a:pt x="1052" y="1048"/>
                </a:cubicBezTo>
                <a:cubicBezTo>
                  <a:pt x="1046" y="1040"/>
                  <a:pt x="1041" y="1031"/>
                  <a:pt x="1035" y="1023"/>
                </a:cubicBezTo>
                <a:cubicBezTo>
                  <a:pt x="1029" y="1015"/>
                  <a:pt x="1052" y="1035"/>
                  <a:pt x="1060" y="1040"/>
                </a:cubicBezTo>
                <a:cubicBezTo>
                  <a:pt x="1087" y="1057"/>
                  <a:pt x="1082" y="1055"/>
                  <a:pt x="1111" y="1065"/>
                </a:cubicBezTo>
                <a:cubicBezTo>
                  <a:pt x="1128" y="1071"/>
                  <a:pt x="1161" y="1081"/>
                  <a:pt x="1161" y="1081"/>
                </a:cubicBezTo>
                <a:cubicBezTo>
                  <a:pt x="1332" y="1198"/>
                  <a:pt x="1608" y="1110"/>
                  <a:pt x="1803" y="1048"/>
                </a:cubicBezTo>
                <a:cubicBezTo>
                  <a:pt x="1844" y="1022"/>
                  <a:pt x="1860" y="1012"/>
                  <a:pt x="1904" y="998"/>
                </a:cubicBezTo>
                <a:cubicBezTo>
                  <a:pt x="1921" y="987"/>
                  <a:pt x="1937" y="976"/>
                  <a:pt x="1954" y="965"/>
                </a:cubicBezTo>
                <a:cubicBezTo>
                  <a:pt x="1962" y="959"/>
                  <a:pt x="1979" y="948"/>
                  <a:pt x="1979" y="948"/>
                </a:cubicBezTo>
                <a:cubicBezTo>
                  <a:pt x="2017" y="960"/>
                  <a:pt x="2007" y="973"/>
                  <a:pt x="2029" y="1006"/>
                </a:cubicBezTo>
                <a:cubicBezTo>
                  <a:pt x="2040" y="1055"/>
                  <a:pt x="2062" y="1107"/>
                  <a:pt x="2112" y="1123"/>
                </a:cubicBezTo>
                <a:cubicBezTo>
                  <a:pt x="2166" y="1160"/>
                  <a:pt x="2173" y="1163"/>
                  <a:pt x="2238" y="1173"/>
                </a:cubicBezTo>
                <a:cubicBezTo>
                  <a:pt x="2406" y="1164"/>
                  <a:pt x="2559" y="1153"/>
                  <a:pt x="2730" y="1148"/>
                </a:cubicBezTo>
                <a:cubicBezTo>
                  <a:pt x="2694" y="1035"/>
                  <a:pt x="2675" y="912"/>
                  <a:pt x="2622" y="806"/>
                </a:cubicBezTo>
                <a:cubicBezTo>
                  <a:pt x="2604" y="771"/>
                  <a:pt x="2596" y="711"/>
                  <a:pt x="2571" y="681"/>
                </a:cubicBezTo>
                <a:cubicBezTo>
                  <a:pt x="2565" y="673"/>
                  <a:pt x="2554" y="670"/>
                  <a:pt x="2546" y="664"/>
                </a:cubicBezTo>
                <a:cubicBezTo>
                  <a:pt x="2514" y="637"/>
                  <a:pt x="2505" y="624"/>
                  <a:pt x="2463" y="614"/>
                </a:cubicBezTo>
                <a:cubicBezTo>
                  <a:pt x="2421" y="617"/>
                  <a:pt x="2380" y="618"/>
                  <a:pt x="2338" y="622"/>
                </a:cubicBezTo>
                <a:cubicBezTo>
                  <a:pt x="2326" y="623"/>
                  <a:pt x="2292" y="631"/>
                  <a:pt x="2304" y="631"/>
                </a:cubicBezTo>
                <a:cubicBezTo>
                  <a:pt x="2371" y="631"/>
                  <a:pt x="2438" y="625"/>
                  <a:pt x="2505" y="622"/>
                </a:cubicBezTo>
                <a:cubicBezTo>
                  <a:pt x="2543" y="610"/>
                  <a:pt x="2572" y="602"/>
                  <a:pt x="2605" y="581"/>
                </a:cubicBezTo>
                <a:cubicBezTo>
                  <a:pt x="2629" y="544"/>
                  <a:pt x="2661" y="514"/>
                  <a:pt x="2688" y="480"/>
                </a:cubicBezTo>
                <a:cubicBezTo>
                  <a:pt x="2700" y="464"/>
                  <a:pt x="2722" y="430"/>
                  <a:pt x="2722" y="430"/>
                </a:cubicBezTo>
                <a:cubicBezTo>
                  <a:pt x="2747" y="353"/>
                  <a:pt x="2770" y="273"/>
                  <a:pt x="2797" y="197"/>
                </a:cubicBezTo>
                <a:cubicBezTo>
                  <a:pt x="2804" y="132"/>
                  <a:pt x="2810" y="75"/>
                  <a:pt x="2830" y="13"/>
                </a:cubicBezTo>
                <a:cubicBezTo>
                  <a:pt x="2833" y="5"/>
                  <a:pt x="2825" y="30"/>
                  <a:pt x="2822" y="38"/>
                </a:cubicBezTo>
                <a:cubicBezTo>
                  <a:pt x="2819" y="46"/>
                  <a:pt x="2805" y="44"/>
                  <a:pt x="2797" y="46"/>
                </a:cubicBezTo>
                <a:cubicBezTo>
                  <a:pt x="2744" y="61"/>
                  <a:pt x="2764" y="54"/>
                  <a:pt x="2688" y="63"/>
                </a:cubicBezTo>
                <a:cubicBezTo>
                  <a:pt x="2594" y="74"/>
                  <a:pt x="2503" y="109"/>
                  <a:pt x="2413" y="138"/>
                </a:cubicBezTo>
                <a:cubicBezTo>
                  <a:pt x="2350" y="181"/>
                  <a:pt x="2430" y="131"/>
                  <a:pt x="2354" y="163"/>
                </a:cubicBezTo>
                <a:cubicBezTo>
                  <a:pt x="2345" y="167"/>
                  <a:pt x="2338" y="175"/>
                  <a:pt x="2329" y="180"/>
                </a:cubicBezTo>
                <a:cubicBezTo>
                  <a:pt x="2321" y="184"/>
                  <a:pt x="2312" y="185"/>
                  <a:pt x="2304" y="188"/>
                </a:cubicBezTo>
                <a:cubicBezTo>
                  <a:pt x="2243" y="230"/>
                  <a:pt x="2175" y="290"/>
                  <a:pt x="2104" y="313"/>
                </a:cubicBezTo>
                <a:cubicBezTo>
                  <a:pt x="2063" y="374"/>
                  <a:pt x="1944" y="374"/>
                  <a:pt x="1879" y="380"/>
                </a:cubicBezTo>
                <a:cubicBezTo>
                  <a:pt x="1843" y="393"/>
                  <a:pt x="1842" y="409"/>
                  <a:pt x="1803" y="397"/>
                </a:cubicBezTo>
                <a:cubicBezTo>
                  <a:pt x="1847" y="383"/>
                  <a:pt x="1821" y="394"/>
                  <a:pt x="1879" y="355"/>
                </a:cubicBezTo>
                <a:cubicBezTo>
                  <a:pt x="1887" y="349"/>
                  <a:pt x="1904" y="338"/>
                  <a:pt x="1904" y="338"/>
                </a:cubicBezTo>
                <a:cubicBezTo>
                  <a:pt x="1920" y="313"/>
                  <a:pt x="1928" y="291"/>
                  <a:pt x="1937" y="263"/>
                </a:cubicBezTo>
                <a:cubicBezTo>
                  <a:pt x="1934" y="246"/>
                  <a:pt x="1943" y="222"/>
                  <a:pt x="1929" y="213"/>
                </a:cubicBezTo>
                <a:cubicBezTo>
                  <a:pt x="1907" y="200"/>
                  <a:pt x="1773" y="186"/>
                  <a:pt x="1737" y="180"/>
                </a:cubicBezTo>
                <a:cubicBezTo>
                  <a:pt x="1742" y="163"/>
                  <a:pt x="1758" y="147"/>
                  <a:pt x="1753" y="130"/>
                </a:cubicBezTo>
                <a:cubicBezTo>
                  <a:pt x="1735" y="75"/>
                  <a:pt x="1694" y="71"/>
                  <a:pt x="1645" y="63"/>
                </a:cubicBezTo>
                <a:cubicBezTo>
                  <a:pt x="1557" y="67"/>
                  <a:pt x="1408" y="80"/>
                  <a:pt x="1319" y="63"/>
                </a:cubicBezTo>
                <a:cubicBezTo>
                  <a:pt x="1309" y="61"/>
                  <a:pt x="1296" y="20"/>
                  <a:pt x="1294" y="13"/>
                </a:cubicBezTo>
                <a:cubicBezTo>
                  <a:pt x="1099" y="19"/>
                  <a:pt x="1080" y="0"/>
                  <a:pt x="952" y="46"/>
                </a:cubicBezTo>
                <a:cubicBezTo>
                  <a:pt x="919" y="58"/>
                  <a:pt x="885" y="69"/>
                  <a:pt x="852" y="80"/>
                </a:cubicBezTo>
                <a:cubicBezTo>
                  <a:pt x="835" y="86"/>
                  <a:pt x="802" y="96"/>
                  <a:pt x="802" y="96"/>
                </a:cubicBezTo>
                <a:cubicBezTo>
                  <a:pt x="755" y="66"/>
                  <a:pt x="748" y="98"/>
                  <a:pt x="702" y="113"/>
                </a:cubicBezTo>
                <a:cubicBezTo>
                  <a:pt x="685" y="124"/>
                  <a:pt x="668" y="135"/>
                  <a:pt x="651" y="146"/>
                </a:cubicBezTo>
                <a:cubicBezTo>
                  <a:pt x="643" y="152"/>
                  <a:pt x="626" y="163"/>
                  <a:pt x="626" y="163"/>
                </a:cubicBezTo>
                <a:cubicBezTo>
                  <a:pt x="613" y="204"/>
                  <a:pt x="594" y="232"/>
                  <a:pt x="560" y="255"/>
                </a:cubicBezTo>
                <a:cubicBezTo>
                  <a:pt x="554" y="272"/>
                  <a:pt x="542" y="288"/>
                  <a:pt x="560" y="305"/>
                </a:cubicBezTo>
                <a:cubicBezTo>
                  <a:pt x="581" y="326"/>
                  <a:pt x="614" y="334"/>
                  <a:pt x="635" y="355"/>
                </a:cubicBezTo>
                <a:cubicBezTo>
                  <a:pt x="667" y="387"/>
                  <a:pt x="650" y="373"/>
                  <a:pt x="685" y="397"/>
                </a:cubicBezTo>
                <a:cubicBezTo>
                  <a:pt x="703" y="454"/>
                  <a:pt x="678" y="388"/>
                  <a:pt x="718" y="447"/>
                </a:cubicBezTo>
                <a:cubicBezTo>
                  <a:pt x="737" y="476"/>
                  <a:pt x="743" y="521"/>
                  <a:pt x="752" y="555"/>
                </a:cubicBezTo>
                <a:cubicBezTo>
                  <a:pt x="750" y="572"/>
                  <a:pt x="748" y="630"/>
                  <a:pt x="735" y="656"/>
                </a:cubicBezTo>
                <a:cubicBezTo>
                  <a:pt x="705" y="717"/>
                  <a:pt x="588" y="735"/>
                  <a:pt x="526" y="747"/>
                </a:cubicBezTo>
                <a:cubicBezTo>
                  <a:pt x="521" y="756"/>
                  <a:pt x="518" y="767"/>
                  <a:pt x="510" y="773"/>
                </a:cubicBezTo>
                <a:cubicBezTo>
                  <a:pt x="503" y="779"/>
                  <a:pt x="488" y="789"/>
                  <a:pt x="484" y="781"/>
                </a:cubicBezTo>
                <a:cubicBezTo>
                  <a:pt x="478" y="768"/>
                  <a:pt x="490" y="753"/>
                  <a:pt x="493" y="739"/>
                </a:cubicBezTo>
                <a:cubicBezTo>
                  <a:pt x="490" y="703"/>
                  <a:pt x="491" y="666"/>
                  <a:pt x="484" y="631"/>
                </a:cubicBezTo>
                <a:cubicBezTo>
                  <a:pt x="482" y="622"/>
                  <a:pt x="478" y="648"/>
                  <a:pt x="476" y="656"/>
                </a:cubicBezTo>
                <a:cubicBezTo>
                  <a:pt x="470" y="677"/>
                  <a:pt x="473" y="702"/>
                  <a:pt x="443" y="706"/>
                </a:cubicBezTo>
                <a:cubicBezTo>
                  <a:pt x="349" y="718"/>
                  <a:pt x="254" y="715"/>
                  <a:pt x="159" y="722"/>
                </a:cubicBezTo>
                <a:cubicBezTo>
                  <a:pt x="126" y="719"/>
                  <a:pt x="92" y="721"/>
                  <a:pt x="59" y="714"/>
                </a:cubicBezTo>
                <a:cubicBezTo>
                  <a:pt x="49" y="712"/>
                  <a:pt x="34" y="707"/>
                  <a:pt x="34" y="697"/>
                </a:cubicBezTo>
                <a:cubicBezTo>
                  <a:pt x="34" y="688"/>
                  <a:pt x="51" y="703"/>
                  <a:pt x="59" y="706"/>
                </a:cubicBezTo>
                <a:cubicBezTo>
                  <a:pt x="99" y="719"/>
                  <a:pt x="135" y="731"/>
                  <a:pt x="176" y="739"/>
                </a:cubicBezTo>
                <a:cubicBezTo>
                  <a:pt x="243" y="736"/>
                  <a:pt x="310" y="742"/>
                  <a:pt x="376" y="731"/>
                </a:cubicBezTo>
                <a:cubicBezTo>
                  <a:pt x="396" y="728"/>
                  <a:pt x="426" y="697"/>
                  <a:pt x="426" y="697"/>
                </a:cubicBezTo>
                <a:cubicBezTo>
                  <a:pt x="465" y="639"/>
                  <a:pt x="448" y="664"/>
                  <a:pt x="476" y="622"/>
                </a:cubicBezTo>
                <a:cubicBezTo>
                  <a:pt x="482" y="614"/>
                  <a:pt x="493" y="597"/>
                  <a:pt x="493" y="597"/>
                </a:cubicBezTo>
                <a:cubicBezTo>
                  <a:pt x="498" y="580"/>
                  <a:pt x="510" y="565"/>
                  <a:pt x="510" y="547"/>
                </a:cubicBezTo>
                <a:cubicBezTo>
                  <a:pt x="510" y="504"/>
                  <a:pt x="479" y="483"/>
                  <a:pt x="443" y="472"/>
                </a:cubicBezTo>
                <a:cubicBezTo>
                  <a:pt x="423" y="474"/>
                  <a:pt x="356" y="462"/>
                  <a:pt x="351" y="505"/>
                </a:cubicBezTo>
                <a:cubicBezTo>
                  <a:pt x="349" y="522"/>
                  <a:pt x="349" y="541"/>
                  <a:pt x="359" y="555"/>
                </a:cubicBezTo>
                <a:cubicBezTo>
                  <a:pt x="370" y="572"/>
                  <a:pt x="409" y="589"/>
                  <a:pt x="409" y="589"/>
                </a:cubicBezTo>
                <a:cubicBezTo>
                  <a:pt x="491" y="581"/>
                  <a:pt x="511" y="595"/>
                  <a:pt x="493" y="522"/>
                </a:cubicBezTo>
                <a:cubicBezTo>
                  <a:pt x="479" y="525"/>
                  <a:pt x="463" y="522"/>
                  <a:pt x="451" y="530"/>
                </a:cubicBezTo>
                <a:cubicBezTo>
                  <a:pt x="438" y="539"/>
                  <a:pt x="443" y="573"/>
                  <a:pt x="451" y="581"/>
                </a:cubicBezTo>
                <a:cubicBezTo>
                  <a:pt x="457" y="587"/>
                  <a:pt x="468" y="586"/>
                  <a:pt x="476" y="589"/>
                </a:cubicBezTo>
                <a:cubicBezTo>
                  <a:pt x="473" y="572"/>
                  <a:pt x="475" y="554"/>
                  <a:pt x="468" y="539"/>
                </a:cubicBezTo>
                <a:cubicBezTo>
                  <a:pt x="464" y="530"/>
                  <a:pt x="446" y="512"/>
                  <a:pt x="443" y="522"/>
                </a:cubicBezTo>
                <a:cubicBezTo>
                  <a:pt x="436" y="543"/>
                  <a:pt x="448" y="567"/>
                  <a:pt x="451" y="589"/>
                </a:cubicBezTo>
                <a:cubicBezTo>
                  <a:pt x="459" y="586"/>
                  <a:pt x="473" y="589"/>
                  <a:pt x="476" y="581"/>
                </a:cubicBezTo>
                <a:cubicBezTo>
                  <a:pt x="481" y="568"/>
                  <a:pt x="480" y="547"/>
                  <a:pt x="468" y="539"/>
                </a:cubicBezTo>
                <a:cubicBezTo>
                  <a:pt x="460" y="533"/>
                  <a:pt x="454" y="554"/>
                  <a:pt x="451" y="564"/>
                </a:cubicBezTo>
                <a:cubicBezTo>
                  <a:pt x="450" y="568"/>
                  <a:pt x="456" y="569"/>
                  <a:pt x="459" y="572"/>
                </a:cubicBezTo>
              </a:path>
            </a:pathLst>
          </a:custGeom>
          <a:solidFill>
            <a:schemeClr val="accent1"/>
          </a:solidFill>
          <a:ln w="12700" cap="sq" cmpd="sng">
            <a:solidFill>
              <a:schemeClr val="tx1"/>
            </a:solidFill>
            <a:prstDash val="solid"/>
            <a:round/>
            <a:headEnd type="none" w="sm" len="sm"/>
            <a:tailEnd type="none" w="sm" len="sm"/>
          </a:ln>
        </p:spPr>
        <p:txBody>
          <a:bodyPr wrap="none" anchor="ctr"/>
          <a:lstStyle/>
          <a:p>
            <a:endParaRPr lang="en-GB"/>
          </a:p>
        </p:txBody>
      </p:sp>
      <p:sp>
        <p:nvSpPr>
          <p:cNvPr id="53258" name="Freeform 10"/>
          <p:cNvSpPr>
            <a:spLocks/>
          </p:cNvSpPr>
          <p:nvPr/>
        </p:nvSpPr>
        <p:spPr bwMode="auto">
          <a:xfrm>
            <a:off x="228600" y="381000"/>
            <a:ext cx="3019425" cy="803275"/>
          </a:xfrm>
          <a:custGeom>
            <a:avLst/>
            <a:gdLst>
              <a:gd name="T0" fmla="*/ 2147483647 w 1902"/>
              <a:gd name="T1" fmla="*/ 2147483647 h 506"/>
              <a:gd name="T2" fmla="*/ 2147483647 w 1902"/>
              <a:gd name="T3" fmla="*/ 2147483647 h 506"/>
              <a:gd name="T4" fmla="*/ 2147483647 w 1902"/>
              <a:gd name="T5" fmla="*/ 2147483647 h 506"/>
              <a:gd name="T6" fmla="*/ 2147483647 w 1902"/>
              <a:gd name="T7" fmla="*/ 2147483647 h 506"/>
              <a:gd name="T8" fmla="*/ 2147483647 w 1902"/>
              <a:gd name="T9" fmla="*/ 2147483647 h 506"/>
              <a:gd name="T10" fmla="*/ 2147483647 w 1902"/>
              <a:gd name="T11" fmla="*/ 2147483647 h 506"/>
              <a:gd name="T12" fmla="*/ 0 w 1902"/>
              <a:gd name="T13" fmla="*/ 2147483647 h 506"/>
              <a:gd name="T14" fmla="*/ 2147483647 w 1902"/>
              <a:gd name="T15" fmla="*/ 2147483647 h 506"/>
              <a:gd name="T16" fmla="*/ 2147483647 w 1902"/>
              <a:gd name="T17" fmla="*/ 2147483647 h 506"/>
              <a:gd name="T18" fmla="*/ 2147483647 w 1902"/>
              <a:gd name="T19" fmla="*/ 2147483647 h 506"/>
              <a:gd name="T20" fmla="*/ 2147483647 w 1902"/>
              <a:gd name="T21" fmla="*/ 2147483647 h 506"/>
              <a:gd name="T22" fmla="*/ 2147483647 w 1902"/>
              <a:gd name="T23" fmla="*/ 2147483647 h 506"/>
              <a:gd name="T24" fmla="*/ 2147483647 w 1902"/>
              <a:gd name="T25" fmla="*/ 2147483647 h 506"/>
              <a:gd name="T26" fmla="*/ 2147483647 w 1902"/>
              <a:gd name="T27" fmla="*/ 2147483647 h 506"/>
              <a:gd name="T28" fmla="*/ 2147483647 w 1902"/>
              <a:gd name="T29" fmla="*/ 2147483647 h 506"/>
              <a:gd name="T30" fmla="*/ 2147483647 w 1902"/>
              <a:gd name="T31" fmla="*/ 2147483647 h 506"/>
              <a:gd name="T32" fmla="*/ 2147483647 w 1902"/>
              <a:gd name="T33" fmla="*/ 2147483647 h 506"/>
              <a:gd name="T34" fmla="*/ 2147483647 w 1902"/>
              <a:gd name="T35" fmla="*/ 2147483647 h 506"/>
              <a:gd name="T36" fmla="*/ 2147483647 w 1902"/>
              <a:gd name="T37" fmla="*/ 2147483647 h 506"/>
              <a:gd name="T38" fmla="*/ 2147483647 w 1902"/>
              <a:gd name="T39" fmla="*/ 2147483647 h 506"/>
              <a:gd name="T40" fmla="*/ 2147483647 w 1902"/>
              <a:gd name="T41" fmla="*/ 2147483647 h 506"/>
              <a:gd name="T42" fmla="*/ 2147483647 w 1902"/>
              <a:gd name="T43" fmla="*/ 2147483647 h 506"/>
              <a:gd name="T44" fmla="*/ 2147483647 w 1902"/>
              <a:gd name="T45" fmla="*/ 2147483647 h 506"/>
              <a:gd name="T46" fmla="*/ 2147483647 w 1902"/>
              <a:gd name="T47" fmla="*/ 2147483647 h 506"/>
              <a:gd name="T48" fmla="*/ 2147483647 w 1902"/>
              <a:gd name="T49" fmla="*/ 2147483647 h 506"/>
              <a:gd name="T50" fmla="*/ 2147483647 w 1902"/>
              <a:gd name="T51" fmla="*/ 2147483647 h 506"/>
              <a:gd name="T52" fmla="*/ 2147483647 w 1902"/>
              <a:gd name="T53" fmla="*/ 2147483647 h 506"/>
              <a:gd name="T54" fmla="*/ 2147483647 w 1902"/>
              <a:gd name="T55" fmla="*/ 2147483647 h 506"/>
              <a:gd name="T56" fmla="*/ 2147483647 w 1902"/>
              <a:gd name="T57" fmla="*/ 2147483647 h 506"/>
              <a:gd name="T58" fmla="*/ 2147483647 w 1902"/>
              <a:gd name="T59" fmla="*/ 2147483647 h 506"/>
              <a:gd name="T60" fmla="*/ 2147483647 w 1902"/>
              <a:gd name="T61" fmla="*/ 2147483647 h 506"/>
              <a:gd name="T62" fmla="*/ 2147483647 w 1902"/>
              <a:gd name="T63" fmla="*/ 2147483647 h 506"/>
              <a:gd name="T64" fmla="*/ 2147483647 w 1902"/>
              <a:gd name="T65" fmla="*/ 2147483647 h 506"/>
              <a:gd name="T66" fmla="*/ 2147483647 w 1902"/>
              <a:gd name="T67" fmla="*/ 2147483647 h 506"/>
              <a:gd name="T68" fmla="*/ 2147483647 w 1902"/>
              <a:gd name="T69" fmla="*/ 2147483647 h 506"/>
              <a:gd name="T70" fmla="*/ 2147483647 w 1902"/>
              <a:gd name="T71" fmla="*/ 2147483647 h 506"/>
              <a:gd name="T72" fmla="*/ 2147483647 w 1902"/>
              <a:gd name="T73" fmla="*/ 2147483647 h 506"/>
              <a:gd name="T74" fmla="*/ 2147483647 w 1902"/>
              <a:gd name="T75" fmla="*/ 2147483647 h 506"/>
              <a:gd name="T76" fmla="*/ 2147483647 w 1902"/>
              <a:gd name="T77" fmla="*/ 2147483647 h 506"/>
              <a:gd name="T78" fmla="*/ 2147483647 w 1902"/>
              <a:gd name="T79" fmla="*/ 2147483647 h 506"/>
              <a:gd name="T80" fmla="*/ 2147483647 w 1902"/>
              <a:gd name="T81" fmla="*/ 2147483647 h 506"/>
              <a:gd name="T82" fmla="*/ 2147483647 w 1902"/>
              <a:gd name="T83" fmla="*/ 2147483647 h 506"/>
              <a:gd name="T84" fmla="*/ 2147483647 w 1902"/>
              <a:gd name="T85" fmla="*/ 2147483647 h 506"/>
              <a:gd name="T86" fmla="*/ 2147483647 w 1902"/>
              <a:gd name="T87" fmla="*/ 2147483647 h 506"/>
              <a:gd name="T88" fmla="*/ 2147483647 w 1902"/>
              <a:gd name="T89" fmla="*/ 2147483647 h 506"/>
              <a:gd name="T90" fmla="*/ 2147483647 w 1902"/>
              <a:gd name="T91" fmla="*/ 2147483647 h 506"/>
              <a:gd name="T92" fmla="*/ 2147483647 w 1902"/>
              <a:gd name="T93" fmla="*/ 2147483647 h 506"/>
              <a:gd name="T94" fmla="*/ 2147483647 w 1902"/>
              <a:gd name="T95" fmla="*/ 2147483647 h 506"/>
              <a:gd name="T96" fmla="*/ 2147483647 w 1902"/>
              <a:gd name="T97" fmla="*/ 2147483647 h 506"/>
              <a:gd name="T98" fmla="*/ 2147483647 w 1902"/>
              <a:gd name="T99" fmla="*/ 2147483647 h 506"/>
              <a:gd name="T100" fmla="*/ 2147483647 w 1902"/>
              <a:gd name="T101" fmla="*/ 2147483647 h 506"/>
              <a:gd name="T102" fmla="*/ 2147483647 w 1902"/>
              <a:gd name="T103" fmla="*/ 2147483647 h 506"/>
              <a:gd name="T104" fmla="*/ 2147483647 w 1902"/>
              <a:gd name="T105" fmla="*/ 2147483647 h 506"/>
              <a:gd name="T106" fmla="*/ 2147483647 w 1902"/>
              <a:gd name="T107" fmla="*/ 2147483647 h 506"/>
              <a:gd name="T108" fmla="*/ 2147483647 w 1902"/>
              <a:gd name="T109" fmla="*/ 2147483647 h 506"/>
              <a:gd name="T110" fmla="*/ 2147483647 w 1902"/>
              <a:gd name="T111" fmla="*/ 2147483647 h 506"/>
              <a:gd name="T112" fmla="*/ 2147483647 w 1902"/>
              <a:gd name="T113" fmla="*/ 2147483647 h 506"/>
              <a:gd name="T114" fmla="*/ 2147483647 w 1902"/>
              <a:gd name="T115" fmla="*/ 2147483647 h 506"/>
              <a:gd name="T116" fmla="*/ 2147483647 w 1902"/>
              <a:gd name="T117" fmla="*/ 2147483647 h 506"/>
              <a:gd name="T118" fmla="*/ 2147483647 w 1902"/>
              <a:gd name="T119" fmla="*/ 2147483647 h 50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902"/>
              <a:gd name="T181" fmla="*/ 0 h 506"/>
              <a:gd name="T182" fmla="*/ 1902 w 1902"/>
              <a:gd name="T183" fmla="*/ 506 h 50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902" h="506">
                <a:moveTo>
                  <a:pt x="1394" y="203"/>
                </a:moveTo>
                <a:cubicBezTo>
                  <a:pt x="1331" y="183"/>
                  <a:pt x="1408" y="210"/>
                  <a:pt x="1344" y="178"/>
                </a:cubicBezTo>
                <a:cubicBezTo>
                  <a:pt x="1299" y="155"/>
                  <a:pt x="1241" y="143"/>
                  <a:pt x="1193" y="128"/>
                </a:cubicBezTo>
                <a:cubicBezTo>
                  <a:pt x="1169" y="120"/>
                  <a:pt x="1034" y="112"/>
                  <a:pt x="1026" y="111"/>
                </a:cubicBezTo>
                <a:cubicBezTo>
                  <a:pt x="918" y="90"/>
                  <a:pt x="830" y="97"/>
                  <a:pt x="718" y="103"/>
                </a:cubicBezTo>
                <a:cubicBezTo>
                  <a:pt x="624" y="114"/>
                  <a:pt x="535" y="139"/>
                  <a:pt x="442" y="153"/>
                </a:cubicBezTo>
                <a:cubicBezTo>
                  <a:pt x="299" y="199"/>
                  <a:pt x="149" y="258"/>
                  <a:pt x="0" y="278"/>
                </a:cubicBezTo>
                <a:cubicBezTo>
                  <a:pt x="84" y="305"/>
                  <a:pt x="167" y="332"/>
                  <a:pt x="250" y="362"/>
                </a:cubicBezTo>
                <a:cubicBezTo>
                  <a:pt x="241" y="363"/>
                  <a:pt x="173" y="365"/>
                  <a:pt x="150" y="378"/>
                </a:cubicBezTo>
                <a:cubicBezTo>
                  <a:pt x="132" y="388"/>
                  <a:pt x="119" y="406"/>
                  <a:pt x="100" y="412"/>
                </a:cubicBezTo>
                <a:cubicBezTo>
                  <a:pt x="42" y="431"/>
                  <a:pt x="66" y="422"/>
                  <a:pt x="25" y="437"/>
                </a:cubicBezTo>
                <a:cubicBezTo>
                  <a:pt x="75" y="453"/>
                  <a:pt x="122" y="455"/>
                  <a:pt x="175" y="462"/>
                </a:cubicBezTo>
                <a:cubicBezTo>
                  <a:pt x="214" y="467"/>
                  <a:pt x="292" y="478"/>
                  <a:pt x="292" y="478"/>
                </a:cubicBezTo>
                <a:cubicBezTo>
                  <a:pt x="396" y="506"/>
                  <a:pt x="476" y="491"/>
                  <a:pt x="592" y="487"/>
                </a:cubicBezTo>
                <a:cubicBezTo>
                  <a:pt x="682" y="455"/>
                  <a:pt x="770" y="467"/>
                  <a:pt x="868" y="462"/>
                </a:cubicBezTo>
                <a:cubicBezTo>
                  <a:pt x="957" y="457"/>
                  <a:pt x="1135" y="445"/>
                  <a:pt x="1135" y="445"/>
                </a:cubicBezTo>
                <a:cubicBezTo>
                  <a:pt x="1188" y="438"/>
                  <a:pt x="1241" y="428"/>
                  <a:pt x="1294" y="420"/>
                </a:cubicBezTo>
                <a:cubicBezTo>
                  <a:pt x="1302" y="417"/>
                  <a:pt x="1311" y="414"/>
                  <a:pt x="1319" y="412"/>
                </a:cubicBezTo>
                <a:cubicBezTo>
                  <a:pt x="1330" y="409"/>
                  <a:pt x="1341" y="406"/>
                  <a:pt x="1352" y="403"/>
                </a:cubicBezTo>
                <a:cubicBezTo>
                  <a:pt x="1369" y="398"/>
                  <a:pt x="1402" y="387"/>
                  <a:pt x="1402" y="387"/>
                </a:cubicBezTo>
                <a:cubicBezTo>
                  <a:pt x="1427" y="370"/>
                  <a:pt x="1452" y="353"/>
                  <a:pt x="1477" y="336"/>
                </a:cubicBezTo>
                <a:cubicBezTo>
                  <a:pt x="1491" y="326"/>
                  <a:pt x="1527" y="320"/>
                  <a:pt x="1527" y="320"/>
                </a:cubicBezTo>
                <a:cubicBezTo>
                  <a:pt x="1634" y="354"/>
                  <a:pt x="1732" y="392"/>
                  <a:pt x="1844" y="403"/>
                </a:cubicBezTo>
                <a:cubicBezTo>
                  <a:pt x="1861" y="400"/>
                  <a:pt x="1880" y="404"/>
                  <a:pt x="1895" y="395"/>
                </a:cubicBezTo>
                <a:cubicBezTo>
                  <a:pt x="1902" y="390"/>
                  <a:pt x="1877" y="392"/>
                  <a:pt x="1870" y="387"/>
                </a:cubicBezTo>
                <a:cubicBezTo>
                  <a:pt x="1860" y="380"/>
                  <a:pt x="1853" y="369"/>
                  <a:pt x="1844" y="362"/>
                </a:cubicBezTo>
                <a:cubicBezTo>
                  <a:pt x="1799" y="327"/>
                  <a:pt x="1808" y="332"/>
                  <a:pt x="1769" y="320"/>
                </a:cubicBezTo>
                <a:cubicBezTo>
                  <a:pt x="1720" y="287"/>
                  <a:pt x="1675" y="271"/>
                  <a:pt x="1619" y="253"/>
                </a:cubicBezTo>
                <a:cubicBezTo>
                  <a:pt x="1646" y="244"/>
                  <a:pt x="1667" y="229"/>
                  <a:pt x="1694" y="220"/>
                </a:cubicBezTo>
                <a:cubicBezTo>
                  <a:pt x="1744" y="186"/>
                  <a:pt x="1805" y="181"/>
                  <a:pt x="1861" y="161"/>
                </a:cubicBezTo>
                <a:cubicBezTo>
                  <a:pt x="1869" y="153"/>
                  <a:pt x="1886" y="148"/>
                  <a:pt x="1886" y="136"/>
                </a:cubicBezTo>
                <a:cubicBezTo>
                  <a:pt x="1886" y="127"/>
                  <a:pt x="1870" y="128"/>
                  <a:pt x="1861" y="128"/>
                </a:cubicBezTo>
                <a:cubicBezTo>
                  <a:pt x="1766" y="128"/>
                  <a:pt x="1672" y="133"/>
                  <a:pt x="1577" y="136"/>
                </a:cubicBezTo>
                <a:cubicBezTo>
                  <a:pt x="1541" y="147"/>
                  <a:pt x="1512" y="167"/>
                  <a:pt x="1477" y="178"/>
                </a:cubicBezTo>
                <a:cubicBezTo>
                  <a:pt x="1447" y="199"/>
                  <a:pt x="1430" y="206"/>
                  <a:pt x="1394" y="195"/>
                </a:cubicBezTo>
                <a:cubicBezTo>
                  <a:pt x="1396" y="192"/>
                  <a:pt x="1424" y="152"/>
                  <a:pt x="1419" y="144"/>
                </a:cubicBezTo>
                <a:cubicBezTo>
                  <a:pt x="1408" y="128"/>
                  <a:pt x="1386" y="122"/>
                  <a:pt x="1369" y="111"/>
                </a:cubicBezTo>
                <a:cubicBezTo>
                  <a:pt x="1287" y="57"/>
                  <a:pt x="1217" y="30"/>
                  <a:pt x="1118" y="19"/>
                </a:cubicBezTo>
                <a:cubicBezTo>
                  <a:pt x="1065" y="13"/>
                  <a:pt x="960" y="3"/>
                  <a:pt x="960" y="3"/>
                </a:cubicBezTo>
                <a:cubicBezTo>
                  <a:pt x="717" y="10"/>
                  <a:pt x="733" y="0"/>
                  <a:pt x="584" y="36"/>
                </a:cubicBezTo>
                <a:cubicBezTo>
                  <a:pt x="542" y="64"/>
                  <a:pt x="520" y="112"/>
                  <a:pt x="492" y="153"/>
                </a:cubicBezTo>
                <a:cubicBezTo>
                  <a:pt x="474" y="179"/>
                  <a:pt x="418" y="194"/>
                  <a:pt x="392" y="211"/>
                </a:cubicBezTo>
                <a:cubicBezTo>
                  <a:pt x="320" y="317"/>
                  <a:pt x="448" y="274"/>
                  <a:pt x="509" y="270"/>
                </a:cubicBezTo>
                <a:cubicBezTo>
                  <a:pt x="535" y="232"/>
                  <a:pt x="535" y="224"/>
                  <a:pt x="526" y="178"/>
                </a:cubicBezTo>
                <a:cubicBezTo>
                  <a:pt x="441" y="185"/>
                  <a:pt x="403" y="168"/>
                  <a:pt x="375" y="245"/>
                </a:cubicBezTo>
                <a:cubicBezTo>
                  <a:pt x="378" y="259"/>
                  <a:pt x="374" y="276"/>
                  <a:pt x="384" y="286"/>
                </a:cubicBezTo>
                <a:cubicBezTo>
                  <a:pt x="403" y="305"/>
                  <a:pt x="507" y="288"/>
                  <a:pt x="526" y="286"/>
                </a:cubicBezTo>
                <a:cubicBezTo>
                  <a:pt x="542" y="261"/>
                  <a:pt x="550" y="239"/>
                  <a:pt x="559" y="211"/>
                </a:cubicBezTo>
                <a:cubicBezTo>
                  <a:pt x="542" y="158"/>
                  <a:pt x="551" y="158"/>
                  <a:pt x="442" y="195"/>
                </a:cubicBezTo>
                <a:cubicBezTo>
                  <a:pt x="434" y="198"/>
                  <a:pt x="448" y="212"/>
                  <a:pt x="450" y="220"/>
                </a:cubicBezTo>
                <a:cubicBezTo>
                  <a:pt x="453" y="231"/>
                  <a:pt x="456" y="242"/>
                  <a:pt x="459" y="253"/>
                </a:cubicBezTo>
                <a:cubicBezTo>
                  <a:pt x="462" y="245"/>
                  <a:pt x="474" y="233"/>
                  <a:pt x="467" y="228"/>
                </a:cubicBezTo>
                <a:cubicBezTo>
                  <a:pt x="458" y="222"/>
                  <a:pt x="441" y="227"/>
                  <a:pt x="434" y="236"/>
                </a:cubicBezTo>
                <a:cubicBezTo>
                  <a:pt x="429" y="243"/>
                  <a:pt x="436" y="255"/>
                  <a:pt x="442" y="261"/>
                </a:cubicBezTo>
                <a:cubicBezTo>
                  <a:pt x="448" y="267"/>
                  <a:pt x="459" y="267"/>
                  <a:pt x="467" y="270"/>
                </a:cubicBezTo>
                <a:cubicBezTo>
                  <a:pt x="487" y="241"/>
                  <a:pt x="507" y="223"/>
                  <a:pt x="475" y="178"/>
                </a:cubicBezTo>
                <a:cubicBezTo>
                  <a:pt x="468" y="169"/>
                  <a:pt x="453" y="183"/>
                  <a:pt x="442" y="186"/>
                </a:cubicBezTo>
                <a:cubicBezTo>
                  <a:pt x="417" y="222"/>
                  <a:pt x="410" y="245"/>
                  <a:pt x="459" y="261"/>
                </a:cubicBezTo>
                <a:cubicBezTo>
                  <a:pt x="502" y="247"/>
                  <a:pt x="505" y="237"/>
                  <a:pt x="467" y="211"/>
                </a:cubicBezTo>
                <a:cubicBezTo>
                  <a:pt x="458" y="239"/>
                  <a:pt x="459" y="227"/>
                  <a:pt x="459" y="245"/>
                </a:cubicBezTo>
              </a:path>
            </a:pathLst>
          </a:custGeom>
          <a:solidFill>
            <a:srgbClr val="FFFF00"/>
          </a:solidFill>
          <a:ln w="12700" cap="sq" cmpd="sng">
            <a:solidFill>
              <a:schemeClr val="tx1"/>
            </a:solidFill>
            <a:prstDash val="solid"/>
            <a:round/>
            <a:headEnd type="none" w="sm" len="sm"/>
            <a:tailEnd type="none" w="sm" len="sm"/>
          </a:ln>
        </p:spPr>
        <p:txBody>
          <a:bodyPr wrap="none" anchor="ctr"/>
          <a:lstStyle/>
          <a:p>
            <a:endParaRPr lang="en-GB"/>
          </a:p>
        </p:txBody>
      </p:sp>
      <p:sp>
        <p:nvSpPr>
          <p:cNvPr id="53259" name="Freeform 11"/>
          <p:cNvSpPr>
            <a:spLocks/>
          </p:cNvSpPr>
          <p:nvPr/>
        </p:nvSpPr>
        <p:spPr bwMode="auto">
          <a:xfrm>
            <a:off x="5943600" y="533400"/>
            <a:ext cx="3019425" cy="803275"/>
          </a:xfrm>
          <a:custGeom>
            <a:avLst/>
            <a:gdLst>
              <a:gd name="T0" fmla="*/ 2147483647 w 1902"/>
              <a:gd name="T1" fmla="*/ 2147483647 h 506"/>
              <a:gd name="T2" fmla="*/ 2147483647 w 1902"/>
              <a:gd name="T3" fmla="*/ 2147483647 h 506"/>
              <a:gd name="T4" fmla="*/ 2147483647 w 1902"/>
              <a:gd name="T5" fmla="*/ 2147483647 h 506"/>
              <a:gd name="T6" fmla="*/ 2147483647 w 1902"/>
              <a:gd name="T7" fmla="*/ 2147483647 h 506"/>
              <a:gd name="T8" fmla="*/ 2147483647 w 1902"/>
              <a:gd name="T9" fmla="*/ 2147483647 h 506"/>
              <a:gd name="T10" fmla="*/ 2147483647 w 1902"/>
              <a:gd name="T11" fmla="*/ 2147483647 h 506"/>
              <a:gd name="T12" fmla="*/ 0 w 1902"/>
              <a:gd name="T13" fmla="*/ 2147483647 h 506"/>
              <a:gd name="T14" fmla="*/ 2147483647 w 1902"/>
              <a:gd name="T15" fmla="*/ 2147483647 h 506"/>
              <a:gd name="T16" fmla="*/ 2147483647 w 1902"/>
              <a:gd name="T17" fmla="*/ 2147483647 h 506"/>
              <a:gd name="T18" fmla="*/ 2147483647 w 1902"/>
              <a:gd name="T19" fmla="*/ 2147483647 h 506"/>
              <a:gd name="T20" fmla="*/ 2147483647 w 1902"/>
              <a:gd name="T21" fmla="*/ 2147483647 h 506"/>
              <a:gd name="T22" fmla="*/ 2147483647 w 1902"/>
              <a:gd name="T23" fmla="*/ 2147483647 h 506"/>
              <a:gd name="T24" fmla="*/ 2147483647 w 1902"/>
              <a:gd name="T25" fmla="*/ 2147483647 h 506"/>
              <a:gd name="T26" fmla="*/ 2147483647 w 1902"/>
              <a:gd name="T27" fmla="*/ 2147483647 h 506"/>
              <a:gd name="T28" fmla="*/ 2147483647 w 1902"/>
              <a:gd name="T29" fmla="*/ 2147483647 h 506"/>
              <a:gd name="T30" fmla="*/ 2147483647 w 1902"/>
              <a:gd name="T31" fmla="*/ 2147483647 h 506"/>
              <a:gd name="T32" fmla="*/ 2147483647 w 1902"/>
              <a:gd name="T33" fmla="*/ 2147483647 h 506"/>
              <a:gd name="T34" fmla="*/ 2147483647 w 1902"/>
              <a:gd name="T35" fmla="*/ 2147483647 h 506"/>
              <a:gd name="T36" fmla="*/ 2147483647 w 1902"/>
              <a:gd name="T37" fmla="*/ 2147483647 h 506"/>
              <a:gd name="T38" fmla="*/ 2147483647 w 1902"/>
              <a:gd name="T39" fmla="*/ 2147483647 h 506"/>
              <a:gd name="T40" fmla="*/ 2147483647 w 1902"/>
              <a:gd name="T41" fmla="*/ 2147483647 h 506"/>
              <a:gd name="T42" fmla="*/ 2147483647 w 1902"/>
              <a:gd name="T43" fmla="*/ 2147483647 h 506"/>
              <a:gd name="T44" fmla="*/ 2147483647 w 1902"/>
              <a:gd name="T45" fmla="*/ 2147483647 h 506"/>
              <a:gd name="T46" fmla="*/ 2147483647 w 1902"/>
              <a:gd name="T47" fmla="*/ 2147483647 h 506"/>
              <a:gd name="T48" fmla="*/ 2147483647 w 1902"/>
              <a:gd name="T49" fmla="*/ 2147483647 h 506"/>
              <a:gd name="T50" fmla="*/ 2147483647 w 1902"/>
              <a:gd name="T51" fmla="*/ 2147483647 h 506"/>
              <a:gd name="T52" fmla="*/ 2147483647 w 1902"/>
              <a:gd name="T53" fmla="*/ 2147483647 h 506"/>
              <a:gd name="T54" fmla="*/ 2147483647 w 1902"/>
              <a:gd name="T55" fmla="*/ 2147483647 h 506"/>
              <a:gd name="T56" fmla="*/ 2147483647 w 1902"/>
              <a:gd name="T57" fmla="*/ 2147483647 h 506"/>
              <a:gd name="T58" fmla="*/ 2147483647 w 1902"/>
              <a:gd name="T59" fmla="*/ 2147483647 h 506"/>
              <a:gd name="T60" fmla="*/ 2147483647 w 1902"/>
              <a:gd name="T61" fmla="*/ 2147483647 h 506"/>
              <a:gd name="T62" fmla="*/ 2147483647 w 1902"/>
              <a:gd name="T63" fmla="*/ 2147483647 h 506"/>
              <a:gd name="T64" fmla="*/ 2147483647 w 1902"/>
              <a:gd name="T65" fmla="*/ 2147483647 h 506"/>
              <a:gd name="T66" fmla="*/ 2147483647 w 1902"/>
              <a:gd name="T67" fmla="*/ 2147483647 h 506"/>
              <a:gd name="T68" fmla="*/ 2147483647 w 1902"/>
              <a:gd name="T69" fmla="*/ 2147483647 h 506"/>
              <a:gd name="T70" fmla="*/ 2147483647 w 1902"/>
              <a:gd name="T71" fmla="*/ 2147483647 h 506"/>
              <a:gd name="T72" fmla="*/ 2147483647 w 1902"/>
              <a:gd name="T73" fmla="*/ 2147483647 h 506"/>
              <a:gd name="T74" fmla="*/ 2147483647 w 1902"/>
              <a:gd name="T75" fmla="*/ 2147483647 h 506"/>
              <a:gd name="T76" fmla="*/ 2147483647 w 1902"/>
              <a:gd name="T77" fmla="*/ 2147483647 h 506"/>
              <a:gd name="T78" fmla="*/ 2147483647 w 1902"/>
              <a:gd name="T79" fmla="*/ 2147483647 h 506"/>
              <a:gd name="T80" fmla="*/ 2147483647 w 1902"/>
              <a:gd name="T81" fmla="*/ 2147483647 h 506"/>
              <a:gd name="T82" fmla="*/ 2147483647 w 1902"/>
              <a:gd name="T83" fmla="*/ 2147483647 h 506"/>
              <a:gd name="T84" fmla="*/ 2147483647 w 1902"/>
              <a:gd name="T85" fmla="*/ 2147483647 h 506"/>
              <a:gd name="T86" fmla="*/ 2147483647 w 1902"/>
              <a:gd name="T87" fmla="*/ 2147483647 h 506"/>
              <a:gd name="T88" fmla="*/ 2147483647 w 1902"/>
              <a:gd name="T89" fmla="*/ 2147483647 h 506"/>
              <a:gd name="T90" fmla="*/ 2147483647 w 1902"/>
              <a:gd name="T91" fmla="*/ 2147483647 h 506"/>
              <a:gd name="T92" fmla="*/ 2147483647 w 1902"/>
              <a:gd name="T93" fmla="*/ 2147483647 h 506"/>
              <a:gd name="T94" fmla="*/ 2147483647 w 1902"/>
              <a:gd name="T95" fmla="*/ 2147483647 h 506"/>
              <a:gd name="T96" fmla="*/ 2147483647 w 1902"/>
              <a:gd name="T97" fmla="*/ 2147483647 h 506"/>
              <a:gd name="T98" fmla="*/ 2147483647 w 1902"/>
              <a:gd name="T99" fmla="*/ 2147483647 h 506"/>
              <a:gd name="T100" fmla="*/ 2147483647 w 1902"/>
              <a:gd name="T101" fmla="*/ 2147483647 h 506"/>
              <a:gd name="T102" fmla="*/ 2147483647 w 1902"/>
              <a:gd name="T103" fmla="*/ 2147483647 h 506"/>
              <a:gd name="T104" fmla="*/ 2147483647 w 1902"/>
              <a:gd name="T105" fmla="*/ 2147483647 h 506"/>
              <a:gd name="T106" fmla="*/ 2147483647 w 1902"/>
              <a:gd name="T107" fmla="*/ 2147483647 h 506"/>
              <a:gd name="T108" fmla="*/ 2147483647 w 1902"/>
              <a:gd name="T109" fmla="*/ 2147483647 h 506"/>
              <a:gd name="T110" fmla="*/ 2147483647 w 1902"/>
              <a:gd name="T111" fmla="*/ 2147483647 h 506"/>
              <a:gd name="T112" fmla="*/ 2147483647 w 1902"/>
              <a:gd name="T113" fmla="*/ 2147483647 h 506"/>
              <a:gd name="T114" fmla="*/ 2147483647 w 1902"/>
              <a:gd name="T115" fmla="*/ 2147483647 h 506"/>
              <a:gd name="T116" fmla="*/ 2147483647 w 1902"/>
              <a:gd name="T117" fmla="*/ 2147483647 h 506"/>
              <a:gd name="T118" fmla="*/ 2147483647 w 1902"/>
              <a:gd name="T119" fmla="*/ 2147483647 h 50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902"/>
              <a:gd name="T181" fmla="*/ 0 h 506"/>
              <a:gd name="T182" fmla="*/ 1902 w 1902"/>
              <a:gd name="T183" fmla="*/ 506 h 50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902" h="506">
                <a:moveTo>
                  <a:pt x="1394" y="203"/>
                </a:moveTo>
                <a:cubicBezTo>
                  <a:pt x="1331" y="183"/>
                  <a:pt x="1408" y="210"/>
                  <a:pt x="1344" y="178"/>
                </a:cubicBezTo>
                <a:cubicBezTo>
                  <a:pt x="1299" y="155"/>
                  <a:pt x="1241" y="143"/>
                  <a:pt x="1193" y="128"/>
                </a:cubicBezTo>
                <a:cubicBezTo>
                  <a:pt x="1169" y="120"/>
                  <a:pt x="1034" y="112"/>
                  <a:pt x="1026" y="111"/>
                </a:cubicBezTo>
                <a:cubicBezTo>
                  <a:pt x="918" y="90"/>
                  <a:pt x="830" y="97"/>
                  <a:pt x="718" y="103"/>
                </a:cubicBezTo>
                <a:cubicBezTo>
                  <a:pt x="624" y="114"/>
                  <a:pt x="535" y="139"/>
                  <a:pt x="442" y="153"/>
                </a:cubicBezTo>
                <a:cubicBezTo>
                  <a:pt x="299" y="199"/>
                  <a:pt x="149" y="258"/>
                  <a:pt x="0" y="278"/>
                </a:cubicBezTo>
                <a:cubicBezTo>
                  <a:pt x="84" y="305"/>
                  <a:pt x="167" y="332"/>
                  <a:pt x="250" y="362"/>
                </a:cubicBezTo>
                <a:cubicBezTo>
                  <a:pt x="241" y="363"/>
                  <a:pt x="173" y="365"/>
                  <a:pt x="150" y="378"/>
                </a:cubicBezTo>
                <a:cubicBezTo>
                  <a:pt x="132" y="388"/>
                  <a:pt x="119" y="406"/>
                  <a:pt x="100" y="412"/>
                </a:cubicBezTo>
                <a:cubicBezTo>
                  <a:pt x="42" y="431"/>
                  <a:pt x="66" y="422"/>
                  <a:pt x="25" y="437"/>
                </a:cubicBezTo>
                <a:cubicBezTo>
                  <a:pt x="75" y="453"/>
                  <a:pt x="122" y="455"/>
                  <a:pt x="175" y="462"/>
                </a:cubicBezTo>
                <a:cubicBezTo>
                  <a:pt x="214" y="467"/>
                  <a:pt x="292" y="478"/>
                  <a:pt x="292" y="478"/>
                </a:cubicBezTo>
                <a:cubicBezTo>
                  <a:pt x="396" y="506"/>
                  <a:pt x="476" y="491"/>
                  <a:pt x="592" y="487"/>
                </a:cubicBezTo>
                <a:cubicBezTo>
                  <a:pt x="682" y="455"/>
                  <a:pt x="770" y="467"/>
                  <a:pt x="868" y="462"/>
                </a:cubicBezTo>
                <a:cubicBezTo>
                  <a:pt x="957" y="457"/>
                  <a:pt x="1135" y="445"/>
                  <a:pt x="1135" y="445"/>
                </a:cubicBezTo>
                <a:cubicBezTo>
                  <a:pt x="1188" y="438"/>
                  <a:pt x="1241" y="428"/>
                  <a:pt x="1294" y="420"/>
                </a:cubicBezTo>
                <a:cubicBezTo>
                  <a:pt x="1302" y="417"/>
                  <a:pt x="1311" y="414"/>
                  <a:pt x="1319" y="412"/>
                </a:cubicBezTo>
                <a:cubicBezTo>
                  <a:pt x="1330" y="409"/>
                  <a:pt x="1341" y="406"/>
                  <a:pt x="1352" y="403"/>
                </a:cubicBezTo>
                <a:cubicBezTo>
                  <a:pt x="1369" y="398"/>
                  <a:pt x="1402" y="387"/>
                  <a:pt x="1402" y="387"/>
                </a:cubicBezTo>
                <a:cubicBezTo>
                  <a:pt x="1427" y="370"/>
                  <a:pt x="1452" y="353"/>
                  <a:pt x="1477" y="336"/>
                </a:cubicBezTo>
                <a:cubicBezTo>
                  <a:pt x="1491" y="326"/>
                  <a:pt x="1527" y="320"/>
                  <a:pt x="1527" y="320"/>
                </a:cubicBezTo>
                <a:cubicBezTo>
                  <a:pt x="1634" y="354"/>
                  <a:pt x="1732" y="392"/>
                  <a:pt x="1844" y="403"/>
                </a:cubicBezTo>
                <a:cubicBezTo>
                  <a:pt x="1861" y="400"/>
                  <a:pt x="1880" y="404"/>
                  <a:pt x="1895" y="395"/>
                </a:cubicBezTo>
                <a:cubicBezTo>
                  <a:pt x="1902" y="390"/>
                  <a:pt x="1877" y="392"/>
                  <a:pt x="1870" y="387"/>
                </a:cubicBezTo>
                <a:cubicBezTo>
                  <a:pt x="1860" y="380"/>
                  <a:pt x="1853" y="369"/>
                  <a:pt x="1844" y="362"/>
                </a:cubicBezTo>
                <a:cubicBezTo>
                  <a:pt x="1799" y="327"/>
                  <a:pt x="1808" y="332"/>
                  <a:pt x="1769" y="320"/>
                </a:cubicBezTo>
                <a:cubicBezTo>
                  <a:pt x="1720" y="287"/>
                  <a:pt x="1675" y="271"/>
                  <a:pt x="1619" y="253"/>
                </a:cubicBezTo>
                <a:cubicBezTo>
                  <a:pt x="1646" y="244"/>
                  <a:pt x="1667" y="229"/>
                  <a:pt x="1694" y="220"/>
                </a:cubicBezTo>
                <a:cubicBezTo>
                  <a:pt x="1744" y="186"/>
                  <a:pt x="1805" y="181"/>
                  <a:pt x="1861" y="161"/>
                </a:cubicBezTo>
                <a:cubicBezTo>
                  <a:pt x="1869" y="153"/>
                  <a:pt x="1886" y="148"/>
                  <a:pt x="1886" y="136"/>
                </a:cubicBezTo>
                <a:cubicBezTo>
                  <a:pt x="1886" y="127"/>
                  <a:pt x="1870" y="128"/>
                  <a:pt x="1861" y="128"/>
                </a:cubicBezTo>
                <a:cubicBezTo>
                  <a:pt x="1766" y="128"/>
                  <a:pt x="1672" y="133"/>
                  <a:pt x="1577" y="136"/>
                </a:cubicBezTo>
                <a:cubicBezTo>
                  <a:pt x="1541" y="147"/>
                  <a:pt x="1512" y="167"/>
                  <a:pt x="1477" y="178"/>
                </a:cubicBezTo>
                <a:cubicBezTo>
                  <a:pt x="1447" y="199"/>
                  <a:pt x="1430" y="206"/>
                  <a:pt x="1394" y="195"/>
                </a:cubicBezTo>
                <a:cubicBezTo>
                  <a:pt x="1396" y="192"/>
                  <a:pt x="1424" y="152"/>
                  <a:pt x="1419" y="144"/>
                </a:cubicBezTo>
                <a:cubicBezTo>
                  <a:pt x="1408" y="128"/>
                  <a:pt x="1386" y="122"/>
                  <a:pt x="1369" y="111"/>
                </a:cubicBezTo>
                <a:cubicBezTo>
                  <a:pt x="1287" y="57"/>
                  <a:pt x="1217" y="30"/>
                  <a:pt x="1118" y="19"/>
                </a:cubicBezTo>
                <a:cubicBezTo>
                  <a:pt x="1065" y="13"/>
                  <a:pt x="960" y="3"/>
                  <a:pt x="960" y="3"/>
                </a:cubicBezTo>
                <a:cubicBezTo>
                  <a:pt x="717" y="10"/>
                  <a:pt x="733" y="0"/>
                  <a:pt x="584" y="36"/>
                </a:cubicBezTo>
                <a:cubicBezTo>
                  <a:pt x="542" y="64"/>
                  <a:pt x="520" y="112"/>
                  <a:pt x="492" y="153"/>
                </a:cubicBezTo>
                <a:cubicBezTo>
                  <a:pt x="474" y="179"/>
                  <a:pt x="418" y="194"/>
                  <a:pt x="392" y="211"/>
                </a:cubicBezTo>
                <a:cubicBezTo>
                  <a:pt x="320" y="317"/>
                  <a:pt x="448" y="274"/>
                  <a:pt x="509" y="270"/>
                </a:cubicBezTo>
                <a:cubicBezTo>
                  <a:pt x="535" y="232"/>
                  <a:pt x="535" y="224"/>
                  <a:pt x="526" y="178"/>
                </a:cubicBezTo>
                <a:cubicBezTo>
                  <a:pt x="441" y="185"/>
                  <a:pt x="403" y="168"/>
                  <a:pt x="375" y="245"/>
                </a:cubicBezTo>
                <a:cubicBezTo>
                  <a:pt x="378" y="259"/>
                  <a:pt x="374" y="276"/>
                  <a:pt x="384" y="286"/>
                </a:cubicBezTo>
                <a:cubicBezTo>
                  <a:pt x="403" y="305"/>
                  <a:pt x="507" y="288"/>
                  <a:pt x="526" y="286"/>
                </a:cubicBezTo>
                <a:cubicBezTo>
                  <a:pt x="542" y="261"/>
                  <a:pt x="550" y="239"/>
                  <a:pt x="559" y="211"/>
                </a:cubicBezTo>
                <a:cubicBezTo>
                  <a:pt x="542" y="158"/>
                  <a:pt x="551" y="158"/>
                  <a:pt x="442" y="195"/>
                </a:cubicBezTo>
                <a:cubicBezTo>
                  <a:pt x="434" y="198"/>
                  <a:pt x="448" y="212"/>
                  <a:pt x="450" y="220"/>
                </a:cubicBezTo>
                <a:cubicBezTo>
                  <a:pt x="453" y="231"/>
                  <a:pt x="456" y="242"/>
                  <a:pt x="459" y="253"/>
                </a:cubicBezTo>
                <a:cubicBezTo>
                  <a:pt x="462" y="245"/>
                  <a:pt x="474" y="233"/>
                  <a:pt x="467" y="228"/>
                </a:cubicBezTo>
                <a:cubicBezTo>
                  <a:pt x="458" y="222"/>
                  <a:pt x="441" y="227"/>
                  <a:pt x="434" y="236"/>
                </a:cubicBezTo>
                <a:cubicBezTo>
                  <a:pt x="429" y="243"/>
                  <a:pt x="436" y="255"/>
                  <a:pt x="442" y="261"/>
                </a:cubicBezTo>
                <a:cubicBezTo>
                  <a:pt x="448" y="267"/>
                  <a:pt x="459" y="267"/>
                  <a:pt x="467" y="270"/>
                </a:cubicBezTo>
                <a:cubicBezTo>
                  <a:pt x="487" y="241"/>
                  <a:pt x="507" y="223"/>
                  <a:pt x="475" y="178"/>
                </a:cubicBezTo>
                <a:cubicBezTo>
                  <a:pt x="468" y="169"/>
                  <a:pt x="453" y="183"/>
                  <a:pt x="442" y="186"/>
                </a:cubicBezTo>
                <a:cubicBezTo>
                  <a:pt x="417" y="222"/>
                  <a:pt x="410" y="245"/>
                  <a:pt x="459" y="261"/>
                </a:cubicBezTo>
                <a:cubicBezTo>
                  <a:pt x="502" y="247"/>
                  <a:pt x="505" y="237"/>
                  <a:pt x="467" y="211"/>
                </a:cubicBezTo>
                <a:cubicBezTo>
                  <a:pt x="458" y="239"/>
                  <a:pt x="459" y="227"/>
                  <a:pt x="459" y="245"/>
                </a:cubicBezTo>
              </a:path>
            </a:pathLst>
          </a:custGeom>
          <a:solidFill>
            <a:srgbClr val="FFFF00"/>
          </a:solidFill>
          <a:ln w="12700" cap="sq" cmpd="sng">
            <a:solidFill>
              <a:schemeClr val="tx1"/>
            </a:solidFill>
            <a:prstDash val="solid"/>
            <a:round/>
            <a:headEnd type="none" w="sm" len="sm"/>
            <a:tailEnd type="none" w="sm" len="sm"/>
          </a:ln>
        </p:spPr>
        <p:txBody>
          <a:bodyPr wrap="none" anchor="ctr"/>
          <a:lstStyle/>
          <a:p>
            <a:endParaRPr lang="en-GB"/>
          </a:p>
        </p:txBody>
      </p:sp>
      <p:sp>
        <p:nvSpPr>
          <p:cNvPr id="53260" name="Freeform 12"/>
          <p:cNvSpPr>
            <a:spLocks/>
          </p:cNvSpPr>
          <p:nvPr/>
        </p:nvSpPr>
        <p:spPr bwMode="auto">
          <a:xfrm>
            <a:off x="533400" y="3886200"/>
            <a:ext cx="2185988" cy="874713"/>
          </a:xfrm>
          <a:custGeom>
            <a:avLst/>
            <a:gdLst>
              <a:gd name="T0" fmla="*/ 2147483647 w 1377"/>
              <a:gd name="T1" fmla="*/ 2147483647 h 551"/>
              <a:gd name="T2" fmla="*/ 2147483647 w 1377"/>
              <a:gd name="T3" fmla="*/ 2147483647 h 551"/>
              <a:gd name="T4" fmla="*/ 2147483647 w 1377"/>
              <a:gd name="T5" fmla="*/ 2147483647 h 551"/>
              <a:gd name="T6" fmla="*/ 2147483647 w 1377"/>
              <a:gd name="T7" fmla="*/ 2147483647 h 551"/>
              <a:gd name="T8" fmla="*/ 2147483647 w 1377"/>
              <a:gd name="T9" fmla="*/ 2147483647 h 551"/>
              <a:gd name="T10" fmla="*/ 2147483647 w 1377"/>
              <a:gd name="T11" fmla="*/ 2147483647 h 551"/>
              <a:gd name="T12" fmla="*/ 2147483647 w 1377"/>
              <a:gd name="T13" fmla="*/ 2147483647 h 551"/>
              <a:gd name="T14" fmla="*/ 2147483647 w 1377"/>
              <a:gd name="T15" fmla="*/ 2147483647 h 551"/>
              <a:gd name="T16" fmla="*/ 2147483647 w 1377"/>
              <a:gd name="T17" fmla="*/ 2147483647 h 551"/>
              <a:gd name="T18" fmla="*/ 2147483647 w 1377"/>
              <a:gd name="T19" fmla="*/ 2147483647 h 551"/>
              <a:gd name="T20" fmla="*/ 2147483647 w 1377"/>
              <a:gd name="T21" fmla="*/ 2147483647 h 551"/>
              <a:gd name="T22" fmla="*/ 2147483647 w 1377"/>
              <a:gd name="T23" fmla="*/ 2147483647 h 551"/>
              <a:gd name="T24" fmla="*/ 2147483647 w 1377"/>
              <a:gd name="T25" fmla="*/ 2147483647 h 551"/>
              <a:gd name="T26" fmla="*/ 2147483647 w 1377"/>
              <a:gd name="T27" fmla="*/ 2147483647 h 551"/>
              <a:gd name="T28" fmla="*/ 2147483647 w 1377"/>
              <a:gd name="T29" fmla="*/ 2147483647 h 551"/>
              <a:gd name="T30" fmla="*/ 2147483647 w 1377"/>
              <a:gd name="T31" fmla="*/ 2147483647 h 551"/>
              <a:gd name="T32" fmla="*/ 2147483647 w 1377"/>
              <a:gd name="T33" fmla="*/ 2147483647 h 551"/>
              <a:gd name="T34" fmla="*/ 2147483647 w 1377"/>
              <a:gd name="T35" fmla="*/ 2147483647 h 551"/>
              <a:gd name="T36" fmla="*/ 2147483647 w 1377"/>
              <a:gd name="T37" fmla="*/ 2147483647 h 551"/>
              <a:gd name="T38" fmla="*/ 2147483647 w 1377"/>
              <a:gd name="T39" fmla="*/ 2147483647 h 551"/>
              <a:gd name="T40" fmla="*/ 2147483647 w 1377"/>
              <a:gd name="T41" fmla="*/ 2147483647 h 551"/>
              <a:gd name="T42" fmla="*/ 2147483647 w 1377"/>
              <a:gd name="T43" fmla="*/ 2147483647 h 551"/>
              <a:gd name="T44" fmla="*/ 2147483647 w 1377"/>
              <a:gd name="T45" fmla="*/ 2147483647 h 551"/>
              <a:gd name="T46" fmla="*/ 2147483647 w 1377"/>
              <a:gd name="T47" fmla="*/ 2147483647 h 551"/>
              <a:gd name="T48" fmla="*/ 2147483647 w 1377"/>
              <a:gd name="T49" fmla="*/ 2147483647 h 551"/>
              <a:gd name="T50" fmla="*/ 2147483647 w 1377"/>
              <a:gd name="T51" fmla="*/ 2147483647 h 551"/>
              <a:gd name="T52" fmla="*/ 2147483647 w 1377"/>
              <a:gd name="T53" fmla="*/ 2147483647 h 551"/>
              <a:gd name="T54" fmla="*/ 2147483647 w 1377"/>
              <a:gd name="T55" fmla="*/ 2147483647 h 551"/>
              <a:gd name="T56" fmla="*/ 2147483647 w 1377"/>
              <a:gd name="T57" fmla="*/ 2147483647 h 551"/>
              <a:gd name="T58" fmla="*/ 2147483647 w 1377"/>
              <a:gd name="T59" fmla="*/ 2147483647 h 551"/>
              <a:gd name="T60" fmla="*/ 2147483647 w 1377"/>
              <a:gd name="T61" fmla="*/ 2147483647 h 551"/>
              <a:gd name="T62" fmla="*/ 2147483647 w 1377"/>
              <a:gd name="T63" fmla="*/ 2147483647 h 551"/>
              <a:gd name="T64" fmla="*/ 2147483647 w 1377"/>
              <a:gd name="T65" fmla="*/ 2147483647 h 551"/>
              <a:gd name="T66" fmla="*/ 2147483647 w 1377"/>
              <a:gd name="T67" fmla="*/ 2147483647 h 551"/>
              <a:gd name="T68" fmla="*/ 2147483647 w 1377"/>
              <a:gd name="T69" fmla="*/ 2147483647 h 551"/>
              <a:gd name="T70" fmla="*/ 2147483647 w 1377"/>
              <a:gd name="T71" fmla="*/ 2147483647 h 551"/>
              <a:gd name="T72" fmla="*/ 2147483647 w 1377"/>
              <a:gd name="T73" fmla="*/ 2147483647 h 551"/>
              <a:gd name="T74" fmla="*/ 2147483647 w 1377"/>
              <a:gd name="T75" fmla="*/ 2147483647 h 551"/>
              <a:gd name="T76" fmla="*/ 2147483647 w 1377"/>
              <a:gd name="T77" fmla="*/ 2147483647 h 551"/>
              <a:gd name="T78" fmla="*/ 2147483647 w 1377"/>
              <a:gd name="T79" fmla="*/ 2147483647 h 551"/>
              <a:gd name="T80" fmla="*/ 2147483647 w 1377"/>
              <a:gd name="T81" fmla="*/ 2147483647 h 55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377"/>
              <a:gd name="T124" fmla="*/ 0 h 551"/>
              <a:gd name="T125" fmla="*/ 1377 w 1377"/>
              <a:gd name="T126" fmla="*/ 551 h 55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377" h="551">
                <a:moveTo>
                  <a:pt x="325" y="167"/>
                </a:moveTo>
                <a:cubicBezTo>
                  <a:pt x="365" y="108"/>
                  <a:pt x="459" y="26"/>
                  <a:pt x="534" y="17"/>
                </a:cubicBezTo>
                <a:cubicBezTo>
                  <a:pt x="592" y="10"/>
                  <a:pt x="709" y="0"/>
                  <a:pt x="709" y="0"/>
                </a:cubicBezTo>
                <a:cubicBezTo>
                  <a:pt x="812" y="3"/>
                  <a:pt x="915" y="4"/>
                  <a:pt x="1018" y="9"/>
                </a:cubicBezTo>
                <a:cubicBezTo>
                  <a:pt x="1080" y="12"/>
                  <a:pt x="1148" y="48"/>
                  <a:pt x="1202" y="75"/>
                </a:cubicBezTo>
                <a:cubicBezTo>
                  <a:pt x="1236" y="92"/>
                  <a:pt x="1275" y="96"/>
                  <a:pt x="1310" y="109"/>
                </a:cubicBezTo>
                <a:cubicBezTo>
                  <a:pt x="1320" y="136"/>
                  <a:pt x="1335" y="157"/>
                  <a:pt x="1344" y="184"/>
                </a:cubicBezTo>
                <a:cubicBezTo>
                  <a:pt x="1350" y="201"/>
                  <a:pt x="1360" y="234"/>
                  <a:pt x="1360" y="234"/>
                </a:cubicBezTo>
                <a:cubicBezTo>
                  <a:pt x="1357" y="248"/>
                  <a:pt x="1362" y="266"/>
                  <a:pt x="1352" y="276"/>
                </a:cubicBezTo>
                <a:cubicBezTo>
                  <a:pt x="1340" y="288"/>
                  <a:pt x="1302" y="292"/>
                  <a:pt x="1302" y="292"/>
                </a:cubicBezTo>
                <a:cubicBezTo>
                  <a:pt x="1270" y="314"/>
                  <a:pt x="1235" y="321"/>
                  <a:pt x="1202" y="342"/>
                </a:cubicBezTo>
                <a:cubicBezTo>
                  <a:pt x="1061" y="327"/>
                  <a:pt x="1146" y="343"/>
                  <a:pt x="1193" y="334"/>
                </a:cubicBezTo>
                <a:cubicBezTo>
                  <a:pt x="1256" y="272"/>
                  <a:pt x="1220" y="280"/>
                  <a:pt x="1294" y="292"/>
                </a:cubicBezTo>
                <a:cubicBezTo>
                  <a:pt x="1279" y="297"/>
                  <a:pt x="1255" y="304"/>
                  <a:pt x="1244" y="317"/>
                </a:cubicBezTo>
                <a:cubicBezTo>
                  <a:pt x="1238" y="324"/>
                  <a:pt x="1241" y="336"/>
                  <a:pt x="1235" y="342"/>
                </a:cubicBezTo>
                <a:cubicBezTo>
                  <a:pt x="1221" y="356"/>
                  <a:pt x="1148" y="369"/>
                  <a:pt x="1127" y="376"/>
                </a:cubicBezTo>
                <a:cubicBezTo>
                  <a:pt x="1087" y="363"/>
                  <a:pt x="1100" y="373"/>
                  <a:pt x="1127" y="359"/>
                </a:cubicBezTo>
                <a:cubicBezTo>
                  <a:pt x="1136" y="354"/>
                  <a:pt x="1144" y="348"/>
                  <a:pt x="1152" y="342"/>
                </a:cubicBezTo>
                <a:cubicBezTo>
                  <a:pt x="1177" y="303"/>
                  <a:pt x="1202" y="306"/>
                  <a:pt x="1244" y="292"/>
                </a:cubicBezTo>
                <a:cubicBezTo>
                  <a:pt x="1261" y="286"/>
                  <a:pt x="1294" y="276"/>
                  <a:pt x="1294" y="276"/>
                </a:cubicBezTo>
                <a:cubicBezTo>
                  <a:pt x="1257" y="378"/>
                  <a:pt x="1182" y="361"/>
                  <a:pt x="1085" y="368"/>
                </a:cubicBezTo>
                <a:cubicBezTo>
                  <a:pt x="1135" y="334"/>
                  <a:pt x="1178" y="288"/>
                  <a:pt x="1235" y="267"/>
                </a:cubicBezTo>
                <a:cubicBezTo>
                  <a:pt x="1246" y="270"/>
                  <a:pt x="1276" y="266"/>
                  <a:pt x="1269" y="276"/>
                </a:cubicBezTo>
                <a:cubicBezTo>
                  <a:pt x="1259" y="291"/>
                  <a:pt x="1218" y="292"/>
                  <a:pt x="1218" y="292"/>
                </a:cubicBezTo>
                <a:cubicBezTo>
                  <a:pt x="1176" y="320"/>
                  <a:pt x="1199" y="300"/>
                  <a:pt x="1160" y="359"/>
                </a:cubicBezTo>
                <a:cubicBezTo>
                  <a:pt x="1154" y="367"/>
                  <a:pt x="1143" y="384"/>
                  <a:pt x="1143" y="384"/>
                </a:cubicBezTo>
                <a:cubicBezTo>
                  <a:pt x="1140" y="376"/>
                  <a:pt x="1131" y="367"/>
                  <a:pt x="1135" y="359"/>
                </a:cubicBezTo>
                <a:cubicBezTo>
                  <a:pt x="1139" y="351"/>
                  <a:pt x="1152" y="355"/>
                  <a:pt x="1160" y="351"/>
                </a:cubicBezTo>
                <a:cubicBezTo>
                  <a:pt x="1246" y="303"/>
                  <a:pt x="1178" y="327"/>
                  <a:pt x="1235" y="309"/>
                </a:cubicBezTo>
                <a:cubicBezTo>
                  <a:pt x="1266" y="288"/>
                  <a:pt x="1300" y="280"/>
                  <a:pt x="1335" y="267"/>
                </a:cubicBezTo>
                <a:cubicBezTo>
                  <a:pt x="1373" y="281"/>
                  <a:pt x="1365" y="289"/>
                  <a:pt x="1377" y="326"/>
                </a:cubicBezTo>
                <a:cubicBezTo>
                  <a:pt x="1372" y="347"/>
                  <a:pt x="1349" y="420"/>
                  <a:pt x="1335" y="434"/>
                </a:cubicBezTo>
                <a:cubicBezTo>
                  <a:pt x="1292" y="477"/>
                  <a:pt x="1217" y="508"/>
                  <a:pt x="1160" y="526"/>
                </a:cubicBezTo>
                <a:cubicBezTo>
                  <a:pt x="1031" y="520"/>
                  <a:pt x="1027" y="528"/>
                  <a:pt x="943" y="501"/>
                </a:cubicBezTo>
                <a:cubicBezTo>
                  <a:pt x="728" y="522"/>
                  <a:pt x="823" y="510"/>
                  <a:pt x="693" y="551"/>
                </a:cubicBezTo>
                <a:cubicBezTo>
                  <a:pt x="600" y="544"/>
                  <a:pt x="544" y="528"/>
                  <a:pt x="459" y="501"/>
                </a:cubicBezTo>
                <a:cubicBezTo>
                  <a:pt x="401" y="462"/>
                  <a:pt x="426" y="479"/>
                  <a:pt x="384" y="451"/>
                </a:cubicBezTo>
                <a:cubicBezTo>
                  <a:pt x="376" y="445"/>
                  <a:pt x="367" y="440"/>
                  <a:pt x="359" y="434"/>
                </a:cubicBezTo>
                <a:cubicBezTo>
                  <a:pt x="351" y="429"/>
                  <a:pt x="334" y="418"/>
                  <a:pt x="334" y="418"/>
                </a:cubicBezTo>
                <a:cubicBezTo>
                  <a:pt x="313" y="387"/>
                  <a:pt x="278" y="372"/>
                  <a:pt x="242" y="359"/>
                </a:cubicBezTo>
                <a:cubicBezTo>
                  <a:pt x="196" y="366"/>
                  <a:pt x="164" y="357"/>
                  <a:pt x="150" y="401"/>
                </a:cubicBezTo>
                <a:cubicBezTo>
                  <a:pt x="103" y="398"/>
                  <a:pt x="54" y="404"/>
                  <a:pt x="8" y="393"/>
                </a:cubicBezTo>
                <a:cubicBezTo>
                  <a:pt x="0" y="391"/>
                  <a:pt x="11" y="375"/>
                  <a:pt x="16" y="368"/>
                </a:cubicBezTo>
                <a:cubicBezTo>
                  <a:pt x="33" y="342"/>
                  <a:pt x="55" y="318"/>
                  <a:pt x="83" y="309"/>
                </a:cubicBezTo>
                <a:cubicBezTo>
                  <a:pt x="91" y="303"/>
                  <a:pt x="99" y="296"/>
                  <a:pt x="108" y="292"/>
                </a:cubicBezTo>
                <a:cubicBezTo>
                  <a:pt x="119" y="287"/>
                  <a:pt x="139" y="295"/>
                  <a:pt x="142" y="284"/>
                </a:cubicBezTo>
                <a:cubicBezTo>
                  <a:pt x="145" y="273"/>
                  <a:pt x="126" y="266"/>
                  <a:pt x="117" y="259"/>
                </a:cubicBezTo>
                <a:cubicBezTo>
                  <a:pt x="82" y="232"/>
                  <a:pt x="51" y="224"/>
                  <a:pt x="16" y="201"/>
                </a:cubicBezTo>
                <a:cubicBezTo>
                  <a:pt x="36" y="146"/>
                  <a:pt x="77" y="170"/>
                  <a:pt x="133" y="176"/>
                </a:cubicBezTo>
                <a:cubicBezTo>
                  <a:pt x="191" y="195"/>
                  <a:pt x="251" y="205"/>
                  <a:pt x="309" y="226"/>
                </a:cubicBezTo>
                <a:cubicBezTo>
                  <a:pt x="317" y="213"/>
                  <a:pt x="336" y="156"/>
                  <a:pt x="342" y="150"/>
                </a:cubicBezTo>
                <a:cubicBezTo>
                  <a:pt x="348" y="144"/>
                  <a:pt x="359" y="145"/>
                  <a:pt x="367" y="142"/>
                </a:cubicBezTo>
                <a:cubicBezTo>
                  <a:pt x="399" y="94"/>
                  <a:pt x="365" y="133"/>
                  <a:pt x="409" y="109"/>
                </a:cubicBezTo>
                <a:cubicBezTo>
                  <a:pt x="443" y="90"/>
                  <a:pt x="477" y="64"/>
                  <a:pt x="509" y="42"/>
                </a:cubicBezTo>
                <a:cubicBezTo>
                  <a:pt x="545" y="17"/>
                  <a:pt x="627" y="15"/>
                  <a:pt x="668" y="9"/>
                </a:cubicBezTo>
                <a:cubicBezTo>
                  <a:pt x="781" y="14"/>
                  <a:pt x="890" y="15"/>
                  <a:pt x="1001" y="34"/>
                </a:cubicBezTo>
                <a:cubicBezTo>
                  <a:pt x="1050" y="42"/>
                  <a:pt x="1095" y="63"/>
                  <a:pt x="1143" y="75"/>
                </a:cubicBezTo>
                <a:cubicBezTo>
                  <a:pt x="1143" y="76"/>
                  <a:pt x="1161" y="123"/>
                  <a:pt x="1160" y="125"/>
                </a:cubicBezTo>
                <a:cubicBezTo>
                  <a:pt x="1155" y="138"/>
                  <a:pt x="1121" y="146"/>
                  <a:pt x="1110" y="150"/>
                </a:cubicBezTo>
                <a:cubicBezTo>
                  <a:pt x="1103" y="148"/>
                  <a:pt x="1033" y="134"/>
                  <a:pt x="1093" y="100"/>
                </a:cubicBezTo>
                <a:cubicBezTo>
                  <a:pt x="1108" y="92"/>
                  <a:pt x="1126" y="106"/>
                  <a:pt x="1143" y="109"/>
                </a:cubicBezTo>
                <a:cubicBezTo>
                  <a:pt x="1140" y="123"/>
                  <a:pt x="1147" y="142"/>
                  <a:pt x="1135" y="150"/>
                </a:cubicBezTo>
                <a:cubicBezTo>
                  <a:pt x="1127" y="155"/>
                  <a:pt x="1118" y="135"/>
                  <a:pt x="1118" y="125"/>
                </a:cubicBezTo>
                <a:lnTo>
                  <a:pt x="1135" y="100"/>
                </a:lnTo>
                <a:cubicBezTo>
                  <a:pt x="1135" y="100"/>
                  <a:pt x="1143" y="125"/>
                  <a:pt x="1143" y="125"/>
                </a:cubicBezTo>
                <a:cubicBezTo>
                  <a:pt x="1140" y="133"/>
                  <a:pt x="1141" y="144"/>
                  <a:pt x="1135" y="150"/>
                </a:cubicBezTo>
                <a:cubicBezTo>
                  <a:pt x="1133" y="152"/>
                  <a:pt x="1088" y="166"/>
                  <a:pt x="1085" y="167"/>
                </a:cubicBezTo>
                <a:cubicBezTo>
                  <a:pt x="1057" y="176"/>
                  <a:pt x="1029" y="183"/>
                  <a:pt x="1001" y="192"/>
                </a:cubicBezTo>
                <a:cubicBezTo>
                  <a:pt x="961" y="254"/>
                  <a:pt x="944" y="375"/>
                  <a:pt x="1026" y="401"/>
                </a:cubicBezTo>
                <a:cubicBezTo>
                  <a:pt x="1035" y="407"/>
                  <a:pt x="1043" y="413"/>
                  <a:pt x="1052" y="418"/>
                </a:cubicBezTo>
                <a:cubicBezTo>
                  <a:pt x="1078" y="431"/>
                  <a:pt x="1092" y="421"/>
                  <a:pt x="1052" y="434"/>
                </a:cubicBezTo>
                <a:cubicBezTo>
                  <a:pt x="1003" y="362"/>
                  <a:pt x="1068" y="447"/>
                  <a:pt x="1010" y="401"/>
                </a:cubicBezTo>
                <a:cubicBezTo>
                  <a:pt x="993" y="388"/>
                  <a:pt x="983" y="366"/>
                  <a:pt x="968" y="351"/>
                </a:cubicBezTo>
                <a:cubicBezTo>
                  <a:pt x="941" y="268"/>
                  <a:pt x="935" y="200"/>
                  <a:pt x="1026" y="167"/>
                </a:cubicBezTo>
                <a:cubicBezTo>
                  <a:pt x="1068" y="182"/>
                  <a:pt x="1053" y="171"/>
                  <a:pt x="1026" y="184"/>
                </a:cubicBezTo>
                <a:cubicBezTo>
                  <a:pt x="1017" y="188"/>
                  <a:pt x="1009" y="195"/>
                  <a:pt x="1001" y="201"/>
                </a:cubicBezTo>
                <a:cubicBezTo>
                  <a:pt x="996" y="209"/>
                  <a:pt x="989" y="217"/>
                  <a:pt x="985" y="226"/>
                </a:cubicBezTo>
                <a:cubicBezTo>
                  <a:pt x="971" y="264"/>
                  <a:pt x="983" y="287"/>
                  <a:pt x="968" y="242"/>
                </a:cubicBezTo>
                <a:cubicBezTo>
                  <a:pt x="971" y="234"/>
                  <a:pt x="971" y="224"/>
                  <a:pt x="976" y="217"/>
                </a:cubicBezTo>
                <a:cubicBezTo>
                  <a:pt x="982" y="209"/>
                  <a:pt x="998" y="191"/>
                  <a:pt x="1001" y="201"/>
                </a:cubicBezTo>
                <a:cubicBezTo>
                  <a:pt x="1003" y="209"/>
                  <a:pt x="973" y="289"/>
                  <a:pt x="968" y="309"/>
                </a:cubicBezTo>
                <a:cubicBezTo>
                  <a:pt x="896" y="292"/>
                  <a:pt x="823" y="290"/>
                  <a:pt x="751" y="276"/>
                </a:cubicBezTo>
                <a:cubicBezTo>
                  <a:pt x="616" y="281"/>
                  <a:pt x="492" y="292"/>
                  <a:pt x="359" y="292"/>
                </a:cubicBezTo>
              </a:path>
            </a:pathLst>
          </a:custGeom>
          <a:solidFill>
            <a:srgbClr val="FFFF99"/>
          </a:solidFill>
          <a:ln w="12700" cap="sq" cmpd="sng">
            <a:solidFill>
              <a:schemeClr val="tx1"/>
            </a:solidFill>
            <a:prstDash val="solid"/>
            <a:round/>
            <a:headEnd type="none" w="sm" len="sm"/>
            <a:tailEnd type="none" w="sm" len="sm"/>
          </a:ln>
        </p:spPr>
        <p:txBody>
          <a:bodyPr wrap="none" anchor="ctr"/>
          <a:lstStyle/>
          <a:p>
            <a:endParaRPr lang="en-GB"/>
          </a:p>
        </p:txBody>
      </p:sp>
      <p:sp>
        <p:nvSpPr>
          <p:cNvPr id="53261" name="Freeform 13"/>
          <p:cNvSpPr>
            <a:spLocks/>
          </p:cNvSpPr>
          <p:nvPr/>
        </p:nvSpPr>
        <p:spPr bwMode="auto">
          <a:xfrm>
            <a:off x="228600" y="2590800"/>
            <a:ext cx="2185988" cy="874713"/>
          </a:xfrm>
          <a:custGeom>
            <a:avLst/>
            <a:gdLst>
              <a:gd name="T0" fmla="*/ 2147483647 w 1377"/>
              <a:gd name="T1" fmla="*/ 2147483647 h 551"/>
              <a:gd name="T2" fmla="*/ 2147483647 w 1377"/>
              <a:gd name="T3" fmla="*/ 2147483647 h 551"/>
              <a:gd name="T4" fmla="*/ 2147483647 w 1377"/>
              <a:gd name="T5" fmla="*/ 2147483647 h 551"/>
              <a:gd name="T6" fmla="*/ 2147483647 w 1377"/>
              <a:gd name="T7" fmla="*/ 2147483647 h 551"/>
              <a:gd name="T8" fmla="*/ 2147483647 w 1377"/>
              <a:gd name="T9" fmla="*/ 2147483647 h 551"/>
              <a:gd name="T10" fmla="*/ 2147483647 w 1377"/>
              <a:gd name="T11" fmla="*/ 2147483647 h 551"/>
              <a:gd name="T12" fmla="*/ 2147483647 w 1377"/>
              <a:gd name="T13" fmla="*/ 2147483647 h 551"/>
              <a:gd name="T14" fmla="*/ 2147483647 w 1377"/>
              <a:gd name="T15" fmla="*/ 2147483647 h 551"/>
              <a:gd name="T16" fmla="*/ 2147483647 w 1377"/>
              <a:gd name="T17" fmla="*/ 2147483647 h 551"/>
              <a:gd name="T18" fmla="*/ 2147483647 w 1377"/>
              <a:gd name="T19" fmla="*/ 2147483647 h 551"/>
              <a:gd name="T20" fmla="*/ 2147483647 w 1377"/>
              <a:gd name="T21" fmla="*/ 2147483647 h 551"/>
              <a:gd name="T22" fmla="*/ 2147483647 w 1377"/>
              <a:gd name="T23" fmla="*/ 2147483647 h 551"/>
              <a:gd name="T24" fmla="*/ 2147483647 w 1377"/>
              <a:gd name="T25" fmla="*/ 2147483647 h 551"/>
              <a:gd name="T26" fmla="*/ 2147483647 w 1377"/>
              <a:gd name="T27" fmla="*/ 2147483647 h 551"/>
              <a:gd name="T28" fmla="*/ 2147483647 w 1377"/>
              <a:gd name="T29" fmla="*/ 2147483647 h 551"/>
              <a:gd name="T30" fmla="*/ 2147483647 w 1377"/>
              <a:gd name="T31" fmla="*/ 2147483647 h 551"/>
              <a:gd name="T32" fmla="*/ 2147483647 w 1377"/>
              <a:gd name="T33" fmla="*/ 2147483647 h 551"/>
              <a:gd name="T34" fmla="*/ 2147483647 w 1377"/>
              <a:gd name="T35" fmla="*/ 2147483647 h 551"/>
              <a:gd name="T36" fmla="*/ 2147483647 w 1377"/>
              <a:gd name="T37" fmla="*/ 2147483647 h 551"/>
              <a:gd name="T38" fmla="*/ 2147483647 w 1377"/>
              <a:gd name="T39" fmla="*/ 2147483647 h 551"/>
              <a:gd name="T40" fmla="*/ 2147483647 w 1377"/>
              <a:gd name="T41" fmla="*/ 2147483647 h 551"/>
              <a:gd name="T42" fmla="*/ 2147483647 w 1377"/>
              <a:gd name="T43" fmla="*/ 2147483647 h 551"/>
              <a:gd name="T44" fmla="*/ 2147483647 w 1377"/>
              <a:gd name="T45" fmla="*/ 2147483647 h 551"/>
              <a:gd name="T46" fmla="*/ 2147483647 w 1377"/>
              <a:gd name="T47" fmla="*/ 2147483647 h 551"/>
              <a:gd name="T48" fmla="*/ 2147483647 w 1377"/>
              <a:gd name="T49" fmla="*/ 2147483647 h 551"/>
              <a:gd name="T50" fmla="*/ 2147483647 w 1377"/>
              <a:gd name="T51" fmla="*/ 2147483647 h 551"/>
              <a:gd name="T52" fmla="*/ 2147483647 w 1377"/>
              <a:gd name="T53" fmla="*/ 2147483647 h 551"/>
              <a:gd name="T54" fmla="*/ 2147483647 w 1377"/>
              <a:gd name="T55" fmla="*/ 2147483647 h 551"/>
              <a:gd name="T56" fmla="*/ 2147483647 w 1377"/>
              <a:gd name="T57" fmla="*/ 2147483647 h 551"/>
              <a:gd name="T58" fmla="*/ 2147483647 w 1377"/>
              <a:gd name="T59" fmla="*/ 2147483647 h 551"/>
              <a:gd name="T60" fmla="*/ 2147483647 w 1377"/>
              <a:gd name="T61" fmla="*/ 2147483647 h 551"/>
              <a:gd name="T62" fmla="*/ 2147483647 w 1377"/>
              <a:gd name="T63" fmla="*/ 2147483647 h 551"/>
              <a:gd name="T64" fmla="*/ 2147483647 w 1377"/>
              <a:gd name="T65" fmla="*/ 2147483647 h 551"/>
              <a:gd name="T66" fmla="*/ 2147483647 w 1377"/>
              <a:gd name="T67" fmla="*/ 2147483647 h 551"/>
              <a:gd name="T68" fmla="*/ 2147483647 w 1377"/>
              <a:gd name="T69" fmla="*/ 2147483647 h 551"/>
              <a:gd name="T70" fmla="*/ 2147483647 w 1377"/>
              <a:gd name="T71" fmla="*/ 2147483647 h 551"/>
              <a:gd name="T72" fmla="*/ 2147483647 w 1377"/>
              <a:gd name="T73" fmla="*/ 2147483647 h 551"/>
              <a:gd name="T74" fmla="*/ 2147483647 w 1377"/>
              <a:gd name="T75" fmla="*/ 2147483647 h 551"/>
              <a:gd name="T76" fmla="*/ 2147483647 w 1377"/>
              <a:gd name="T77" fmla="*/ 2147483647 h 551"/>
              <a:gd name="T78" fmla="*/ 2147483647 w 1377"/>
              <a:gd name="T79" fmla="*/ 2147483647 h 551"/>
              <a:gd name="T80" fmla="*/ 2147483647 w 1377"/>
              <a:gd name="T81" fmla="*/ 2147483647 h 55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377"/>
              <a:gd name="T124" fmla="*/ 0 h 551"/>
              <a:gd name="T125" fmla="*/ 1377 w 1377"/>
              <a:gd name="T126" fmla="*/ 551 h 55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377" h="551">
                <a:moveTo>
                  <a:pt x="325" y="167"/>
                </a:moveTo>
                <a:cubicBezTo>
                  <a:pt x="365" y="108"/>
                  <a:pt x="459" y="26"/>
                  <a:pt x="534" y="17"/>
                </a:cubicBezTo>
                <a:cubicBezTo>
                  <a:pt x="592" y="10"/>
                  <a:pt x="709" y="0"/>
                  <a:pt x="709" y="0"/>
                </a:cubicBezTo>
                <a:cubicBezTo>
                  <a:pt x="812" y="3"/>
                  <a:pt x="915" y="4"/>
                  <a:pt x="1018" y="9"/>
                </a:cubicBezTo>
                <a:cubicBezTo>
                  <a:pt x="1080" y="12"/>
                  <a:pt x="1148" y="48"/>
                  <a:pt x="1202" y="75"/>
                </a:cubicBezTo>
                <a:cubicBezTo>
                  <a:pt x="1236" y="92"/>
                  <a:pt x="1275" y="96"/>
                  <a:pt x="1310" y="109"/>
                </a:cubicBezTo>
                <a:cubicBezTo>
                  <a:pt x="1320" y="136"/>
                  <a:pt x="1335" y="157"/>
                  <a:pt x="1344" y="184"/>
                </a:cubicBezTo>
                <a:cubicBezTo>
                  <a:pt x="1350" y="201"/>
                  <a:pt x="1360" y="234"/>
                  <a:pt x="1360" y="234"/>
                </a:cubicBezTo>
                <a:cubicBezTo>
                  <a:pt x="1357" y="248"/>
                  <a:pt x="1362" y="266"/>
                  <a:pt x="1352" y="276"/>
                </a:cubicBezTo>
                <a:cubicBezTo>
                  <a:pt x="1340" y="288"/>
                  <a:pt x="1302" y="292"/>
                  <a:pt x="1302" y="292"/>
                </a:cubicBezTo>
                <a:cubicBezTo>
                  <a:pt x="1270" y="314"/>
                  <a:pt x="1235" y="321"/>
                  <a:pt x="1202" y="342"/>
                </a:cubicBezTo>
                <a:cubicBezTo>
                  <a:pt x="1061" y="327"/>
                  <a:pt x="1146" y="343"/>
                  <a:pt x="1193" y="334"/>
                </a:cubicBezTo>
                <a:cubicBezTo>
                  <a:pt x="1256" y="272"/>
                  <a:pt x="1220" y="280"/>
                  <a:pt x="1294" y="292"/>
                </a:cubicBezTo>
                <a:cubicBezTo>
                  <a:pt x="1279" y="297"/>
                  <a:pt x="1255" y="304"/>
                  <a:pt x="1244" y="317"/>
                </a:cubicBezTo>
                <a:cubicBezTo>
                  <a:pt x="1238" y="324"/>
                  <a:pt x="1241" y="336"/>
                  <a:pt x="1235" y="342"/>
                </a:cubicBezTo>
                <a:cubicBezTo>
                  <a:pt x="1221" y="356"/>
                  <a:pt x="1148" y="369"/>
                  <a:pt x="1127" y="376"/>
                </a:cubicBezTo>
                <a:cubicBezTo>
                  <a:pt x="1087" y="363"/>
                  <a:pt x="1100" y="373"/>
                  <a:pt x="1127" y="359"/>
                </a:cubicBezTo>
                <a:cubicBezTo>
                  <a:pt x="1136" y="354"/>
                  <a:pt x="1144" y="348"/>
                  <a:pt x="1152" y="342"/>
                </a:cubicBezTo>
                <a:cubicBezTo>
                  <a:pt x="1177" y="303"/>
                  <a:pt x="1202" y="306"/>
                  <a:pt x="1244" y="292"/>
                </a:cubicBezTo>
                <a:cubicBezTo>
                  <a:pt x="1261" y="286"/>
                  <a:pt x="1294" y="276"/>
                  <a:pt x="1294" y="276"/>
                </a:cubicBezTo>
                <a:cubicBezTo>
                  <a:pt x="1257" y="378"/>
                  <a:pt x="1182" y="361"/>
                  <a:pt x="1085" y="368"/>
                </a:cubicBezTo>
                <a:cubicBezTo>
                  <a:pt x="1135" y="334"/>
                  <a:pt x="1178" y="288"/>
                  <a:pt x="1235" y="267"/>
                </a:cubicBezTo>
                <a:cubicBezTo>
                  <a:pt x="1246" y="270"/>
                  <a:pt x="1276" y="266"/>
                  <a:pt x="1269" y="276"/>
                </a:cubicBezTo>
                <a:cubicBezTo>
                  <a:pt x="1259" y="291"/>
                  <a:pt x="1218" y="292"/>
                  <a:pt x="1218" y="292"/>
                </a:cubicBezTo>
                <a:cubicBezTo>
                  <a:pt x="1176" y="320"/>
                  <a:pt x="1199" y="300"/>
                  <a:pt x="1160" y="359"/>
                </a:cubicBezTo>
                <a:cubicBezTo>
                  <a:pt x="1154" y="367"/>
                  <a:pt x="1143" y="384"/>
                  <a:pt x="1143" y="384"/>
                </a:cubicBezTo>
                <a:cubicBezTo>
                  <a:pt x="1140" y="376"/>
                  <a:pt x="1131" y="367"/>
                  <a:pt x="1135" y="359"/>
                </a:cubicBezTo>
                <a:cubicBezTo>
                  <a:pt x="1139" y="351"/>
                  <a:pt x="1152" y="355"/>
                  <a:pt x="1160" y="351"/>
                </a:cubicBezTo>
                <a:cubicBezTo>
                  <a:pt x="1246" y="303"/>
                  <a:pt x="1178" y="327"/>
                  <a:pt x="1235" y="309"/>
                </a:cubicBezTo>
                <a:cubicBezTo>
                  <a:pt x="1266" y="288"/>
                  <a:pt x="1300" y="280"/>
                  <a:pt x="1335" y="267"/>
                </a:cubicBezTo>
                <a:cubicBezTo>
                  <a:pt x="1373" y="281"/>
                  <a:pt x="1365" y="289"/>
                  <a:pt x="1377" y="326"/>
                </a:cubicBezTo>
                <a:cubicBezTo>
                  <a:pt x="1372" y="347"/>
                  <a:pt x="1349" y="420"/>
                  <a:pt x="1335" y="434"/>
                </a:cubicBezTo>
                <a:cubicBezTo>
                  <a:pt x="1292" y="477"/>
                  <a:pt x="1217" y="508"/>
                  <a:pt x="1160" y="526"/>
                </a:cubicBezTo>
                <a:cubicBezTo>
                  <a:pt x="1031" y="520"/>
                  <a:pt x="1027" y="528"/>
                  <a:pt x="943" y="501"/>
                </a:cubicBezTo>
                <a:cubicBezTo>
                  <a:pt x="728" y="522"/>
                  <a:pt x="823" y="510"/>
                  <a:pt x="693" y="551"/>
                </a:cubicBezTo>
                <a:cubicBezTo>
                  <a:pt x="600" y="544"/>
                  <a:pt x="544" y="528"/>
                  <a:pt x="459" y="501"/>
                </a:cubicBezTo>
                <a:cubicBezTo>
                  <a:pt x="401" y="462"/>
                  <a:pt x="426" y="479"/>
                  <a:pt x="384" y="451"/>
                </a:cubicBezTo>
                <a:cubicBezTo>
                  <a:pt x="376" y="445"/>
                  <a:pt x="367" y="440"/>
                  <a:pt x="359" y="434"/>
                </a:cubicBezTo>
                <a:cubicBezTo>
                  <a:pt x="351" y="429"/>
                  <a:pt x="334" y="418"/>
                  <a:pt x="334" y="418"/>
                </a:cubicBezTo>
                <a:cubicBezTo>
                  <a:pt x="313" y="387"/>
                  <a:pt x="278" y="372"/>
                  <a:pt x="242" y="359"/>
                </a:cubicBezTo>
                <a:cubicBezTo>
                  <a:pt x="196" y="366"/>
                  <a:pt x="164" y="357"/>
                  <a:pt x="150" y="401"/>
                </a:cubicBezTo>
                <a:cubicBezTo>
                  <a:pt x="103" y="398"/>
                  <a:pt x="54" y="404"/>
                  <a:pt x="8" y="393"/>
                </a:cubicBezTo>
                <a:cubicBezTo>
                  <a:pt x="0" y="391"/>
                  <a:pt x="11" y="375"/>
                  <a:pt x="16" y="368"/>
                </a:cubicBezTo>
                <a:cubicBezTo>
                  <a:pt x="33" y="342"/>
                  <a:pt x="55" y="318"/>
                  <a:pt x="83" y="309"/>
                </a:cubicBezTo>
                <a:cubicBezTo>
                  <a:pt x="91" y="303"/>
                  <a:pt x="99" y="296"/>
                  <a:pt x="108" y="292"/>
                </a:cubicBezTo>
                <a:cubicBezTo>
                  <a:pt x="119" y="287"/>
                  <a:pt x="139" y="295"/>
                  <a:pt x="142" y="284"/>
                </a:cubicBezTo>
                <a:cubicBezTo>
                  <a:pt x="145" y="273"/>
                  <a:pt x="126" y="266"/>
                  <a:pt x="117" y="259"/>
                </a:cubicBezTo>
                <a:cubicBezTo>
                  <a:pt x="82" y="232"/>
                  <a:pt x="51" y="224"/>
                  <a:pt x="16" y="201"/>
                </a:cubicBezTo>
                <a:cubicBezTo>
                  <a:pt x="36" y="146"/>
                  <a:pt x="77" y="170"/>
                  <a:pt x="133" y="176"/>
                </a:cubicBezTo>
                <a:cubicBezTo>
                  <a:pt x="191" y="195"/>
                  <a:pt x="251" y="205"/>
                  <a:pt x="309" y="226"/>
                </a:cubicBezTo>
                <a:cubicBezTo>
                  <a:pt x="317" y="213"/>
                  <a:pt x="336" y="156"/>
                  <a:pt x="342" y="150"/>
                </a:cubicBezTo>
                <a:cubicBezTo>
                  <a:pt x="348" y="144"/>
                  <a:pt x="359" y="145"/>
                  <a:pt x="367" y="142"/>
                </a:cubicBezTo>
                <a:cubicBezTo>
                  <a:pt x="399" y="94"/>
                  <a:pt x="365" y="133"/>
                  <a:pt x="409" y="109"/>
                </a:cubicBezTo>
                <a:cubicBezTo>
                  <a:pt x="443" y="90"/>
                  <a:pt x="477" y="64"/>
                  <a:pt x="509" y="42"/>
                </a:cubicBezTo>
                <a:cubicBezTo>
                  <a:pt x="545" y="17"/>
                  <a:pt x="627" y="15"/>
                  <a:pt x="668" y="9"/>
                </a:cubicBezTo>
                <a:cubicBezTo>
                  <a:pt x="781" y="14"/>
                  <a:pt x="890" y="15"/>
                  <a:pt x="1001" y="34"/>
                </a:cubicBezTo>
                <a:cubicBezTo>
                  <a:pt x="1050" y="42"/>
                  <a:pt x="1095" y="63"/>
                  <a:pt x="1143" y="75"/>
                </a:cubicBezTo>
                <a:cubicBezTo>
                  <a:pt x="1143" y="76"/>
                  <a:pt x="1161" y="123"/>
                  <a:pt x="1160" y="125"/>
                </a:cubicBezTo>
                <a:cubicBezTo>
                  <a:pt x="1155" y="138"/>
                  <a:pt x="1121" y="146"/>
                  <a:pt x="1110" y="150"/>
                </a:cubicBezTo>
                <a:cubicBezTo>
                  <a:pt x="1103" y="148"/>
                  <a:pt x="1033" y="134"/>
                  <a:pt x="1093" y="100"/>
                </a:cubicBezTo>
                <a:cubicBezTo>
                  <a:pt x="1108" y="92"/>
                  <a:pt x="1126" y="106"/>
                  <a:pt x="1143" y="109"/>
                </a:cubicBezTo>
                <a:cubicBezTo>
                  <a:pt x="1140" y="123"/>
                  <a:pt x="1147" y="142"/>
                  <a:pt x="1135" y="150"/>
                </a:cubicBezTo>
                <a:cubicBezTo>
                  <a:pt x="1127" y="155"/>
                  <a:pt x="1118" y="135"/>
                  <a:pt x="1118" y="125"/>
                </a:cubicBezTo>
                <a:lnTo>
                  <a:pt x="1135" y="100"/>
                </a:lnTo>
                <a:cubicBezTo>
                  <a:pt x="1135" y="100"/>
                  <a:pt x="1143" y="125"/>
                  <a:pt x="1143" y="125"/>
                </a:cubicBezTo>
                <a:cubicBezTo>
                  <a:pt x="1140" y="133"/>
                  <a:pt x="1141" y="144"/>
                  <a:pt x="1135" y="150"/>
                </a:cubicBezTo>
                <a:cubicBezTo>
                  <a:pt x="1133" y="152"/>
                  <a:pt x="1088" y="166"/>
                  <a:pt x="1085" y="167"/>
                </a:cubicBezTo>
                <a:cubicBezTo>
                  <a:pt x="1057" y="176"/>
                  <a:pt x="1029" y="183"/>
                  <a:pt x="1001" y="192"/>
                </a:cubicBezTo>
                <a:cubicBezTo>
                  <a:pt x="961" y="254"/>
                  <a:pt x="944" y="375"/>
                  <a:pt x="1026" y="401"/>
                </a:cubicBezTo>
                <a:cubicBezTo>
                  <a:pt x="1035" y="407"/>
                  <a:pt x="1043" y="413"/>
                  <a:pt x="1052" y="418"/>
                </a:cubicBezTo>
                <a:cubicBezTo>
                  <a:pt x="1078" y="431"/>
                  <a:pt x="1092" y="421"/>
                  <a:pt x="1052" y="434"/>
                </a:cubicBezTo>
                <a:cubicBezTo>
                  <a:pt x="1003" y="362"/>
                  <a:pt x="1068" y="447"/>
                  <a:pt x="1010" y="401"/>
                </a:cubicBezTo>
                <a:cubicBezTo>
                  <a:pt x="993" y="388"/>
                  <a:pt x="983" y="366"/>
                  <a:pt x="968" y="351"/>
                </a:cubicBezTo>
                <a:cubicBezTo>
                  <a:pt x="941" y="268"/>
                  <a:pt x="935" y="200"/>
                  <a:pt x="1026" y="167"/>
                </a:cubicBezTo>
                <a:cubicBezTo>
                  <a:pt x="1068" y="182"/>
                  <a:pt x="1053" y="171"/>
                  <a:pt x="1026" y="184"/>
                </a:cubicBezTo>
                <a:cubicBezTo>
                  <a:pt x="1017" y="188"/>
                  <a:pt x="1009" y="195"/>
                  <a:pt x="1001" y="201"/>
                </a:cubicBezTo>
                <a:cubicBezTo>
                  <a:pt x="996" y="209"/>
                  <a:pt x="989" y="217"/>
                  <a:pt x="985" y="226"/>
                </a:cubicBezTo>
                <a:cubicBezTo>
                  <a:pt x="971" y="264"/>
                  <a:pt x="983" y="287"/>
                  <a:pt x="968" y="242"/>
                </a:cubicBezTo>
                <a:cubicBezTo>
                  <a:pt x="971" y="234"/>
                  <a:pt x="971" y="224"/>
                  <a:pt x="976" y="217"/>
                </a:cubicBezTo>
                <a:cubicBezTo>
                  <a:pt x="982" y="209"/>
                  <a:pt x="998" y="191"/>
                  <a:pt x="1001" y="201"/>
                </a:cubicBezTo>
                <a:cubicBezTo>
                  <a:pt x="1003" y="209"/>
                  <a:pt x="973" y="289"/>
                  <a:pt x="968" y="309"/>
                </a:cubicBezTo>
                <a:cubicBezTo>
                  <a:pt x="896" y="292"/>
                  <a:pt x="823" y="290"/>
                  <a:pt x="751" y="276"/>
                </a:cubicBezTo>
                <a:cubicBezTo>
                  <a:pt x="616" y="281"/>
                  <a:pt x="492" y="292"/>
                  <a:pt x="359" y="292"/>
                </a:cubicBezTo>
              </a:path>
            </a:pathLst>
          </a:custGeom>
          <a:solidFill>
            <a:srgbClr val="FFFF99"/>
          </a:solidFill>
          <a:ln w="12700" cap="sq" cmpd="sng">
            <a:solidFill>
              <a:schemeClr val="tx1"/>
            </a:solidFill>
            <a:prstDash val="solid"/>
            <a:round/>
            <a:headEnd type="none" w="sm" len="sm"/>
            <a:tailEnd type="none" w="sm" len="sm"/>
          </a:ln>
        </p:spPr>
        <p:txBody>
          <a:bodyPr wrap="none" anchor="ctr"/>
          <a:lstStyle/>
          <a:p>
            <a:endParaRPr lang="en-GB"/>
          </a:p>
        </p:txBody>
      </p:sp>
      <p:sp>
        <p:nvSpPr>
          <p:cNvPr id="53262" name="Freeform 14"/>
          <p:cNvSpPr>
            <a:spLocks/>
          </p:cNvSpPr>
          <p:nvPr/>
        </p:nvSpPr>
        <p:spPr bwMode="auto">
          <a:xfrm>
            <a:off x="3352800" y="4495800"/>
            <a:ext cx="2185988" cy="874713"/>
          </a:xfrm>
          <a:custGeom>
            <a:avLst/>
            <a:gdLst>
              <a:gd name="T0" fmla="*/ 2147483647 w 1377"/>
              <a:gd name="T1" fmla="*/ 2147483647 h 551"/>
              <a:gd name="T2" fmla="*/ 2147483647 w 1377"/>
              <a:gd name="T3" fmla="*/ 2147483647 h 551"/>
              <a:gd name="T4" fmla="*/ 2147483647 w 1377"/>
              <a:gd name="T5" fmla="*/ 2147483647 h 551"/>
              <a:gd name="T6" fmla="*/ 2147483647 w 1377"/>
              <a:gd name="T7" fmla="*/ 2147483647 h 551"/>
              <a:gd name="T8" fmla="*/ 2147483647 w 1377"/>
              <a:gd name="T9" fmla="*/ 2147483647 h 551"/>
              <a:gd name="T10" fmla="*/ 2147483647 w 1377"/>
              <a:gd name="T11" fmla="*/ 2147483647 h 551"/>
              <a:gd name="T12" fmla="*/ 2147483647 w 1377"/>
              <a:gd name="T13" fmla="*/ 2147483647 h 551"/>
              <a:gd name="T14" fmla="*/ 2147483647 w 1377"/>
              <a:gd name="T15" fmla="*/ 2147483647 h 551"/>
              <a:gd name="T16" fmla="*/ 2147483647 w 1377"/>
              <a:gd name="T17" fmla="*/ 2147483647 h 551"/>
              <a:gd name="T18" fmla="*/ 2147483647 w 1377"/>
              <a:gd name="T19" fmla="*/ 2147483647 h 551"/>
              <a:gd name="T20" fmla="*/ 2147483647 w 1377"/>
              <a:gd name="T21" fmla="*/ 2147483647 h 551"/>
              <a:gd name="T22" fmla="*/ 2147483647 w 1377"/>
              <a:gd name="T23" fmla="*/ 2147483647 h 551"/>
              <a:gd name="T24" fmla="*/ 2147483647 w 1377"/>
              <a:gd name="T25" fmla="*/ 2147483647 h 551"/>
              <a:gd name="T26" fmla="*/ 2147483647 w 1377"/>
              <a:gd name="T27" fmla="*/ 2147483647 h 551"/>
              <a:gd name="T28" fmla="*/ 2147483647 w 1377"/>
              <a:gd name="T29" fmla="*/ 2147483647 h 551"/>
              <a:gd name="T30" fmla="*/ 2147483647 w 1377"/>
              <a:gd name="T31" fmla="*/ 2147483647 h 551"/>
              <a:gd name="T32" fmla="*/ 2147483647 w 1377"/>
              <a:gd name="T33" fmla="*/ 2147483647 h 551"/>
              <a:gd name="T34" fmla="*/ 2147483647 w 1377"/>
              <a:gd name="T35" fmla="*/ 2147483647 h 551"/>
              <a:gd name="T36" fmla="*/ 2147483647 w 1377"/>
              <a:gd name="T37" fmla="*/ 2147483647 h 551"/>
              <a:gd name="T38" fmla="*/ 2147483647 w 1377"/>
              <a:gd name="T39" fmla="*/ 2147483647 h 551"/>
              <a:gd name="T40" fmla="*/ 2147483647 w 1377"/>
              <a:gd name="T41" fmla="*/ 2147483647 h 551"/>
              <a:gd name="T42" fmla="*/ 2147483647 w 1377"/>
              <a:gd name="T43" fmla="*/ 2147483647 h 551"/>
              <a:gd name="T44" fmla="*/ 2147483647 w 1377"/>
              <a:gd name="T45" fmla="*/ 2147483647 h 551"/>
              <a:gd name="T46" fmla="*/ 2147483647 w 1377"/>
              <a:gd name="T47" fmla="*/ 2147483647 h 551"/>
              <a:gd name="T48" fmla="*/ 2147483647 w 1377"/>
              <a:gd name="T49" fmla="*/ 2147483647 h 551"/>
              <a:gd name="T50" fmla="*/ 2147483647 w 1377"/>
              <a:gd name="T51" fmla="*/ 2147483647 h 551"/>
              <a:gd name="T52" fmla="*/ 2147483647 w 1377"/>
              <a:gd name="T53" fmla="*/ 2147483647 h 551"/>
              <a:gd name="T54" fmla="*/ 2147483647 w 1377"/>
              <a:gd name="T55" fmla="*/ 2147483647 h 551"/>
              <a:gd name="T56" fmla="*/ 2147483647 w 1377"/>
              <a:gd name="T57" fmla="*/ 2147483647 h 551"/>
              <a:gd name="T58" fmla="*/ 2147483647 w 1377"/>
              <a:gd name="T59" fmla="*/ 2147483647 h 551"/>
              <a:gd name="T60" fmla="*/ 2147483647 w 1377"/>
              <a:gd name="T61" fmla="*/ 2147483647 h 551"/>
              <a:gd name="T62" fmla="*/ 2147483647 w 1377"/>
              <a:gd name="T63" fmla="*/ 2147483647 h 551"/>
              <a:gd name="T64" fmla="*/ 2147483647 w 1377"/>
              <a:gd name="T65" fmla="*/ 2147483647 h 551"/>
              <a:gd name="T66" fmla="*/ 2147483647 w 1377"/>
              <a:gd name="T67" fmla="*/ 2147483647 h 551"/>
              <a:gd name="T68" fmla="*/ 2147483647 w 1377"/>
              <a:gd name="T69" fmla="*/ 2147483647 h 551"/>
              <a:gd name="T70" fmla="*/ 2147483647 w 1377"/>
              <a:gd name="T71" fmla="*/ 2147483647 h 551"/>
              <a:gd name="T72" fmla="*/ 2147483647 w 1377"/>
              <a:gd name="T73" fmla="*/ 2147483647 h 551"/>
              <a:gd name="T74" fmla="*/ 2147483647 w 1377"/>
              <a:gd name="T75" fmla="*/ 2147483647 h 551"/>
              <a:gd name="T76" fmla="*/ 2147483647 w 1377"/>
              <a:gd name="T77" fmla="*/ 2147483647 h 551"/>
              <a:gd name="T78" fmla="*/ 2147483647 w 1377"/>
              <a:gd name="T79" fmla="*/ 2147483647 h 551"/>
              <a:gd name="T80" fmla="*/ 2147483647 w 1377"/>
              <a:gd name="T81" fmla="*/ 2147483647 h 55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377"/>
              <a:gd name="T124" fmla="*/ 0 h 551"/>
              <a:gd name="T125" fmla="*/ 1377 w 1377"/>
              <a:gd name="T126" fmla="*/ 551 h 55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377" h="551">
                <a:moveTo>
                  <a:pt x="325" y="167"/>
                </a:moveTo>
                <a:cubicBezTo>
                  <a:pt x="365" y="108"/>
                  <a:pt x="459" y="26"/>
                  <a:pt x="534" y="17"/>
                </a:cubicBezTo>
                <a:cubicBezTo>
                  <a:pt x="592" y="10"/>
                  <a:pt x="709" y="0"/>
                  <a:pt x="709" y="0"/>
                </a:cubicBezTo>
                <a:cubicBezTo>
                  <a:pt x="812" y="3"/>
                  <a:pt x="915" y="4"/>
                  <a:pt x="1018" y="9"/>
                </a:cubicBezTo>
                <a:cubicBezTo>
                  <a:pt x="1080" y="12"/>
                  <a:pt x="1148" y="48"/>
                  <a:pt x="1202" y="75"/>
                </a:cubicBezTo>
                <a:cubicBezTo>
                  <a:pt x="1236" y="92"/>
                  <a:pt x="1275" y="96"/>
                  <a:pt x="1310" y="109"/>
                </a:cubicBezTo>
                <a:cubicBezTo>
                  <a:pt x="1320" y="136"/>
                  <a:pt x="1335" y="157"/>
                  <a:pt x="1344" y="184"/>
                </a:cubicBezTo>
                <a:cubicBezTo>
                  <a:pt x="1350" y="201"/>
                  <a:pt x="1360" y="234"/>
                  <a:pt x="1360" y="234"/>
                </a:cubicBezTo>
                <a:cubicBezTo>
                  <a:pt x="1357" y="248"/>
                  <a:pt x="1362" y="266"/>
                  <a:pt x="1352" y="276"/>
                </a:cubicBezTo>
                <a:cubicBezTo>
                  <a:pt x="1340" y="288"/>
                  <a:pt x="1302" y="292"/>
                  <a:pt x="1302" y="292"/>
                </a:cubicBezTo>
                <a:cubicBezTo>
                  <a:pt x="1270" y="314"/>
                  <a:pt x="1235" y="321"/>
                  <a:pt x="1202" y="342"/>
                </a:cubicBezTo>
                <a:cubicBezTo>
                  <a:pt x="1061" y="327"/>
                  <a:pt x="1146" y="343"/>
                  <a:pt x="1193" y="334"/>
                </a:cubicBezTo>
                <a:cubicBezTo>
                  <a:pt x="1256" y="272"/>
                  <a:pt x="1220" y="280"/>
                  <a:pt x="1294" y="292"/>
                </a:cubicBezTo>
                <a:cubicBezTo>
                  <a:pt x="1279" y="297"/>
                  <a:pt x="1255" y="304"/>
                  <a:pt x="1244" y="317"/>
                </a:cubicBezTo>
                <a:cubicBezTo>
                  <a:pt x="1238" y="324"/>
                  <a:pt x="1241" y="336"/>
                  <a:pt x="1235" y="342"/>
                </a:cubicBezTo>
                <a:cubicBezTo>
                  <a:pt x="1221" y="356"/>
                  <a:pt x="1148" y="369"/>
                  <a:pt x="1127" y="376"/>
                </a:cubicBezTo>
                <a:cubicBezTo>
                  <a:pt x="1087" y="363"/>
                  <a:pt x="1100" y="373"/>
                  <a:pt x="1127" y="359"/>
                </a:cubicBezTo>
                <a:cubicBezTo>
                  <a:pt x="1136" y="354"/>
                  <a:pt x="1144" y="348"/>
                  <a:pt x="1152" y="342"/>
                </a:cubicBezTo>
                <a:cubicBezTo>
                  <a:pt x="1177" y="303"/>
                  <a:pt x="1202" y="306"/>
                  <a:pt x="1244" y="292"/>
                </a:cubicBezTo>
                <a:cubicBezTo>
                  <a:pt x="1261" y="286"/>
                  <a:pt x="1294" y="276"/>
                  <a:pt x="1294" y="276"/>
                </a:cubicBezTo>
                <a:cubicBezTo>
                  <a:pt x="1257" y="378"/>
                  <a:pt x="1182" y="361"/>
                  <a:pt x="1085" y="368"/>
                </a:cubicBezTo>
                <a:cubicBezTo>
                  <a:pt x="1135" y="334"/>
                  <a:pt x="1178" y="288"/>
                  <a:pt x="1235" y="267"/>
                </a:cubicBezTo>
                <a:cubicBezTo>
                  <a:pt x="1246" y="270"/>
                  <a:pt x="1276" y="266"/>
                  <a:pt x="1269" y="276"/>
                </a:cubicBezTo>
                <a:cubicBezTo>
                  <a:pt x="1259" y="291"/>
                  <a:pt x="1218" y="292"/>
                  <a:pt x="1218" y="292"/>
                </a:cubicBezTo>
                <a:cubicBezTo>
                  <a:pt x="1176" y="320"/>
                  <a:pt x="1199" y="300"/>
                  <a:pt x="1160" y="359"/>
                </a:cubicBezTo>
                <a:cubicBezTo>
                  <a:pt x="1154" y="367"/>
                  <a:pt x="1143" y="384"/>
                  <a:pt x="1143" y="384"/>
                </a:cubicBezTo>
                <a:cubicBezTo>
                  <a:pt x="1140" y="376"/>
                  <a:pt x="1131" y="367"/>
                  <a:pt x="1135" y="359"/>
                </a:cubicBezTo>
                <a:cubicBezTo>
                  <a:pt x="1139" y="351"/>
                  <a:pt x="1152" y="355"/>
                  <a:pt x="1160" y="351"/>
                </a:cubicBezTo>
                <a:cubicBezTo>
                  <a:pt x="1246" y="303"/>
                  <a:pt x="1178" y="327"/>
                  <a:pt x="1235" y="309"/>
                </a:cubicBezTo>
                <a:cubicBezTo>
                  <a:pt x="1266" y="288"/>
                  <a:pt x="1300" y="280"/>
                  <a:pt x="1335" y="267"/>
                </a:cubicBezTo>
                <a:cubicBezTo>
                  <a:pt x="1373" y="281"/>
                  <a:pt x="1365" y="289"/>
                  <a:pt x="1377" y="326"/>
                </a:cubicBezTo>
                <a:cubicBezTo>
                  <a:pt x="1372" y="347"/>
                  <a:pt x="1349" y="420"/>
                  <a:pt x="1335" y="434"/>
                </a:cubicBezTo>
                <a:cubicBezTo>
                  <a:pt x="1292" y="477"/>
                  <a:pt x="1217" y="508"/>
                  <a:pt x="1160" y="526"/>
                </a:cubicBezTo>
                <a:cubicBezTo>
                  <a:pt x="1031" y="520"/>
                  <a:pt x="1027" y="528"/>
                  <a:pt x="943" y="501"/>
                </a:cubicBezTo>
                <a:cubicBezTo>
                  <a:pt x="728" y="522"/>
                  <a:pt x="823" y="510"/>
                  <a:pt x="693" y="551"/>
                </a:cubicBezTo>
                <a:cubicBezTo>
                  <a:pt x="600" y="544"/>
                  <a:pt x="544" y="528"/>
                  <a:pt x="459" y="501"/>
                </a:cubicBezTo>
                <a:cubicBezTo>
                  <a:pt x="401" y="462"/>
                  <a:pt x="426" y="479"/>
                  <a:pt x="384" y="451"/>
                </a:cubicBezTo>
                <a:cubicBezTo>
                  <a:pt x="376" y="445"/>
                  <a:pt x="367" y="440"/>
                  <a:pt x="359" y="434"/>
                </a:cubicBezTo>
                <a:cubicBezTo>
                  <a:pt x="351" y="429"/>
                  <a:pt x="334" y="418"/>
                  <a:pt x="334" y="418"/>
                </a:cubicBezTo>
                <a:cubicBezTo>
                  <a:pt x="313" y="387"/>
                  <a:pt x="278" y="372"/>
                  <a:pt x="242" y="359"/>
                </a:cubicBezTo>
                <a:cubicBezTo>
                  <a:pt x="196" y="366"/>
                  <a:pt x="164" y="357"/>
                  <a:pt x="150" y="401"/>
                </a:cubicBezTo>
                <a:cubicBezTo>
                  <a:pt x="103" y="398"/>
                  <a:pt x="54" y="404"/>
                  <a:pt x="8" y="393"/>
                </a:cubicBezTo>
                <a:cubicBezTo>
                  <a:pt x="0" y="391"/>
                  <a:pt x="11" y="375"/>
                  <a:pt x="16" y="368"/>
                </a:cubicBezTo>
                <a:cubicBezTo>
                  <a:pt x="33" y="342"/>
                  <a:pt x="55" y="318"/>
                  <a:pt x="83" y="309"/>
                </a:cubicBezTo>
                <a:cubicBezTo>
                  <a:pt x="91" y="303"/>
                  <a:pt x="99" y="296"/>
                  <a:pt x="108" y="292"/>
                </a:cubicBezTo>
                <a:cubicBezTo>
                  <a:pt x="119" y="287"/>
                  <a:pt x="139" y="295"/>
                  <a:pt x="142" y="284"/>
                </a:cubicBezTo>
                <a:cubicBezTo>
                  <a:pt x="145" y="273"/>
                  <a:pt x="126" y="266"/>
                  <a:pt x="117" y="259"/>
                </a:cubicBezTo>
                <a:cubicBezTo>
                  <a:pt x="82" y="232"/>
                  <a:pt x="51" y="224"/>
                  <a:pt x="16" y="201"/>
                </a:cubicBezTo>
                <a:cubicBezTo>
                  <a:pt x="36" y="146"/>
                  <a:pt x="77" y="170"/>
                  <a:pt x="133" y="176"/>
                </a:cubicBezTo>
                <a:cubicBezTo>
                  <a:pt x="191" y="195"/>
                  <a:pt x="251" y="205"/>
                  <a:pt x="309" y="226"/>
                </a:cubicBezTo>
                <a:cubicBezTo>
                  <a:pt x="317" y="213"/>
                  <a:pt x="336" y="156"/>
                  <a:pt x="342" y="150"/>
                </a:cubicBezTo>
                <a:cubicBezTo>
                  <a:pt x="348" y="144"/>
                  <a:pt x="359" y="145"/>
                  <a:pt x="367" y="142"/>
                </a:cubicBezTo>
                <a:cubicBezTo>
                  <a:pt x="399" y="94"/>
                  <a:pt x="365" y="133"/>
                  <a:pt x="409" y="109"/>
                </a:cubicBezTo>
                <a:cubicBezTo>
                  <a:pt x="443" y="90"/>
                  <a:pt x="477" y="64"/>
                  <a:pt x="509" y="42"/>
                </a:cubicBezTo>
                <a:cubicBezTo>
                  <a:pt x="545" y="17"/>
                  <a:pt x="627" y="15"/>
                  <a:pt x="668" y="9"/>
                </a:cubicBezTo>
                <a:cubicBezTo>
                  <a:pt x="781" y="14"/>
                  <a:pt x="890" y="15"/>
                  <a:pt x="1001" y="34"/>
                </a:cubicBezTo>
                <a:cubicBezTo>
                  <a:pt x="1050" y="42"/>
                  <a:pt x="1095" y="63"/>
                  <a:pt x="1143" y="75"/>
                </a:cubicBezTo>
                <a:cubicBezTo>
                  <a:pt x="1143" y="76"/>
                  <a:pt x="1161" y="123"/>
                  <a:pt x="1160" y="125"/>
                </a:cubicBezTo>
                <a:cubicBezTo>
                  <a:pt x="1155" y="138"/>
                  <a:pt x="1121" y="146"/>
                  <a:pt x="1110" y="150"/>
                </a:cubicBezTo>
                <a:cubicBezTo>
                  <a:pt x="1103" y="148"/>
                  <a:pt x="1033" y="134"/>
                  <a:pt x="1093" y="100"/>
                </a:cubicBezTo>
                <a:cubicBezTo>
                  <a:pt x="1108" y="92"/>
                  <a:pt x="1126" y="106"/>
                  <a:pt x="1143" y="109"/>
                </a:cubicBezTo>
                <a:cubicBezTo>
                  <a:pt x="1140" y="123"/>
                  <a:pt x="1147" y="142"/>
                  <a:pt x="1135" y="150"/>
                </a:cubicBezTo>
                <a:cubicBezTo>
                  <a:pt x="1127" y="155"/>
                  <a:pt x="1118" y="135"/>
                  <a:pt x="1118" y="125"/>
                </a:cubicBezTo>
                <a:lnTo>
                  <a:pt x="1135" y="100"/>
                </a:lnTo>
                <a:cubicBezTo>
                  <a:pt x="1135" y="100"/>
                  <a:pt x="1143" y="125"/>
                  <a:pt x="1143" y="125"/>
                </a:cubicBezTo>
                <a:cubicBezTo>
                  <a:pt x="1140" y="133"/>
                  <a:pt x="1141" y="144"/>
                  <a:pt x="1135" y="150"/>
                </a:cubicBezTo>
                <a:cubicBezTo>
                  <a:pt x="1133" y="152"/>
                  <a:pt x="1088" y="166"/>
                  <a:pt x="1085" y="167"/>
                </a:cubicBezTo>
                <a:cubicBezTo>
                  <a:pt x="1057" y="176"/>
                  <a:pt x="1029" y="183"/>
                  <a:pt x="1001" y="192"/>
                </a:cubicBezTo>
                <a:cubicBezTo>
                  <a:pt x="961" y="254"/>
                  <a:pt x="944" y="375"/>
                  <a:pt x="1026" y="401"/>
                </a:cubicBezTo>
                <a:cubicBezTo>
                  <a:pt x="1035" y="407"/>
                  <a:pt x="1043" y="413"/>
                  <a:pt x="1052" y="418"/>
                </a:cubicBezTo>
                <a:cubicBezTo>
                  <a:pt x="1078" y="431"/>
                  <a:pt x="1092" y="421"/>
                  <a:pt x="1052" y="434"/>
                </a:cubicBezTo>
                <a:cubicBezTo>
                  <a:pt x="1003" y="362"/>
                  <a:pt x="1068" y="447"/>
                  <a:pt x="1010" y="401"/>
                </a:cubicBezTo>
                <a:cubicBezTo>
                  <a:pt x="993" y="388"/>
                  <a:pt x="983" y="366"/>
                  <a:pt x="968" y="351"/>
                </a:cubicBezTo>
                <a:cubicBezTo>
                  <a:pt x="941" y="268"/>
                  <a:pt x="935" y="200"/>
                  <a:pt x="1026" y="167"/>
                </a:cubicBezTo>
                <a:cubicBezTo>
                  <a:pt x="1068" y="182"/>
                  <a:pt x="1053" y="171"/>
                  <a:pt x="1026" y="184"/>
                </a:cubicBezTo>
                <a:cubicBezTo>
                  <a:pt x="1017" y="188"/>
                  <a:pt x="1009" y="195"/>
                  <a:pt x="1001" y="201"/>
                </a:cubicBezTo>
                <a:cubicBezTo>
                  <a:pt x="996" y="209"/>
                  <a:pt x="989" y="217"/>
                  <a:pt x="985" y="226"/>
                </a:cubicBezTo>
                <a:cubicBezTo>
                  <a:pt x="971" y="264"/>
                  <a:pt x="983" y="287"/>
                  <a:pt x="968" y="242"/>
                </a:cubicBezTo>
                <a:cubicBezTo>
                  <a:pt x="971" y="234"/>
                  <a:pt x="971" y="224"/>
                  <a:pt x="976" y="217"/>
                </a:cubicBezTo>
                <a:cubicBezTo>
                  <a:pt x="982" y="209"/>
                  <a:pt x="998" y="191"/>
                  <a:pt x="1001" y="201"/>
                </a:cubicBezTo>
                <a:cubicBezTo>
                  <a:pt x="1003" y="209"/>
                  <a:pt x="973" y="289"/>
                  <a:pt x="968" y="309"/>
                </a:cubicBezTo>
                <a:cubicBezTo>
                  <a:pt x="896" y="292"/>
                  <a:pt x="823" y="290"/>
                  <a:pt x="751" y="276"/>
                </a:cubicBezTo>
                <a:cubicBezTo>
                  <a:pt x="616" y="281"/>
                  <a:pt x="492" y="292"/>
                  <a:pt x="359" y="292"/>
                </a:cubicBezTo>
              </a:path>
            </a:pathLst>
          </a:custGeom>
          <a:solidFill>
            <a:srgbClr val="FFFF99"/>
          </a:solidFill>
          <a:ln w="12700" cap="sq" cmpd="sng">
            <a:solidFill>
              <a:schemeClr val="tx1"/>
            </a:solidFill>
            <a:prstDash val="solid"/>
            <a:round/>
            <a:headEnd type="none" w="sm" len="sm"/>
            <a:tailEnd type="none" w="sm" len="sm"/>
          </a:ln>
        </p:spPr>
        <p:txBody>
          <a:bodyPr wrap="none" anchor="ctr"/>
          <a:lstStyle/>
          <a:p>
            <a:endParaRPr lang="en-GB"/>
          </a:p>
        </p:txBody>
      </p:sp>
      <p:sp>
        <p:nvSpPr>
          <p:cNvPr id="53263" name="Freeform 15"/>
          <p:cNvSpPr>
            <a:spLocks/>
          </p:cNvSpPr>
          <p:nvPr/>
        </p:nvSpPr>
        <p:spPr bwMode="auto">
          <a:xfrm>
            <a:off x="1905000" y="5715000"/>
            <a:ext cx="1422400" cy="574675"/>
          </a:xfrm>
          <a:custGeom>
            <a:avLst/>
            <a:gdLst>
              <a:gd name="T0" fmla="*/ 2147483647 w 3105"/>
              <a:gd name="T1" fmla="*/ 2147483647 h 1237"/>
              <a:gd name="T2" fmla="*/ 2147483647 w 3105"/>
              <a:gd name="T3" fmla="*/ 2147483647 h 1237"/>
              <a:gd name="T4" fmla="*/ 2147483647 w 3105"/>
              <a:gd name="T5" fmla="*/ 2147483647 h 1237"/>
              <a:gd name="T6" fmla="*/ 2147483647 w 3105"/>
              <a:gd name="T7" fmla="*/ 2147483647 h 1237"/>
              <a:gd name="T8" fmla="*/ 2147483647 w 3105"/>
              <a:gd name="T9" fmla="*/ 2147483647 h 1237"/>
              <a:gd name="T10" fmla="*/ 2147483647 w 3105"/>
              <a:gd name="T11" fmla="*/ 2147483647 h 1237"/>
              <a:gd name="T12" fmla="*/ 2147483647 w 3105"/>
              <a:gd name="T13" fmla="*/ 2147483647 h 1237"/>
              <a:gd name="T14" fmla="*/ 2147483647 w 3105"/>
              <a:gd name="T15" fmla="*/ 2147483647 h 1237"/>
              <a:gd name="T16" fmla="*/ 2147483647 w 3105"/>
              <a:gd name="T17" fmla="*/ 2147483647 h 1237"/>
              <a:gd name="T18" fmla="*/ 2147483647 w 3105"/>
              <a:gd name="T19" fmla="*/ 2147483647 h 1237"/>
              <a:gd name="T20" fmla="*/ 2147483647 w 3105"/>
              <a:gd name="T21" fmla="*/ 2147483647 h 1237"/>
              <a:gd name="T22" fmla="*/ 2147483647 w 3105"/>
              <a:gd name="T23" fmla="*/ 2147483647 h 1237"/>
              <a:gd name="T24" fmla="*/ 2147483647 w 3105"/>
              <a:gd name="T25" fmla="*/ 2147483647 h 1237"/>
              <a:gd name="T26" fmla="*/ 2147483647 w 3105"/>
              <a:gd name="T27" fmla="*/ 2147483647 h 1237"/>
              <a:gd name="T28" fmla="*/ 2147483647 w 3105"/>
              <a:gd name="T29" fmla="*/ 2147483647 h 1237"/>
              <a:gd name="T30" fmla="*/ 2147483647 w 3105"/>
              <a:gd name="T31" fmla="*/ 2147483647 h 1237"/>
              <a:gd name="T32" fmla="*/ 2147483647 w 3105"/>
              <a:gd name="T33" fmla="*/ 2147483647 h 1237"/>
              <a:gd name="T34" fmla="*/ 2147483647 w 3105"/>
              <a:gd name="T35" fmla="*/ 2147483647 h 1237"/>
              <a:gd name="T36" fmla="*/ 2147483647 w 3105"/>
              <a:gd name="T37" fmla="*/ 2147483647 h 1237"/>
              <a:gd name="T38" fmla="*/ 2147483647 w 3105"/>
              <a:gd name="T39" fmla="*/ 2147483647 h 1237"/>
              <a:gd name="T40" fmla="*/ 2147483647 w 3105"/>
              <a:gd name="T41" fmla="*/ 2147483647 h 1237"/>
              <a:gd name="T42" fmla="*/ 2147483647 w 3105"/>
              <a:gd name="T43" fmla="*/ 2147483647 h 1237"/>
              <a:gd name="T44" fmla="*/ 2147483647 w 3105"/>
              <a:gd name="T45" fmla="*/ 2147483647 h 1237"/>
              <a:gd name="T46" fmla="*/ 2147483647 w 3105"/>
              <a:gd name="T47" fmla="*/ 2147483647 h 1237"/>
              <a:gd name="T48" fmla="*/ 2147483647 w 3105"/>
              <a:gd name="T49" fmla="*/ 2147483647 h 1237"/>
              <a:gd name="T50" fmla="*/ 2147483647 w 3105"/>
              <a:gd name="T51" fmla="*/ 2147483647 h 1237"/>
              <a:gd name="T52" fmla="*/ 2147483647 w 3105"/>
              <a:gd name="T53" fmla="*/ 2147483647 h 1237"/>
              <a:gd name="T54" fmla="*/ 2147483647 w 3105"/>
              <a:gd name="T55" fmla="*/ 2147483647 h 1237"/>
              <a:gd name="T56" fmla="*/ 2147483647 w 3105"/>
              <a:gd name="T57" fmla="*/ 2147483647 h 1237"/>
              <a:gd name="T58" fmla="*/ 2147483647 w 3105"/>
              <a:gd name="T59" fmla="*/ 2147483647 h 1237"/>
              <a:gd name="T60" fmla="*/ 2147483647 w 3105"/>
              <a:gd name="T61" fmla="*/ 2147483647 h 1237"/>
              <a:gd name="T62" fmla="*/ 2147483647 w 3105"/>
              <a:gd name="T63" fmla="*/ 2147483647 h 1237"/>
              <a:gd name="T64" fmla="*/ 2147483647 w 3105"/>
              <a:gd name="T65" fmla="*/ 2147483647 h 1237"/>
              <a:gd name="T66" fmla="*/ 2147483647 w 3105"/>
              <a:gd name="T67" fmla="*/ 2147483647 h 1237"/>
              <a:gd name="T68" fmla="*/ 2147483647 w 3105"/>
              <a:gd name="T69" fmla="*/ 2147483647 h 1237"/>
              <a:gd name="T70" fmla="*/ 2147483647 w 3105"/>
              <a:gd name="T71" fmla="*/ 2147483647 h 1237"/>
              <a:gd name="T72" fmla="*/ 2147483647 w 3105"/>
              <a:gd name="T73" fmla="*/ 2147483647 h 1237"/>
              <a:gd name="T74" fmla="*/ 2147483647 w 3105"/>
              <a:gd name="T75" fmla="*/ 2147483647 h 1237"/>
              <a:gd name="T76" fmla="*/ 2147483647 w 3105"/>
              <a:gd name="T77" fmla="*/ 2147483647 h 1237"/>
              <a:gd name="T78" fmla="*/ 2147483647 w 3105"/>
              <a:gd name="T79" fmla="*/ 2147483647 h 1237"/>
              <a:gd name="T80" fmla="*/ 2147483647 w 3105"/>
              <a:gd name="T81" fmla="*/ 2147483647 h 1237"/>
              <a:gd name="T82" fmla="*/ 2147483647 w 3105"/>
              <a:gd name="T83" fmla="*/ 2147483647 h 1237"/>
              <a:gd name="T84" fmla="*/ 2147483647 w 3105"/>
              <a:gd name="T85" fmla="*/ 2147483647 h 1237"/>
              <a:gd name="T86" fmla="*/ 2147483647 w 3105"/>
              <a:gd name="T87" fmla="*/ 2147483647 h 1237"/>
              <a:gd name="T88" fmla="*/ 2147483647 w 3105"/>
              <a:gd name="T89" fmla="*/ 2147483647 h 1237"/>
              <a:gd name="T90" fmla="*/ 2147483647 w 3105"/>
              <a:gd name="T91" fmla="*/ 2147483647 h 1237"/>
              <a:gd name="T92" fmla="*/ 2147483647 w 3105"/>
              <a:gd name="T93" fmla="*/ 2147483647 h 1237"/>
              <a:gd name="T94" fmla="*/ 2147483647 w 3105"/>
              <a:gd name="T95" fmla="*/ 2147483647 h 1237"/>
              <a:gd name="T96" fmla="*/ 2147483647 w 3105"/>
              <a:gd name="T97" fmla="*/ 2147483647 h 1237"/>
              <a:gd name="T98" fmla="*/ 2147483647 w 3105"/>
              <a:gd name="T99" fmla="*/ 2147483647 h 1237"/>
              <a:gd name="T100" fmla="*/ 2147483647 w 3105"/>
              <a:gd name="T101" fmla="*/ 2147483647 h 1237"/>
              <a:gd name="T102" fmla="*/ 2147483647 w 3105"/>
              <a:gd name="T103" fmla="*/ 2147483647 h 1237"/>
              <a:gd name="T104" fmla="*/ 2147483647 w 3105"/>
              <a:gd name="T105" fmla="*/ 2147483647 h 1237"/>
              <a:gd name="T106" fmla="*/ 2147483647 w 3105"/>
              <a:gd name="T107" fmla="*/ 2147483647 h 123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105"/>
              <a:gd name="T163" fmla="*/ 0 h 1237"/>
              <a:gd name="T164" fmla="*/ 3105 w 3105"/>
              <a:gd name="T165" fmla="*/ 1237 h 123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105" h="1237">
                <a:moveTo>
                  <a:pt x="833" y="175"/>
                </a:moveTo>
                <a:cubicBezTo>
                  <a:pt x="800" y="124"/>
                  <a:pt x="720" y="137"/>
                  <a:pt x="666" y="133"/>
                </a:cubicBezTo>
                <a:cubicBezTo>
                  <a:pt x="528" y="141"/>
                  <a:pt x="494" y="143"/>
                  <a:pt x="383" y="183"/>
                </a:cubicBezTo>
                <a:cubicBezTo>
                  <a:pt x="347" y="196"/>
                  <a:pt x="319" y="213"/>
                  <a:pt x="282" y="225"/>
                </a:cubicBezTo>
                <a:cubicBezTo>
                  <a:pt x="274" y="228"/>
                  <a:pt x="257" y="233"/>
                  <a:pt x="257" y="233"/>
                </a:cubicBezTo>
                <a:cubicBezTo>
                  <a:pt x="208" y="266"/>
                  <a:pt x="146" y="296"/>
                  <a:pt x="107" y="342"/>
                </a:cubicBezTo>
                <a:cubicBezTo>
                  <a:pt x="93" y="359"/>
                  <a:pt x="78" y="375"/>
                  <a:pt x="65" y="392"/>
                </a:cubicBezTo>
                <a:cubicBezTo>
                  <a:pt x="53" y="408"/>
                  <a:pt x="32" y="442"/>
                  <a:pt x="32" y="442"/>
                </a:cubicBezTo>
                <a:cubicBezTo>
                  <a:pt x="24" y="467"/>
                  <a:pt x="15" y="492"/>
                  <a:pt x="7" y="517"/>
                </a:cubicBezTo>
                <a:cubicBezTo>
                  <a:pt x="24" y="572"/>
                  <a:pt x="0" y="514"/>
                  <a:pt x="40" y="559"/>
                </a:cubicBezTo>
                <a:cubicBezTo>
                  <a:pt x="86" y="611"/>
                  <a:pt x="75" y="625"/>
                  <a:pt x="149" y="651"/>
                </a:cubicBezTo>
                <a:cubicBezTo>
                  <a:pt x="238" y="645"/>
                  <a:pt x="338" y="651"/>
                  <a:pt x="416" y="601"/>
                </a:cubicBezTo>
                <a:cubicBezTo>
                  <a:pt x="434" y="574"/>
                  <a:pt x="456" y="562"/>
                  <a:pt x="474" y="534"/>
                </a:cubicBezTo>
                <a:cubicBezTo>
                  <a:pt x="474" y="534"/>
                  <a:pt x="480" y="551"/>
                  <a:pt x="483" y="559"/>
                </a:cubicBezTo>
                <a:cubicBezTo>
                  <a:pt x="486" y="567"/>
                  <a:pt x="488" y="576"/>
                  <a:pt x="491" y="584"/>
                </a:cubicBezTo>
                <a:cubicBezTo>
                  <a:pt x="485" y="527"/>
                  <a:pt x="496" y="493"/>
                  <a:pt x="441" y="476"/>
                </a:cubicBezTo>
                <a:cubicBezTo>
                  <a:pt x="416" y="459"/>
                  <a:pt x="395" y="451"/>
                  <a:pt x="366" y="442"/>
                </a:cubicBezTo>
                <a:cubicBezTo>
                  <a:pt x="353" y="403"/>
                  <a:pt x="333" y="350"/>
                  <a:pt x="374" y="317"/>
                </a:cubicBezTo>
                <a:cubicBezTo>
                  <a:pt x="390" y="304"/>
                  <a:pt x="413" y="305"/>
                  <a:pt x="433" y="300"/>
                </a:cubicBezTo>
                <a:cubicBezTo>
                  <a:pt x="501" y="309"/>
                  <a:pt x="505" y="302"/>
                  <a:pt x="525" y="359"/>
                </a:cubicBezTo>
                <a:cubicBezTo>
                  <a:pt x="515" y="460"/>
                  <a:pt x="530" y="466"/>
                  <a:pt x="441" y="450"/>
                </a:cubicBezTo>
                <a:cubicBezTo>
                  <a:pt x="459" y="423"/>
                  <a:pt x="481" y="407"/>
                  <a:pt x="491" y="375"/>
                </a:cubicBezTo>
                <a:cubicBezTo>
                  <a:pt x="488" y="362"/>
                  <a:pt x="486" y="307"/>
                  <a:pt x="449" y="350"/>
                </a:cubicBezTo>
                <a:cubicBezTo>
                  <a:pt x="438" y="363"/>
                  <a:pt x="433" y="400"/>
                  <a:pt x="433" y="400"/>
                </a:cubicBezTo>
                <a:cubicBezTo>
                  <a:pt x="436" y="417"/>
                  <a:pt x="431" y="437"/>
                  <a:pt x="441" y="450"/>
                </a:cubicBezTo>
                <a:cubicBezTo>
                  <a:pt x="454" y="467"/>
                  <a:pt x="472" y="434"/>
                  <a:pt x="483" y="417"/>
                </a:cubicBezTo>
                <a:cubicBezTo>
                  <a:pt x="502" y="359"/>
                  <a:pt x="516" y="362"/>
                  <a:pt x="474" y="375"/>
                </a:cubicBezTo>
                <a:cubicBezTo>
                  <a:pt x="456" y="430"/>
                  <a:pt x="447" y="473"/>
                  <a:pt x="483" y="526"/>
                </a:cubicBezTo>
                <a:cubicBezTo>
                  <a:pt x="503" y="589"/>
                  <a:pt x="487" y="656"/>
                  <a:pt x="433" y="693"/>
                </a:cubicBezTo>
                <a:cubicBezTo>
                  <a:pt x="447" y="737"/>
                  <a:pt x="434" y="713"/>
                  <a:pt x="491" y="751"/>
                </a:cubicBezTo>
                <a:cubicBezTo>
                  <a:pt x="499" y="757"/>
                  <a:pt x="516" y="768"/>
                  <a:pt x="516" y="768"/>
                </a:cubicBezTo>
                <a:cubicBezTo>
                  <a:pt x="536" y="763"/>
                  <a:pt x="559" y="764"/>
                  <a:pt x="575" y="751"/>
                </a:cubicBezTo>
                <a:cubicBezTo>
                  <a:pt x="628" y="708"/>
                  <a:pt x="553" y="738"/>
                  <a:pt x="616" y="718"/>
                </a:cubicBezTo>
                <a:cubicBezTo>
                  <a:pt x="622" y="710"/>
                  <a:pt x="626" y="700"/>
                  <a:pt x="633" y="693"/>
                </a:cubicBezTo>
                <a:cubicBezTo>
                  <a:pt x="640" y="686"/>
                  <a:pt x="652" y="684"/>
                  <a:pt x="658" y="676"/>
                </a:cubicBezTo>
                <a:cubicBezTo>
                  <a:pt x="669" y="662"/>
                  <a:pt x="667" y="642"/>
                  <a:pt x="675" y="626"/>
                </a:cubicBezTo>
                <a:cubicBezTo>
                  <a:pt x="703" y="570"/>
                  <a:pt x="681" y="631"/>
                  <a:pt x="700" y="576"/>
                </a:cubicBezTo>
                <a:cubicBezTo>
                  <a:pt x="706" y="559"/>
                  <a:pt x="711" y="543"/>
                  <a:pt x="717" y="526"/>
                </a:cubicBezTo>
                <a:cubicBezTo>
                  <a:pt x="723" y="509"/>
                  <a:pt x="733" y="476"/>
                  <a:pt x="733" y="476"/>
                </a:cubicBezTo>
                <a:cubicBezTo>
                  <a:pt x="730" y="454"/>
                  <a:pt x="729" y="431"/>
                  <a:pt x="725" y="409"/>
                </a:cubicBezTo>
                <a:cubicBezTo>
                  <a:pt x="724" y="400"/>
                  <a:pt x="717" y="375"/>
                  <a:pt x="717" y="384"/>
                </a:cubicBezTo>
                <a:cubicBezTo>
                  <a:pt x="717" y="398"/>
                  <a:pt x="722" y="411"/>
                  <a:pt x="725" y="425"/>
                </a:cubicBezTo>
                <a:cubicBezTo>
                  <a:pt x="718" y="572"/>
                  <a:pt x="752" y="578"/>
                  <a:pt x="658" y="642"/>
                </a:cubicBezTo>
                <a:cubicBezTo>
                  <a:pt x="650" y="648"/>
                  <a:pt x="683" y="626"/>
                  <a:pt x="683" y="626"/>
                </a:cubicBezTo>
                <a:cubicBezTo>
                  <a:pt x="686" y="618"/>
                  <a:pt x="682" y="601"/>
                  <a:pt x="691" y="601"/>
                </a:cubicBezTo>
                <a:cubicBezTo>
                  <a:pt x="701" y="601"/>
                  <a:pt x="708" y="616"/>
                  <a:pt x="708" y="626"/>
                </a:cubicBezTo>
                <a:cubicBezTo>
                  <a:pt x="708" y="656"/>
                  <a:pt x="641" y="684"/>
                  <a:pt x="641" y="684"/>
                </a:cubicBezTo>
                <a:cubicBezTo>
                  <a:pt x="630" y="718"/>
                  <a:pt x="633" y="727"/>
                  <a:pt x="583" y="743"/>
                </a:cubicBezTo>
                <a:cubicBezTo>
                  <a:pt x="566" y="748"/>
                  <a:pt x="533" y="759"/>
                  <a:pt x="533" y="759"/>
                </a:cubicBezTo>
                <a:cubicBezTo>
                  <a:pt x="541" y="762"/>
                  <a:pt x="549" y="768"/>
                  <a:pt x="558" y="768"/>
                </a:cubicBezTo>
                <a:cubicBezTo>
                  <a:pt x="589" y="768"/>
                  <a:pt x="621" y="768"/>
                  <a:pt x="650" y="759"/>
                </a:cubicBezTo>
                <a:cubicBezTo>
                  <a:pt x="662" y="755"/>
                  <a:pt x="671" y="718"/>
                  <a:pt x="675" y="709"/>
                </a:cubicBezTo>
                <a:cubicBezTo>
                  <a:pt x="692" y="676"/>
                  <a:pt x="704" y="640"/>
                  <a:pt x="725" y="609"/>
                </a:cubicBezTo>
                <a:cubicBezTo>
                  <a:pt x="733" y="584"/>
                  <a:pt x="742" y="559"/>
                  <a:pt x="750" y="534"/>
                </a:cubicBezTo>
                <a:cubicBezTo>
                  <a:pt x="748" y="523"/>
                  <a:pt x="747" y="416"/>
                  <a:pt x="725" y="484"/>
                </a:cubicBezTo>
                <a:cubicBezTo>
                  <a:pt x="718" y="533"/>
                  <a:pt x="707" y="597"/>
                  <a:pt x="683" y="642"/>
                </a:cubicBezTo>
                <a:cubicBezTo>
                  <a:pt x="669" y="669"/>
                  <a:pt x="659" y="702"/>
                  <a:pt x="633" y="718"/>
                </a:cubicBezTo>
                <a:cubicBezTo>
                  <a:pt x="625" y="723"/>
                  <a:pt x="598" y="732"/>
                  <a:pt x="608" y="734"/>
                </a:cubicBezTo>
                <a:cubicBezTo>
                  <a:pt x="630" y="738"/>
                  <a:pt x="653" y="729"/>
                  <a:pt x="675" y="726"/>
                </a:cubicBezTo>
                <a:cubicBezTo>
                  <a:pt x="667" y="729"/>
                  <a:pt x="650" y="743"/>
                  <a:pt x="650" y="734"/>
                </a:cubicBezTo>
                <a:cubicBezTo>
                  <a:pt x="650" y="724"/>
                  <a:pt x="668" y="725"/>
                  <a:pt x="675" y="718"/>
                </a:cubicBezTo>
                <a:cubicBezTo>
                  <a:pt x="694" y="699"/>
                  <a:pt x="702" y="665"/>
                  <a:pt x="717" y="642"/>
                </a:cubicBezTo>
                <a:cubicBezTo>
                  <a:pt x="717" y="642"/>
                  <a:pt x="700" y="653"/>
                  <a:pt x="691" y="659"/>
                </a:cubicBezTo>
                <a:cubicBezTo>
                  <a:pt x="672" y="689"/>
                  <a:pt x="658" y="698"/>
                  <a:pt x="625" y="709"/>
                </a:cubicBezTo>
                <a:cubicBezTo>
                  <a:pt x="558" y="754"/>
                  <a:pt x="596" y="736"/>
                  <a:pt x="525" y="759"/>
                </a:cubicBezTo>
                <a:cubicBezTo>
                  <a:pt x="516" y="762"/>
                  <a:pt x="499" y="768"/>
                  <a:pt x="499" y="768"/>
                </a:cubicBezTo>
                <a:cubicBezTo>
                  <a:pt x="438" y="755"/>
                  <a:pt x="463" y="756"/>
                  <a:pt x="433" y="709"/>
                </a:cubicBezTo>
                <a:cubicBezTo>
                  <a:pt x="493" y="690"/>
                  <a:pt x="488" y="701"/>
                  <a:pt x="508" y="642"/>
                </a:cubicBezTo>
                <a:cubicBezTo>
                  <a:pt x="505" y="612"/>
                  <a:pt x="521" y="572"/>
                  <a:pt x="499" y="551"/>
                </a:cubicBezTo>
                <a:cubicBezTo>
                  <a:pt x="485" y="537"/>
                  <a:pt x="477" y="584"/>
                  <a:pt x="466" y="601"/>
                </a:cubicBezTo>
                <a:cubicBezTo>
                  <a:pt x="450" y="626"/>
                  <a:pt x="417" y="634"/>
                  <a:pt x="391" y="642"/>
                </a:cubicBezTo>
                <a:cubicBezTo>
                  <a:pt x="228" y="636"/>
                  <a:pt x="210" y="654"/>
                  <a:pt x="107" y="617"/>
                </a:cubicBezTo>
                <a:cubicBezTo>
                  <a:pt x="58" y="545"/>
                  <a:pt x="124" y="635"/>
                  <a:pt x="65" y="576"/>
                </a:cubicBezTo>
                <a:cubicBezTo>
                  <a:pt x="26" y="537"/>
                  <a:pt x="75" y="560"/>
                  <a:pt x="24" y="542"/>
                </a:cubicBezTo>
                <a:cubicBezTo>
                  <a:pt x="28" y="627"/>
                  <a:pt x="10" y="738"/>
                  <a:pt x="90" y="793"/>
                </a:cubicBezTo>
                <a:cubicBezTo>
                  <a:pt x="111" y="851"/>
                  <a:pt x="148" y="901"/>
                  <a:pt x="199" y="935"/>
                </a:cubicBezTo>
                <a:cubicBezTo>
                  <a:pt x="235" y="987"/>
                  <a:pt x="285" y="1006"/>
                  <a:pt x="341" y="1026"/>
                </a:cubicBezTo>
                <a:cubicBezTo>
                  <a:pt x="424" y="1056"/>
                  <a:pt x="503" y="1084"/>
                  <a:pt x="591" y="1093"/>
                </a:cubicBezTo>
                <a:cubicBezTo>
                  <a:pt x="727" y="1088"/>
                  <a:pt x="789" y="1074"/>
                  <a:pt x="900" y="1110"/>
                </a:cubicBezTo>
                <a:cubicBezTo>
                  <a:pt x="908" y="1116"/>
                  <a:pt x="916" y="1123"/>
                  <a:pt x="925" y="1127"/>
                </a:cubicBezTo>
                <a:cubicBezTo>
                  <a:pt x="941" y="1134"/>
                  <a:pt x="975" y="1143"/>
                  <a:pt x="975" y="1143"/>
                </a:cubicBezTo>
                <a:cubicBezTo>
                  <a:pt x="1054" y="1197"/>
                  <a:pt x="1113" y="1223"/>
                  <a:pt x="1209" y="1235"/>
                </a:cubicBezTo>
                <a:cubicBezTo>
                  <a:pt x="1273" y="1232"/>
                  <a:pt x="1338" y="1237"/>
                  <a:pt x="1401" y="1227"/>
                </a:cubicBezTo>
                <a:cubicBezTo>
                  <a:pt x="1411" y="1225"/>
                  <a:pt x="1420" y="1212"/>
                  <a:pt x="1418" y="1202"/>
                </a:cubicBezTo>
                <a:cubicBezTo>
                  <a:pt x="1416" y="1193"/>
                  <a:pt x="1401" y="1196"/>
                  <a:pt x="1393" y="1193"/>
                </a:cubicBezTo>
                <a:cubicBezTo>
                  <a:pt x="1376" y="1187"/>
                  <a:pt x="1343" y="1177"/>
                  <a:pt x="1343" y="1177"/>
                </a:cubicBezTo>
                <a:cubicBezTo>
                  <a:pt x="1308" y="1153"/>
                  <a:pt x="1277" y="1125"/>
                  <a:pt x="1242" y="1102"/>
                </a:cubicBezTo>
                <a:cubicBezTo>
                  <a:pt x="1286" y="1086"/>
                  <a:pt x="1325" y="1114"/>
                  <a:pt x="1368" y="1127"/>
                </a:cubicBezTo>
                <a:cubicBezTo>
                  <a:pt x="1431" y="1146"/>
                  <a:pt x="1503" y="1146"/>
                  <a:pt x="1568" y="1152"/>
                </a:cubicBezTo>
                <a:cubicBezTo>
                  <a:pt x="1649" y="1149"/>
                  <a:pt x="1730" y="1150"/>
                  <a:pt x="1810" y="1143"/>
                </a:cubicBezTo>
                <a:cubicBezTo>
                  <a:pt x="1839" y="1141"/>
                  <a:pt x="1859" y="1125"/>
                  <a:pt x="1885" y="1118"/>
                </a:cubicBezTo>
                <a:cubicBezTo>
                  <a:pt x="1942" y="1104"/>
                  <a:pt x="1997" y="1088"/>
                  <a:pt x="2052" y="1068"/>
                </a:cubicBezTo>
                <a:cubicBezTo>
                  <a:pt x="2091" y="1029"/>
                  <a:pt x="2067" y="1049"/>
                  <a:pt x="2127" y="1010"/>
                </a:cubicBezTo>
                <a:cubicBezTo>
                  <a:pt x="2155" y="992"/>
                  <a:pt x="2166" y="962"/>
                  <a:pt x="2194" y="943"/>
                </a:cubicBezTo>
                <a:cubicBezTo>
                  <a:pt x="2213" y="915"/>
                  <a:pt x="2247" y="878"/>
                  <a:pt x="2278" y="868"/>
                </a:cubicBezTo>
                <a:cubicBezTo>
                  <a:pt x="2300" y="903"/>
                  <a:pt x="2331" y="922"/>
                  <a:pt x="2369" y="935"/>
                </a:cubicBezTo>
                <a:cubicBezTo>
                  <a:pt x="2386" y="941"/>
                  <a:pt x="2419" y="951"/>
                  <a:pt x="2419" y="951"/>
                </a:cubicBezTo>
                <a:cubicBezTo>
                  <a:pt x="2598" y="948"/>
                  <a:pt x="2863" y="982"/>
                  <a:pt x="3062" y="918"/>
                </a:cubicBezTo>
                <a:cubicBezTo>
                  <a:pt x="3101" y="861"/>
                  <a:pt x="3105" y="870"/>
                  <a:pt x="3029" y="860"/>
                </a:cubicBezTo>
                <a:cubicBezTo>
                  <a:pt x="3005" y="851"/>
                  <a:pt x="2977" y="846"/>
                  <a:pt x="2954" y="834"/>
                </a:cubicBezTo>
                <a:cubicBezTo>
                  <a:pt x="2916" y="815"/>
                  <a:pt x="2896" y="782"/>
                  <a:pt x="2854" y="768"/>
                </a:cubicBezTo>
                <a:cubicBezTo>
                  <a:pt x="2767" y="709"/>
                  <a:pt x="2618" y="704"/>
                  <a:pt x="2520" y="693"/>
                </a:cubicBezTo>
                <a:cubicBezTo>
                  <a:pt x="2492" y="690"/>
                  <a:pt x="2436" y="684"/>
                  <a:pt x="2436" y="684"/>
                </a:cubicBezTo>
                <a:cubicBezTo>
                  <a:pt x="2425" y="681"/>
                  <a:pt x="2408" y="686"/>
                  <a:pt x="2403" y="676"/>
                </a:cubicBezTo>
                <a:cubicBezTo>
                  <a:pt x="2399" y="668"/>
                  <a:pt x="2419" y="670"/>
                  <a:pt x="2428" y="668"/>
                </a:cubicBezTo>
                <a:cubicBezTo>
                  <a:pt x="2450" y="664"/>
                  <a:pt x="2473" y="662"/>
                  <a:pt x="2495" y="659"/>
                </a:cubicBezTo>
                <a:cubicBezTo>
                  <a:pt x="2523" y="656"/>
                  <a:pt x="2550" y="654"/>
                  <a:pt x="2578" y="651"/>
                </a:cubicBezTo>
                <a:cubicBezTo>
                  <a:pt x="2608" y="643"/>
                  <a:pt x="2638" y="638"/>
                  <a:pt x="2662" y="617"/>
                </a:cubicBezTo>
                <a:cubicBezTo>
                  <a:pt x="2694" y="589"/>
                  <a:pt x="2718" y="548"/>
                  <a:pt x="2753" y="526"/>
                </a:cubicBezTo>
                <a:cubicBezTo>
                  <a:pt x="2759" y="518"/>
                  <a:pt x="2765" y="510"/>
                  <a:pt x="2770" y="501"/>
                </a:cubicBezTo>
                <a:cubicBezTo>
                  <a:pt x="2774" y="493"/>
                  <a:pt x="2774" y="484"/>
                  <a:pt x="2778" y="476"/>
                </a:cubicBezTo>
                <a:cubicBezTo>
                  <a:pt x="2788" y="458"/>
                  <a:pt x="2812" y="425"/>
                  <a:pt x="2812" y="425"/>
                </a:cubicBezTo>
                <a:cubicBezTo>
                  <a:pt x="2827" y="379"/>
                  <a:pt x="2860" y="340"/>
                  <a:pt x="2887" y="300"/>
                </a:cubicBezTo>
                <a:cubicBezTo>
                  <a:pt x="2933" y="233"/>
                  <a:pt x="2876" y="317"/>
                  <a:pt x="2920" y="250"/>
                </a:cubicBezTo>
                <a:cubicBezTo>
                  <a:pt x="2926" y="242"/>
                  <a:pt x="2937" y="225"/>
                  <a:pt x="2937" y="225"/>
                </a:cubicBezTo>
                <a:cubicBezTo>
                  <a:pt x="2940" y="217"/>
                  <a:pt x="2942" y="208"/>
                  <a:pt x="2945" y="200"/>
                </a:cubicBezTo>
                <a:cubicBezTo>
                  <a:pt x="2948" y="192"/>
                  <a:pt x="2963" y="175"/>
                  <a:pt x="2954" y="175"/>
                </a:cubicBezTo>
                <a:cubicBezTo>
                  <a:pt x="2944" y="175"/>
                  <a:pt x="2945" y="194"/>
                  <a:pt x="2937" y="200"/>
                </a:cubicBezTo>
                <a:cubicBezTo>
                  <a:pt x="2915" y="217"/>
                  <a:pt x="2882" y="213"/>
                  <a:pt x="2854" y="217"/>
                </a:cubicBezTo>
                <a:cubicBezTo>
                  <a:pt x="2826" y="226"/>
                  <a:pt x="2798" y="233"/>
                  <a:pt x="2770" y="242"/>
                </a:cubicBezTo>
                <a:cubicBezTo>
                  <a:pt x="2753" y="248"/>
                  <a:pt x="2720" y="258"/>
                  <a:pt x="2720" y="258"/>
                </a:cubicBezTo>
                <a:cubicBezTo>
                  <a:pt x="2707" y="267"/>
                  <a:pt x="2683" y="275"/>
                  <a:pt x="2670" y="284"/>
                </a:cubicBezTo>
                <a:cubicBezTo>
                  <a:pt x="2611" y="324"/>
                  <a:pt x="2677" y="299"/>
                  <a:pt x="2620" y="317"/>
                </a:cubicBezTo>
                <a:cubicBezTo>
                  <a:pt x="2605" y="332"/>
                  <a:pt x="2585" y="344"/>
                  <a:pt x="2570" y="359"/>
                </a:cubicBezTo>
                <a:cubicBezTo>
                  <a:pt x="2518" y="411"/>
                  <a:pt x="2590" y="360"/>
                  <a:pt x="2528" y="400"/>
                </a:cubicBezTo>
                <a:cubicBezTo>
                  <a:pt x="2514" y="443"/>
                  <a:pt x="2462" y="479"/>
                  <a:pt x="2419" y="492"/>
                </a:cubicBezTo>
                <a:cubicBezTo>
                  <a:pt x="2366" y="528"/>
                  <a:pt x="2319" y="528"/>
                  <a:pt x="2253" y="534"/>
                </a:cubicBezTo>
                <a:cubicBezTo>
                  <a:pt x="2244" y="528"/>
                  <a:pt x="2234" y="525"/>
                  <a:pt x="2227" y="517"/>
                </a:cubicBezTo>
                <a:cubicBezTo>
                  <a:pt x="2214" y="502"/>
                  <a:pt x="2211" y="478"/>
                  <a:pt x="2194" y="467"/>
                </a:cubicBezTo>
                <a:cubicBezTo>
                  <a:pt x="2167" y="449"/>
                  <a:pt x="2146" y="427"/>
                  <a:pt x="2119" y="409"/>
                </a:cubicBezTo>
                <a:cubicBezTo>
                  <a:pt x="2071" y="339"/>
                  <a:pt x="1907" y="332"/>
                  <a:pt x="1835" y="325"/>
                </a:cubicBezTo>
                <a:cubicBezTo>
                  <a:pt x="1807" y="322"/>
                  <a:pt x="1748" y="315"/>
                  <a:pt x="1718" y="309"/>
                </a:cubicBezTo>
                <a:cubicBezTo>
                  <a:pt x="1707" y="307"/>
                  <a:pt x="1696" y="303"/>
                  <a:pt x="1685" y="300"/>
                </a:cubicBezTo>
                <a:cubicBezTo>
                  <a:pt x="1677" y="298"/>
                  <a:pt x="1651" y="292"/>
                  <a:pt x="1660" y="292"/>
                </a:cubicBezTo>
                <a:cubicBezTo>
                  <a:pt x="1716" y="292"/>
                  <a:pt x="1771" y="297"/>
                  <a:pt x="1827" y="300"/>
                </a:cubicBezTo>
                <a:cubicBezTo>
                  <a:pt x="1871" y="303"/>
                  <a:pt x="1916" y="306"/>
                  <a:pt x="1960" y="309"/>
                </a:cubicBezTo>
                <a:cubicBezTo>
                  <a:pt x="2025" y="352"/>
                  <a:pt x="1991" y="336"/>
                  <a:pt x="2061" y="359"/>
                </a:cubicBezTo>
                <a:cubicBezTo>
                  <a:pt x="2089" y="368"/>
                  <a:pt x="2111" y="400"/>
                  <a:pt x="2136" y="417"/>
                </a:cubicBezTo>
                <a:cubicBezTo>
                  <a:pt x="2174" y="474"/>
                  <a:pt x="2163" y="448"/>
                  <a:pt x="2177" y="492"/>
                </a:cubicBezTo>
                <a:cubicBezTo>
                  <a:pt x="2192" y="450"/>
                  <a:pt x="2178" y="448"/>
                  <a:pt x="2144" y="425"/>
                </a:cubicBezTo>
                <a:cubicBezTo>
                  <a:pt x="2123" y="393"/>
                  <a:pt x="2108" y="392"/>
                  <a:pt x="2077" y="375"/>
                </a:cubicBezTo>
                <a:cubicBezTo>
                  <a:pt x="2060" y="365"/>
                  <a:pt x="2046" y="348"/>
                  <a:pt x="2027" y="342"/>
                </a:cubicBezTo>
                <a:cubicBezTo>
                  <a:pt x="1952" y="318"/>
                  <a:pt x="1880" y="312"/>
                  <a:pt x="1802" y="300"/>
                </a:cubicBezTo>
                <a:cubicBezTo>
                  <a:pt x="1699" y="267"/>
                  <a:pt x="1600" y="259"/>
                  <a:pt x="1493" y="242"/>
                </a:cubicBezTo>
                <a:cubicBezTo>
                  <a:pt x="1424" y="231"/>
                  <a:pt x="1361" y="198"/>
                  <a:pt x="1293" y="183"/>
                </a:cubicBezTo>
                <a:cubicBezTo>
                  <a:pt x="1128" y="146"/>
                  <a:pt x="942" y="141"/>
                  <a:pt x="775" y="133"/>
                </a:cubicBezTo>
                <a:cubicBezTo>
                  <a:pt x="792" y="122"/>
                  <a:pt x="814" y="117"/>
                  <a:pt x="825" y="100"/>
                </a:cubicBezTo>
                <a:cubicBezTo>
                  <a:pt x="831" y="92"/>
                  <a:pt x="834" y="81"/>
                  <a:pt x="842" y="75"/>
                </a:cubicBezTo>
                <a:cubicBezTo>
                  <a:pt x="893" y="33"/>
                  <a:pt x="1091" y="27"/>
                  <a:pt x="1126" y="25"/>
                </a:cubicBezTo>
                <a:cubicBezTo>
                  <a:pt x="1151" y="16"/>
                  <a:pt x="1201" y="0"/>
                  <a:pt x="1201" y="0"/>
                </a:cubicBezTo>
                <a:cubicBezTo>
                  <a:pt x="1212" y="3"/>
                  <a:pt x="1225" y="1"/>
                  <a:pt x="1234" y="8"/>
                </a:cubicBezTo>
                <a:cubicBezTo>
                  <a:pt x="1241" y="13"/>
                  <a:pt x="1233" y="32"/>
                  <a:pt x="1242" y="33"/>
                </a:cubicBezTo>
                <a:cubicBezTo>
                  <a:pt x="1303" y="43"/>
                  <a:pt x="1365" y="38"/>
                  <a:pt x="1426" y="41"/>
                </a:cubicBezTo>
                <a:cubicBezTo>
                  <a:pt x="1525" y="62"/>
                  <a:pt x="1618" y="84"/>
                  <a:pt x="1718" y="100"/>
                </a:cubicBezTo>
                <a:cubicBezTo>
                  <a:pt x="1754" y="124"/>
                  <a:pt x="1795" y="129"/>
                  <a:pt x="1835" y="142"/>
                </a:cubicBezTo>
                <a:cubicBezTo>
                  <a:pt x="1852" y="148"/>
                  <a:pt x="1885" y="158"/>
                  <a:pt x="1885" y="158"/>
                </a:cubicBezTo>
                <a:cubicBezTo>
                  <a:pt x="1908" y="192"/>
                  <a:pt x="1941" y="201"/>
                  <a:pt x="1977" y="225"/>
                </a:cubicBezTo>
                <a:cubicBezTo>
                  <a:pt x="1985" y="231"/>
                  <a:pt x="2002" y="242"/>
                  <a:pt x="2002" y="242"/>
                </a:cubicBezTo>
                <a:cubicBezTo>
                  <a:pt x="2031" y="284"/>
                  <a:pt x="2077" y="314"/>
                  <a:pt x="2119" y="342"/>
                </a:cubicBezTo>
                <a:cubicBezTo>
                  <a:pt x="2127" y="348"/>
                  <a:pt x="2136" y="353"/>
                  <a:pt x="2144" y="359"/>
                </a:cubicBezTo>
                <a:cubicBezTo>
                  <a:pt x="2152" y="364"/>
                  <a:pt x="2169" y="375"/>
                  <a:pt x="2169" y="375"/>
                </a:cubicBezTo>
                <a:cubicBezTo>
                  <a:pt x="2216" y="444"/>
                  <a:pt x="2207" y="561"/>
                  <a:pt x="2278" y="609"/>
                </a:cubicBezTo>
                <a:cubicBezTo>
                  <a:pt x="2299" y="674"/>
                  <a:pt x="2296" y="654"/>
                  <a:pt x="2278" y="776"/>
                </a:cubicBezTo>
                <a:cubicBezTo>
                  <a:pt x="2277" y="785"/>
                  <a:pt x="2271" y="760"/>
                  <a:pt x="2269" y="751"/>
                </a:cubicBezTo>
                <a:cubicBezTo>
                  <a:pt x="2263" y="729"/>
                  <a:pt x="2258" y="706"/>
                  <a:pt x="2253" y="684"/>
                </a:cubicBezTo>
                <a:cubicBezTo>
                  <a:pt x="2242" y="636"/>
                  <a:pt x="2225" y="589"/>
                  <a:pt x="2211" y="542"/>
                </a:cubicBezTo>
                <a:cubicBezTo>
                  <a:pt x="2206" y="525"/>
                  <a:pt x="2206" y="504"/>
                  <a:pt x="2194" y="492"/>
                </a:cubicBezTo>
                <a:cubicBezTo>
                  <a:pt x="2188" y="486"/>
                  <a:pt x="2177" y="487"/>
                  <a:pt x="2169" y="484"/>
                </a:cubicBezTo>
                <a:cubicBezTo>
                  <a:pt x="2146" y="450"/>
                  <a:pt x="2113" y="441"/>
                  <a:pt x="2077" y="417"/>
                </a:cubicBezTo>
                <a:cubicBezTo>
                  <a:pt x="2048" y="398"/>
                  <a:pt x="2010" y="360"/>
                  <a:pt x="1977" y="350"/>
                </a:cubicBezTo>
                <a:cubicBezTo>
                  <a:pt x="1944" y="339"/>
                  <a:pt x="1910" y="328"/>
                  <a:pt x="1877" y="317"/>
                </a:cubicBezTo>
                <a:cubicBezTo>
                  <a:pt x="1855" y="320"/>
                  <a:pt x="1831" y="317"/>
                  <a:pt x="1810" y="325"/>
                </a:cubicBezTo>
                <a:cubicBezTo>
                  <a:pt x="1802" y="328"/>
                  <a:pt x="1828" y="329"/>
                  <a:pt x="1835" y="334"/>
                </a:cubicBezTo>
                <a:cubicBezTo>
                  <a:pt x="1854" y="347"/>
                  <a:pt x="1864" y="366"/>
                  <a:pt x="1877" y="384"/>
                </a:cubicBezTo>
                <a:cubicBezTo>
                  <a:pt x="1890" y="424"/>
                  <a:pt x="1896" y="443"/>
                  <a:pt x="1852" y="459"/>
                </a:cubicBezTo>
                <a:cubicBezTo>
                  <a:pt x="1860" y="484"/>
                  <a:pt x="1869" y="509"/>
                  <a:pt x="1877" y="534"/>
                </a:cubicBezTo>
                <a:cubicBezTo>
                  <a:pt x="1798" y="559"/>
                  <a:pt x="1854" y="459"/>
                  <a:pt x="1869" y="417"/>
                </a:cubicBezTo>
                <a:cubicBezTo>
                  <a:pt x="1866" y="398"/>
                  <a:pt x="1869" y="376"/>
                  <a:pt x="1860" y="359"/>
                </a:cubicBezTo>
                <a:cubicBezTo>
                  <a:pt x="1856" y="351"/>
                  <a:pt x="1844" y="352"/>
                  <a:pt x="1835" y="350"/>
                </a:cubicBezTo>
                <a:cubicBezTo>
                  <a:pt x="1799" y="343"/>
                  <a:pt x="1763" y="339"/>
                  <a:pt x="1727" y="334"/>
                </a:cubicBezTo>
                <a:cubicBezTo>
                  <a:pt x="1685" y="328"/>
                  <a:pt x="1601" y="317"/>
                  <a:pt x="1601" y="317"/>
                </a:cubicBezTo>
                <a:cubicBezTo>
                  <a:pt x="1599" y="316"/>
                  <a:pt x="1553" y="302"/>
                  <a:pt x="1551" y="300"/>
                </a:cubicBezTo>
                <a:cubicBezTo>
                  <a:pt x="1537" y="286"/>
                  <a:pt x="1529" y="267"/>
                  <a:pt x="1518" y="250"/>
                </a:cubicBezTo>
                <a:cubicBezTo>
                  <a:pt x="1516" y="246"/>
                  <a:pt x="1438" y="225"/>
                  <a:pt x="1434" y="225"/>
                </a:cubicBezTo>
                <a:cubicBezTo>
                  <a:pt x="1425" y="225"/>
                  <a:pt x="1451" y="230"/>
                  <a:pt x="1459" y="233"/>
                </a:cubicBezTo>
                <a:cubicBezTo>
                  <a:pt x="1501" y="273"/>
                  <a:pt x="1493" y="282"/>
                  <a:pt x="1485" y="342"/>
                </a:cubicBezTo>
                <a:cubicBezTo>
                  <a:pt x="1501" y="393"/>
                  <a:pt x="1518" y="408"/>
                  <a:pt x="1468" y="442"/>
                </a:cubicBezTo>
                <a:cubicBezTo>
                  <a:pt x="1465" y="434"/>
                  <a:pt x="1460" y="426"/>
                  <a:pt x="1459" y="417"/>
                </a:cubicBezTo>
                <a:cubicBezTo>
                  <a:pt x="1454" y="373"/>
                  <a:pt x="1466" y="326"/>
                  <a:pt x="1451" y="284"/>
                </a:cubicBezTo>
                <a:cubicBezTo>
                  <a:pt x="1444" y="265"/>
                  <a:pt x="1418" y="261"/>
                  <a:pt x="1401" y="250"/>
                </a:cubicBezTo>
                <a:cubicBezTo>
                  <a:pt x="1355" y="219"/>
                  <a:pt x="1258" y="213"/>
                  <a:pt x="1209" y="208"/>
                </a:cubicBezTo>
                <a:cubicBezTo>
                  <a:pt x="1178" y="205"/>
                  <a:pt x="1148" y="200"/>
                  <a:pt x="1117" y="200"/>
                </a:cubicBezTo>
                <a:cubicBezTo>
                  <a:pt x="1092" y="200"/>
                  <a:pt x="1167" y="205"/>
                  <a:pt x="1192" y="208"/>
                </a:cubicBezTo>
                <a:cubicBezTo>
                  <a:pt x="1212" y="263"/>
                  <a:pt x="1192" y="202"/>
                  <a:pt x="1209" y="300"/>
                </a:cubicBezTo>
                <a:cubicBezTo>
                  <a:pt x="1210" y="309"/>
                  <a:pt x="1214" y="317"/>
                  <a:pt x="1217" y="325"/>
                </a:cubicBezTo>
                <a:cubicBezTo>
                  <a:pt x="1220" y="333"/>
                  <a:pt x="1235" y="350"/>
                  <a:pt x="1226" y="350"/>
                </a:cubicBezTo>
                <a:cubicBezTo>
                  <a:pt x="1216" y="350"/>
                  <a:pt x="1215" y="333"/>
                  <a:pt x="1209" y="325"/>
                </a:cubicBezTo>
                <a:cubicBezTo>
                  <a:pt x="1198" y="290"/>
                  <a:pt x="1170" y="218"/>
                  <a:pt x="1142" y="200"/>
                </a:cubicBezTo>
                <a:cubicBezTo>
                  <a:pt x="1107" y="177"/>
                  <a:pt x="1076" y="164"/>
                  <a:pt x="1042" y="142"/>
                </a:cubicBezTo>
                <a:cubicBezTo>
                  <a:pt x="973" y="147"/>
                  <a:pt x="929" y="150"/>
                  <a:pt x="867" y="167"/>
                </a:cubicBezTo>
                <a:cubicBezTo>
                  <a:pt x="875" y="175"/>
                  <a:pt x="882" y="186"/>
                  <a:pt x="892" y="192"/>
                </a:cubicBezTo>
                <a:cubicBezTo>
                  <a:pt x="907" y="200"/>
                  <a:pt x="942" y="208"/>
                  <a:pt x="942" y="208"/>
                </a:cubicBezTo>
                <a:cubicBezTo>
                  <a:pt x="972" y="228"/>
                  <a:pt x="972" y="246"/>
                  <a:pt x="992" y="275"/>
                </a:cubicBezTo>
                <a:cubicBezTo>
                  <a:pt x="989" y="306"/>
                  <a:pt x="1001" y="342"/>
                  <a:pt x="984" y="367"/>
                </a:cubicBezTo>
                <a:cubicBezTo>
                  <a:pt x="971" y="386"/>
                  <a:pt x="979" y="322"/>
                  <a:pt x="975" y="300"/>
                </a:cubicBezTo>
                <a:cubicBezTo>
                  <a:pt x="973" y="291"/>
                  <a:pt x="971" y="283"/>
                  <a:pt x="967" y="275"/>
                </a:cubicBezTo>
                <a:cubicBezTo>
                  <a:pt x="933" y="213"/>
                  <a:pt x="945" y="228"/>
                  <a:pt x="883" y="208"/>
                </a:cubicBezTo>
                <a:cubicBezTo>
                  <a:pt x="866" y="203"/>
                  <a:pt x="833" y="192"/>
                  <a:pt x="833" y="192"/>
                </a:cubicBezTo>
                <a:cubicBezTo>
                  <a:pt x="691" y="209"/>
                  <a:pt x="814" y="205"/>
                  <a:pt x="858" y="217"/>
                </a:cubicBezTo>
                <a:cubicBezTo>
                  <a:pt x="893" y="239"/>
                  <a:pt x="901" y="273"/>
                  <a:pt x="925" y="309"/>
                </a:cubicBezTo>
                <a:cubicBezTo>
                  <a:pt x="931" y="317"/>
                  <a:pt x="942" y="334"/>
                  <a:pt x="942" y="334"/>
                </a:cubicBezTo>
                <a:cubicBezTo>
                  <a:pt x="954" y="371"/>
                  <a:pt x="972" y="454"/>
                  <a:pt x="942" y="484"/>
                </a:cubicBezTo>
                <a:cubicBezTo>
                  <a:pt x="917" y="509"/>
                  <a:pt x="876" y="531"/>
                  <a:pt x="842" y="542"/>
                </a:cubicBezTo>
                <a:cubicBezTo>
                  <a:pt x="834" y="548"/>
                  <a:pt x="808" y="555"/>
                  <a:pt x="817" y="559"/>
                </a:cubicBezTo>
                <a:cubicBezTo>
                  <a:pt x="846" y="570"/>
                  <a:pt x="878" y="563"/>
                  <a:pt x="909" y="567"/>
                </a:cubicBezTo>
                <a:cubicBezTo>
                  <a:pt x="951" y="573"/>
                  <a:pt x="992" y="595"/>
                  <a:pt x="1034" y="601"/>
                </a:cubicBezTo>
                <a:cubicBezTo>
                  <a:pt x="1084" y="608"/>
                  <a:pt x="1134" y="609"/>
                  <a:pt x="1184" y="617"/>
                </a:cubicBezTo>
                <a:cubicBezTo>
                  <a:pt x="1447" y="658"/>
                  <a:pt x="1719" y="701"/>
                  <a:pt x="1985" y="701"/>
                </a:cubicBezTo>
              </a:path>
            </a:pathLst>
          </a:custGeom>
          <a:solidFill>
            <a:schemeClr val="accent1"/>
          </a:solidFill>
          <a:ln w="12700" cap="sq" cmpd="sng">
            <a:solidFill>
              <a:schemeClr val="tx1"/>
            </a:solidFill>
            <a:prstDash val="solid"/>
            <a:round/>
            <a:headEnd type="none" w="sm" len="sm"/>
            <a:tailEnd type="none" w="sm" len="sm"/>
          </a:ln>
        </p:spPr>
        <p:txBody>
          <a:bodyPr wrap="none" anchor="ctr"/>
          <a:lstStyle/>
          <a:p>
            <a:endParaRPr lang="en-GB"/>
          </a:p>
        </p:txBody>
      </p:sp>
      <p:sp>
        <p:nvSpPr>
          <p:cNvPr id="53264" name="Freeform 16"/>
          <p:cNvSpPr>
            <a:spLocks/>
          </p:cNvSpPr>
          <p:nvPr/>
        </p:nvSpPr>
        <p:spPr bwMode="auto">
          <a:xfrm>
            <a:off x="838200" y="5105400"/>
            <a:ext cx="1422400" cy="574675"/>
          </a:xfrm>
          <a:custGeom>
            <a:avLst/>
            <a:gdLst>
              <a:gd name="T0" fmla="*/ 2147483647 w 3105"/>
              <a:gd name="T1" fmla="*/ 2147483647 h 1237"/>
              <a:gd name="T2" fmla="*/ 2147483647 w 3105"/>
              <a:gd name="T3" fmla="*/ 2147483647 h 1237"/>
              <a:gd name="T4" fmla="*/ 2147483647 w 3105"/>
              <a:gd name="T5" fmla="*/ 2147483647 h 1237"/>
              <a:gd name="T6" fmla="*/ 2147483647 w 3105"/>
              <a:gd name="T7" fmla="*/ 2147483647 h 1237"/>
              <a:gd name="T8" fmla="*/ 2147483647 w 3105"/>
              <a:gd name="T9" fmla="*/ 2147483647 h 1237"/>
              <a:gd name="T10" fmla="*/ 2147483647 w 3105"/>
              <a:gd name="T11" fmla="*/ 2147483647 h 1237"/>
              <a:gd name="T12" fmla="*/ 2147483647 w 3105"/>
              <a:gd name="T13" fmla="*/ 2147483647 h 1237"/>
              <a:gd name="T14" fmla="*/ 2147483647 w 3105"/>
              <a:gd name="T15" fmla="*/ 2147483647 h 1237"/>
              <a:gd name="T16" fmla="*/ 2147483647 w 3105"/>
              <a:gd name="T17" fmla="*/ 2147483647 h 1237"/>
              <a:gd name="T18" fmla="*/ 2147483647 w 3105"/>
              <a:gd name="T19" fmla="*/ 2147483647 h 1237"/>
              <a:gd name="T20" fmla="*/ 2147483647 w 3105"/>
              <a:gd name="T21" fmla="*/ 2147483647 h 1237"/>
              <a:gd name="T22" fmla="*/ 2147483647 w 3105"/>
              <a:gd name="T23" fmla="*/ 2147483647 h 1237"/>
              <a:gd name="T24" fmla="*/ 2147483647 w 3105"/>
              <a:gd name="T25" fmla="*/ 2147483647 h 1237"/>
              <a:gd name="T26" fmla="*/ 2147483647 w 3105"/>
              <a:gd name="T27" fmla="*/ 2147483647 h 1237"/>
              <a:gd name="T28" fmla="*/ 2147483647 w 3105"/>
              <a:gd name="T29" fmla="*/ 2147483647 h 1237"/>
              <a:gd name="T30" fmla="*/ 2147483647 w 3105"/>
              <a:gd name="T31" fmla="*/ 2147483647 h 1237"/>
              <a:gd name="T32" fmla="*/ 2147483647 w 3105"/>
              <a:gd name="T33" fmla="*/ 2147483647 h 1237"/>
              <a:gd name="T34" fmla="*/ 2147483647 w 3105"/>
              <a:gd name="T35" fmla="*/ 2147483647 h 1237"/>
              <a:gd name="T36" fmla="*/ 2147483647 w 3105"/>
              <a:gd name="T37" fmla="*/ 2147483647 h 1237"/>
              <a:gd name="T38" fmla="*/ 2147483647 w 3105"/>
              <a:gd name="T39" fmla="*/ 2147483647 h 1237"/>
              <a:gd name="T40" fmla="*/ 2147483647 w 3105"/>
              <a:gd name="T41" fmla="*/ 2147483647 h 1237"/>
              <a:gd name="T42" fmla="*/ 2147483647 w 3105"/>
              <a:gd name="T43" fmla="*/ 2147483647 h 1237"/>
              <a:gd name="T44" fmla="*/ 2147483647 w 3105"/>
              <a:gd name="T45" fmla="*/ 2147483647 h 1237"/>
              <a:gd name="T46" fmla="*/ 2147483647 w 3105"/>
              <a:gd name="T47" fmla="*/ 2147483647 h 1237"/>
              <a:gd name="T48" fmla="*/ 2147483647 w 3105"/>
              <a:gd name="T49" fmla="*/ 2147483647 h 1237"/>
              <a:gd name="T50" fmla="*/ 2147483647 w 3105"/>
              <a:gd name="T51" fmla="*/ 2147483647 h 1237"/>
              <a:gd name="T52" fmla="*/ 2147483647 w 3105"/>
              <a:gd name="T53" fmla="*/ 2147483647 h 1237"/>
              <a:gd name="T54" fmla="*/ 2147483647 w 3105"/>
              <a:gd name="T55" fmla="*/ 2147483647 h 1237"/>
              <a:gd name="T56" fmla="*/ 2147483647 w 3105"/>
              <a:gd name="T57" fmla="*/ 2147483647 h 1237"/>
              <a:gd name="T58" fmla="*/ 2147483647 w 3105"/>
              <a:gd name="T59" fmla="*/ 2147483647 h 1237"/>
              <a:gd name="T60" fmla="*/ 2147483647 w 3105"/>
              <a:gd name="T61" fmla="*/ 2147483647 h 1237"/>
              <a:gd name="T62" fmla="*/ 2147483647 w 3105"/>
              <a:gd name="T63" fmla="*/ 2147483647 h 1237"/>
              <a:gd name="T64" fmla="*/ 2147483647 w 3105"/>
              <a:gd name="T65" fmla="*/ 2147483647 h 1237"/>
              <a:gd name="T66" fmla="*/ 2147483647 w 3105"/>
              <a:gd name="T67" fmla="*/ 2147483647 h 1237"/>
              <a:gd name="T68" fmla="*/ 2147483647 w 3105"/>
              <a:gd name="T69" fmla="*/ 2147483647 h 1237"/>
              <a:gd name="T70" fmla="*/ 2147483647 w 3105"/>
              <a:gd name="T71" fmla="*/ 2147483647 h 1237"/>
              <a:gd name="T72" fmla="*/ 2147483647 w 3105"/>
              <a:gd name="T73" fmla="*/ 2147483647 h 1237"/>
              <a:gd name="T74" fmla="*/ 2147483647 w 3105"/>
              <a:gd name="T75" fmla="*/ 2147483647 h 1237"/>
              <a:gd name="T76" fmla="*/ 2147483647 w 3105"/>
              <a:gd name="T77" fmla="*/ 2147483647 h 1237"/>
              <a:gd name="T78" fmla="*/ 2147483647 w 3105"/>
              <a:gd name="T79" fmla="*/ 2147483647 h 1237"/>
              <a:gd name="T80" fmla="*/ 2147483647 w 3105"/>
              <a:gd name="T81" fmla="*/ 2147483647 h 1237"/>
              <a:gd name="T82" fmla="*/ 2147483647 w 3105"/>
              <a:gd name="T83" fmla="*/ 2147483647 h 1237"/>
              <a:gd name="T84" fmla="*/ 2147483647 w 3105"/>
              <a:gd name="T85" fmla="*/ 2147483647 h 1237"/>
              <a:gd name="T86" fmla="*/ 2147483647 w 3105"/>
              <a:gd name="T87" fmla="*/ 2147483647 h 1237"/>
              <a:gd name="T88" fmla="*/ 2147483647 w 3105"/>
              <a:gd name="T89" fmla="*/ 2147483647 h 1237"/>
              <a:gd name="T90" fmla="*/ 2147483647 w 3105"/>
              <a:gd name="T91" fmla="*/ 2147483647 h 1237"/>
              <a:gd name="T92" fmla="*/ 2147483647 w 3105"/>
              <a:gd name="T93" fmla="*/ 2147483647 h 1237"/>
              <a:gd name="T94" fmla="*/ 2147483647 w 3105"/>
              <a:gd name="T95" fmla="*/ 2147483647 h 1237"/>
              <a:gd name="T96" fmla="*/ 2147483647 w 3105"/>
              <a:gd name="T97" fmla="*/ 2147483647 h 1237"/>
              <a:gd name="T98" fmla="*/ 2147483647 w 3105"/>
              <a:gd name="T99" fmla="*/ 2147483647 h 1237"/>
              <a:gd name="T100" fmla="*/ 2147483647 w 3105"/>
              <a:gd name="T101" fmla="*/ 2147483647 h 1237"/>
              <a:gd name="T102" fmla="*/ 2147483647 w 3105"/>
              <a:gd name="T103" fmla="*/ 2147483647 h 1237"/>
              <a:gd name="T104" fmla="*/ 2147483647 w 3105"/>
              <a:gd name="T105" fmla="*/ 2147483647 h 1237"/>
              <a:gd name="T106" fmla="*/ 2147483647 w 3105"/>
              <a:gd name="T107" fmla="*/ 2147483647 h 123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105"/>
              <a:gd name="T163" fmla="*/ 0 h 1237"/>
              <a:gd name="T164" fmla="*/ 3105 w 3105"/>
              <a:gd name="T165" fmla="*/ 1237 h 123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105" h="1237">
                <a:moveTo>
                  <a:pt x="833" y="175"/>
                </a:moveTo>
                <a:cubicBezTo>
                  <a:pt x="800" y="124"/>
                  <a:pt x="720" y="137"/>
                  <a:pt x="666" y="133"/>
                </a:cubicBezTo>
                <a:cubicBezTo>
                  <a:pt x="528" y="141"/>
                  <a:pt x="494" y="143"/>
                  <a:pt x="383" y="183"/>
                </a:cubicBezTo>
                <a:cubicBezTo>
                  <a:pt x="347" y="196"/>
                  <a:pt x="319" y="213"/>
                  <a:pt x="282" y="225"/>
                </a:cubicBezTo>
                <a:cubicBezTo>
                  <a:pt x="274" y="228"/>
                  <a:pt x="257" y="233"/>
                  <a:pt x="257" y="233"/>
                </a:cubicBezTo>
                <a:cubicBezTo>
                  <a:pt x="208" y="266"/>
                  <a:pt x="146" y="296"/>
                  <a:pt x="107" y="342"/>
                </a:cubicBezTo>
                <a:cubicBezTo>
                  <a:pt x="93" y="359"/>
                  <a:pt x="78" y="375"/>
                  <a:pt x="65" y="392"/>
                </a:cubicBezTo>
                <a:cubicBezTo>
                  <a:pt x="53" y="408"/>
                  <a:pt x="32" y="442"/>
                  <a:pt x="32" y="442"/>
                </a:cubicBezTo>
                <a:cubicBezTo>
                  <a:pt x="24" y="467"/>
                  <a:pt x="15" y="492"/>
                  <a:pt x="7" y="517"/>
                </a:cubicBezTo>
                <a:cubicBezTo>
                  <a:pt x="24" y="572"/>
                  <a:pt x="0" y="514"/>
                  <a:pt x="40" y="559"/>
                </a:cubicBezTo>
                <a:cubicBezTo>
                  <a:pt x="86" y="611"/>
                  <a:pt x="75" y="625"/>
                  <a:pt x="149" y="651"/>
                </a:cubicBezTo>
                <a:cubicBezTo>
                  <a:pt x="238" y="645"/>
                  <a:pt x="338" y="651"/>
                  <a:pt x="416" y="601"/>
                </a:cubicBezTo>
                <a:cubicBezTo>
                  <a:pt x="434" y="574"/>
                  <a:pt x="456" y="562"/>
                  <a:pt x="474" y="534"/>
                </a:cubicBezTo>
                <a:cubicBezTo>
                  <a:pt x="474" y="534"/>
                  <a:pt x="480" y="551"/>
                  <a:pt x="483" y="559"/>
                </a:cubicBezTo>
                <a:cubicBezTo>
                  <a:pt x="486" y="567"/>
                  <a:pt x="488" y="576"/>
                  <a:pt x="491" y="584"/>
                </a:cubicBezTo>
                <a:cubicBezTo>
                  <a:pt x="485" y="527"/>
                  <a:pt x="496" y="493"/>
                  <a:pt x="441" y="476"/>
                </a:cubicBezTo>
                <a:cubicBezTo>
                  <a:pt x="416" y="459"/>
                  <a:pt x="395" y="451"/>
                  <a:pt x="366" y="442"/>
                </a:cubicBezTo>
                <a:cubicBezTo>
                  <a:pt x="353" y="403"/>
                  <a:pt x="333" y="350"/>
                  <a:pt x="374" y="317"/>
                </a:cubicBezTo>
                <a:cubicBezTo>
                  <a:pt x="390" y="304"/>
                  <a:pt x="413" y="305"/>
                  <a:pt x="433" y="300"/>
                </a:cubicBezTo>
                <a:cubicBezTo>
                  <a:pt x="501" y="309"/>
                  <a:pt x="505" y="302"/>
                  <a:pt x="525" y="359"/>
                </a:cubicBezTo>
                <a:cubicBezTo>
                  <a:pt x="515" y="460"/>
                  <a:pt x="530" y="466"/>
                  <a:pt x="441" y="450"/>
                </a:cubicBezTo>
                <a:cubicBezTo>
                  <a:pt x="459" y="423"/>
                  <a:pt x="481" y="407"/>
                  <a:pt x="491" y="375"/>
                </a:cubicBezTo>
                <a:cubicBezTo>
                  <a:pt x="488" y="362"/>
                  <a:pt x="486" y="307"/>
                  <a:pt x="449" y="350"/>
                </a:cubicBezTo>
                <a:cubicBezTo>
                  <a:pt x="438" y="363"/>
                  <a:pt x="433" y="400"/>
                  <a:pt x="433" y="400"/>
                </a:cubicBezTo>
                <a:cubicBezTo>
                  <a:pt x="436" y="417"/>
                  <a:pt x="431" y="437"/>
                  <a:pt x="441" y="450"/>
                </a:cubicBezTo>
                <a:cubicBezTo>
                  <a:pt x="454" y="467"/>
                  <a:pt x="472" y="434"/>
                  <a:pt x="483" y="417"/>
                </a:cubicBezTo>
                <a:cubicBezTo>
                  <a:pt x="502" y="359"/>
                  <a:pt x="516" y="362"/>
                  <a:pt x="474" y="375"/>
                </a:cubicBezTo>
                <a:cubicBezTo>
                  <a:pt x="456" y="430"/>
                  <a:pt x="447" y="473"/>
                  <a:pt x="483" y="526"/>
                </a:cubicBezTo>
                <a:cubicBezTo>
                  <a:pt x="503" y="589"/>
                  <a:pt x="487" y="656"/>
                  <a:pt x="433" y="693"/>
                </a:cubicBezTo>
                <a:cubicBezTo>
                  <a:pt x="447" y="737"/>
                  <a:pt x="434" y="713"/>
                  <a:pt x="491" y="751"/>
                </a:cubicBezTo>
                <a:cubicBezTo>
                  <a:pt x="499" y="757"/>
                  <a:pt x="516" y="768"/>
                  <a:pt x="516" y="768"/>
                </a:cubicBezTo>
                <a:cubicBezTo>
                  <a:pt x="536" y="763"/>
                  <a:pt x="559" y="764"/>
                  <a:pt x="575" y="751"/>
                </a:cubicBezTo>
                <a:cubicBezTo>
                  <a:pt x="628" y="708"/>
                  <a:pt x="553" y="738"/>
                  <a:pt x="616" y="718"/>
                </a:cubicBezTo>
                <a:cubicBezTo>
                  <a:pt x="622" y="710"/>
                  <a:pt x="626" y="700"/>
                  <a:pt x="633" y="693"/>
                </a:cubicBezTo>
                <a:cubicBezTo>
                  <a:pt x="640" y="686"/>
                  <a:pt x="652" y="684"/>
                  <a:pt x="658" y="676"/>
                </a:cubicBezTo>
                <a:cubicBezTo>
                  <a:pt x="669" y="662"/>
                  <a:pt x="667" y="642"/>
                  <a:pt x="675" y="626"/>
                </a:cubicBezTo>
                <a:cubicBezTo>
                  <a:pt x="703" y="570"/>
                  <a:pt x="681" y="631"/>
                  <a:pt x="700" y="576"/>
                </a:cubicBezTo>
                <a:cubicBezTo>
                  <a:pt x="706" y="559"/>
                  <a:pt x="711" y="543"/>
                  <a:pt x="717" y="526"/>
                </a:cubicBezTo>
                <a:cubicBezTo>
                  <a:pt x="723" y="509"/>
                  <a:pt x="733" y="476"/>
                  <a:pt x="733" y="476"/>
                </a:cubicBezTo>
                <a:cubicBezTo>
                  <a:pt x="730" y="454"/>
                  <a:pt x="729" y="431"/>
                  <a:pt x="725" y="409"/>
                </a:cubicBezTo>
                <a:cubicBezTo>
                  <a:pt x="724" y="400"/>
                  <a:pt x="717" y="375"/>
                  <a:pt x="717" y="384"/>
                </a:cubicBezTo>
                <a:cubicBezTo>
                  <a:pt x="717" y="398"/>
                  <a:pt x="722" y="411"/>
                  <a:pt x="725" y="425"/>
                </a:cubicBezTo>
                <a:cubicBezTo>
                  <a:pt x="718" y="572"/>
                  <a:pt x="752" y="578"/>
                  <a:pt x="658" y="642"/>
                </a:cubicBezTo>
                <a:cubicBezTo>
                  <a:pt x="650" y="648"/>
                  <a:pt x="683" y="626"/>
                  <a:pt x="683" y="626"/>
                </a:cubicBezTo>
                <a:cubicBezTo>
                  <a:pt x="686" y="618"/>
                  <a:pt x="682" y="601"/>
                  <a:pt x="691" y="601"/>
                </a:cubicBezTo>
                <a:cubicBezTo>
                  <a:pt x="701" y="601"/>
                  <a:pt x="708" y="616"/>
                  <a:pt x="708" y="626"/>
                </a:cubicBezTo>
                <a:cubicBezTo>
                  <a:pt x="708" y="656"/>
                  <a:pt x="641" y="684"/>
                  <a:pt x="641" y="684"/>
                </a:cubicBezTo>
                <a:cubicBezTo>
                  <a:pt x="630" y="718"/>
                  <a:pt x="633" y="727"/>
                  <a:pt x="583" y="743"/>
                </a:cubicBezTo>
                <a:cubicBezTo>
                  <a:pt x="566" y="748"/>
                  <a:pt x="533" y="759"/>
                  <a:pt x="533" y="759"/>
                </a:cubicBezTo>
                <a:cubicBezTo>
                  <a:pt x="541" y="762"/>
                  <a:pt x="549" y="768"/>
                  <a:pt x="558" y="768"/>
                </a:cubicBezTo>
                <a:cubicBezTo>
                  <a:pt x="589" y="768"/>
                  <a:pt x="621" y="768"/>
                  <a:pt x="650" y="759"/>
                </a:cubicBezTo>
                <a:cubicBezTo>
                  <a:pt x="662" y="755"/>
                  <a:pt x="671" y="718"/>
                  <a:pt x="675" y="709"/>
                </a:cubicBezTo>
                <a:cubicBezTo>
                  <a:pt x="692" y="676"/>
                  <a:pt x="704" y="640"/>
                  <a:pt x="725" y="609"/>
                </a:cubicBezTo>
                <a:cubicBezTo>
                  <a:pt x="733" y="584"/>
                  <a:pt x="742" y="559"/>
                  <a:pt x="750" y="534"/>
                </a:cubicBezTo>
                <a:cubicBezTo>
                  <a:pt x="748" y="523"/>
                  <a:pt x="747" y="416"/>
                  <a:pt x="725" y="484"/>
                </a:cubicBezTo>
                <a:cubicBezTo>
                  <a:pt x="718" y="533"/>
                  <a:pt x="707" y="597"/>
                  <a:pt x="683" y="642"/>
                </a:cubicBezTo>
                <a:cubicBezTo>
                  <a:pt x="669" y="669"/>
                  <a:pt x="659" y="702"/>
                  <a:pt x="633" y="718"/>
                </a:cubicBezTo>
                <a:cubicBezTo>
                  <a:pt x="625" y="723"/>
                  <a:pt x="598" y="732"/>
                  <a:pt x="608" y="734"/>
                </a:cubicBezTo>
                <a:cubicBezTo>
                  <a:pt x="630" y="738"/>
                  <a:pt x="653" y="729"/>
                  <a:pt x="675" y="726"/>
                </a:cubicBezTo>
                <a:cubicBezTo>
                  <a:pt x="667" y="729"/>
                  <a:pt x="650" y="743"/>
                  <a:pt x="650" y="734"/>
                </a:cubicBezTo>
                <a:cubicBezTo>
                  <a:pt x="650" y="724"/>
                  <a:pt x="668" y="725"/>
                  <a:pt x="675" y="718"/>
                </a:cubicBezTo>
                <a:cubicBezTo>
                  <a:pt x="694" y="699"/>
                  <a:pt x="702" y="665"/>
                  <a:pt x="717" y="642"/>
                </a:cubicBezTo>
                <a:cubicBezTo>
                  <a:pt x="717" y="642"/>
                  <a:pt x="700" y="653"/>
                  <a:pt x="691" y="659"/>
                </a:cubicBezTo>
                <a:cubicBezTo>
                  <a:pt x="672" y="689"/>
                  <a:pt x="658" y="698"/>
                  <a:pt x="625" y="709"/>
                </a:cubicBezTo>
                <a:cubicBezTo>
                  <a:pt x="558" y="754"/>
                  <a:pt x="596" y="736"/>
                  <a:pt x="525" y="759"/>
                </a:cubicBezTo>
                <a:cubicBezTo>
                  <a:pt x="516" y="762"/>
                  <a:pt x="499" y="768"/>
                  <a:pt x="499" y="768"/>
                </a:cubicBezTo>
                <a:cubicBezTo>
                  <a:pt x="438" y="755"/>
                  <a:pt x="463" y="756"/>
                  <a:pt x="433" y="709"/>
                </a:cubicBezTo>
                <a:cubicBezTo>
                  <a:pt x="493" y="690"/>
                  <a:pt x="488" y="701"/>
                  <a:pt x="508" y="642"/>
                </a:cubicBezTo>
                <a:cubicBezTo>
                  <a:pt x="505" y="612"/>
                  <a:pt x="521" y="572"/>
                  <a:pt x="499" y="551"/>
                </a:cubicBezTo>
                <a:cubicBezTo>
                  <a:pt x="485" y="537"/>
                  <a:pt x="477" y="584"/>
                  <a:pt x="466" y="601"/>
                </a:cubicBezTo>
                <a:cubicBezTo>
                  <a:pt x="450" y="626"/>
                  <a:pt x="417" y="634"/>
                  <a:pt x="391" y="642"/>
                </a:cubicBezTo>
                <a:cubicBezTo>
                  <a:pt x="228" y="636"/>
                  <a:pt x="210" y="654"/>
                  <a:pt x="107" y="617"/>
                </a:cubicBezTo>
                <a:cubicBezTo>
                  <a:pt x="58" y="545"/>
                  <a:pt x="124" y="635"/>
                  <a:pt x="65" y="576"/>
                </a:cubicBezTo>
                <a:cubicBezTo>
                  <a:pt x="26" y="537"/>
                  <a:pt x="75" y="560"/>
                  <a:pt x="24" y="542"/>
                </a:cubicBezTo>
                <a:cubicBezTo>
                  <a:pt x="28" y="627"/>
                  <a:pt x="10" y="738"/>
                  <a:pt x="90" y="793"/>
                </a:cubicBezTo>
                <a:cubicBezTo>
                  <a:pt x="111" y="851"/>
                  <a:pt x="148" y="901"/>
                  <a:pt x="199" y="935"/>
                </a:cubicBezTo>
                <a:cubicBezTo>
                  <a:pt x="235" y="987"/>
                  <a:pt x="285" y="1006"/>
                  <a:pt x="341" y="1026"/>
                </a:cubicBezTo>
                <a:cubicBezTo>
                  <a:pt x="424" y="1056"/>
                  <a:pt x="503" y="1084"/>
                  <a:pt x="591" y="1093"/>
                </a:cubicBezTo>
                <a:cubicBezTo>
                  <a:pt x="727" y="1088"/>
                  <a:pt x="789" y="1074"/>
                  <a:pt x="900" y="1110"/>
                </a:cubicBezTo>
                <a:cubicBezTo>
                  <a:pt x="908" y="1116"/>
                  <a:pt x="916" y="1123"/>
                  <a:pt x="925" y="1127"/>
                </a:cubicBezTo>
                <a:cubicBezTo>
                  <a:pt x="941" y="1134"/>
                  <a:pt x="975" y="1143"/>
                  <a:pt x="975" y="1143"/>
                </a:cubicBezTo>
                <a:cubicBezTo>
                  <a:pt x="1054" y="1197"/>
                  <a:pt x="1113" y="1223"/>
                  <a:pt x="1209" y="1235"/>
                </a:cubicBezTo>
                <a:cubicBezTo>
                  <a:pt x="1273" y="1232"/>
                  <a:pt x="1338" y="1237"/>
                  <a:pt x="1401" y="1227"/>
                </a:cubicBezTo>
                <a:cubicBezTo>
                  <a:pt x="1411" y="1225"/>
                  <a:pt x="1420" y="1212"/>
                  <a:pt x="1418" y="1202"/>
                </a:cubicBezTo>
                <a:cubicBezTo>
                  <a:pt x="1416" y="1193"/>
                  <a:pt x="1401" y="1196"/>
                  <a:pt x="1393" y="1193"/>
                </a:cubicBezTo>
                <a:cubicBezTo>
                  <a:pt x="1376" y="1187"/>
                  <a:pt x="1343" y="1177"/>
                  <a:pt x="1343" y="1177"/>
                </a:cubicBezTo>
                <a:cubicBezTo>
                  <a:pt x="1308" y="1153"/>
                  <a:pt x="1277" y="1125"/>
                  <a:pt x="1242" y="1102"/>
                </a:cubicBezTo>
                <a:cubicBezTo>
                  <a:pt x="1286" y="1086"/>
                  <a:pt x="1325" y="1114"/>
                  <a:pt x="1368" y="1127"/>
                </a:cubicBezTo>
                <a:cubicBezTo>
                  <a:pt x="1431" y="1146"/>
                  <a:pt x="1503" y="1146"/>
                  <a:pt x="1568" y="1152"/>
                </a:cubicBezTo>
                <a:cubicBezTo>
                  <a:pt x="1649" y="1149"/>
                  <a:pt x="1730" y="1150"/>
                  <a:pt x="1810" y="1143"/>
                </a:cubicBezTo>
                <a:cubicBezTo>
                  <a:pt x="1839" y="1141"/>
                  <a:pt x="1859" y="1125"/>
                  <a:pt x="1885" y="1118"/>
                </a:cubicBezTo>
                <a:cubicBezTo>
                  <a:pt x="1942" y="1104"/>
                  <a:pt x="1997" y="1088"/>
                  <a:pt x="2052" y="1068"/>
                </a:cubicBezTo>
                <a:cubicBezTo>
                  <a:pt x="2091" y="1029"/>
                  <a:pt x="2067" y="1049"/>
                  <a:pt x="2127" y="1010"/>
                </a:cubicBezTo>
                <a:cubicBezTo>
                  <a:pt x="2155" y="992"/>
                  <a:pt x="2166" y="962"/>
                  <a:pt x="2194" y="943"/>
                </a:cubicBezTo>
                <a:cubicBezTo>
                  <a:pt x="2213" y="915"/>
                  <a:pt x="2247" y="878"/>
                  <a:pt x="2278" y="868"/>
                </a:cubicBezTo>
                <a:cubicBezTo>
                  <a:pt x="2300" y="903"/>
                  <a:pt x="2331" y="922"/>
                  <a:pt x="2369" y="935"/>
                </a:cubicBezTo>
                <a:cubicBezTo>
                  <a:pt x="2386" y="941"/>
                  <a:pt x="2419" y="951"/>
                  <a:pt x="2419" y="951"/>
                </a:cubicBezTo>
                <a:cubicBezTo>
                  <a:pt x="2598" y="948"/>
                  <a:pt x="2863" y="982"/>
                  <a:pt x="3062" y="918"/>
                </a:cubicBezTo>
                <a:cubicBezTo>
                  <a:pt x="3101" y="861"/>
                  <a:pt x="3105" y="870"/>
                  <a:pt x="3029" y="860"/>
                </a:cubicBezTo>
                <a:cubicBezTo>
                  <a:pt x="3005" y="851"/>
                  <a:pt x="2977" y="846"/>
                  <a:pt x="2954" y="834"/>
                </a:cubicBezTo>
                <a:cubicBezTo>
                  <a:pt x="2916" y="815"/>
                  <a:pt x="2896" y="782"/>
                  <a:pt x="2854" y="768"/>
                </a:cubicBezTo>
                <a:cubicBezTo>
                  <a:pt x="2767" y="709"/>
                  <a:pt x="2618" y="704"/>
                  <a:pt x="2520" y="693"/>
                </a:cubicBezTo>
                <a:cubicBezTo>
                  <a:pt x="2492" y="690"/>
                  <a:pt x="2436" y="684"/>
                  <a:pt x="2436" y="684"/>
                </a:cubicBezTo>
                <a:cubicBezTo>
                  <a:pt x="2425" y="681"/>
                  <a:pt x="2408" y="686"/>
                  <a:pt x="2403" y="676"/>
                </a:cubicBezTo>
                <a:cubicBezTo>
                  <a:pt x="2399" y="668"/>
                  <a:pt x="2419" y="670"/>
                  <a:pt x="2428" y="668"/>
                </a:cubicBezTo>
                <a:cubicBezTo>
                  <a:pt x="2450" y="664"/>
                  <a:pt x="2473" y="662"/>
                  <a:pt x="2495" y="659"/>
                </a:cubicBezTo>
                <a:cubicBezTo>
                  <a:pt x="2523" y="656"/>
                  <a:pt x="2550" y="654"/>
                  <a:pt x="2578" y="651"/>
                </a:cubicBezTo>
                <a:cubicBezTo>
                  <a:pt x="2608" y="643"/>
                  <a:pt x="2638" y="638"/>
                  <a:pt x="2662" y="617"/>
                </a:cubicBezTo>
                <a:cubicBezTo>
                  <a:pt x="2694" y="589"/>
                  <a:pt x="2718" y="548"/>
                  <a:pt x="2753" y="526"/>
                </a:cubicBezTo>
                <a:cubicBezTo>
                  <a:pt x="2759" y="518"/>
                  <a:pt x="2765" y="510"/>
                  <a:pt x="2770" y="501"/>
                </a:cubicBezTo>
                <a:cubicBezTo>
                  <a:pt x="2774" y="493"/>
                  <a:pt x="2774" y="484"/>
                  <a:pt x="2778" y="476"/>
                </a:cubicBezTo>
                <a:cubicBezTo>
                  <a:pt x="2788" y="458"/>
                  <a:pt x="2812" y="425"/>
                  <a:pt x="2812" y="425"/>
                </a:cubicBezTo>
                <a:cubicBezTo>
                  <a:pt x="2827" y="379"/>
                  <a:pt x="2860" y="340"/>
                  <a:pt x="2887" y="300"/>
                </a:cubicBezTo>
                <a:cubicBezTo>
                  <a:pt x="2933" y="233"/>
                  <a:pt x="2876" y="317"/>
                  <a:pt x="2920" y="250"/>
                </a:cubicBezTo>
                <a:cubicBezTo>
                  <a:pt x="2926" y="242"/>
                  <a:pt x="2937" y="225"/>
                  <a:pt x="2937" y="225"/>
                </a:cubicBezTo>
                <a:cubicBezTo>
                  <a:pt x="2940" y="217"/>
                  <a:pt x="2942" y="208"/>
                  <a:pt x="2945" y="200"/>
                </a:cubicBezTo>
                <a:cubicBezTo>
                  <a:pt x="2948" y="192"/>
                  <a:pt x="2963" y="175"/>
                  <a:pt x="2954" y="175"/>
                </a:cubicBezTo>
                <a:cubicBezTo>
                  <a:pt x="2944" y="175"/>
                  <a:pt x="2945" y="194"/>
                  <a:pt x="2937" y="200"/>
                </a:cubicBezTo>
                <a:cubicBezTo>
                  <a:pt x="2915" y="217"/>
                  <a:pt x="2882" y="213"/>
                  <a:pt x="2854" y="217"/>
                </a:cubicBezTo>
                <a:cubicBezTo>
                  <a:pt x="2826" y="226"/>
                  <a:pt x="2798" y="233"/>
                  <a:pt x="2770" y="242"/>
                </a:cubicBezTo>
                <a:cubicBezTo>
                  <a:pt x="2753" y="248"/>
                  <a:pt x="2720" y="258"/>
                  <a:pt x="2720" y="258"/>
                </a:cubicBezTo>
                <a:cubicBezTo>
                  <a:pt x="2707" y="267"/>
                  <a:pt x="2683" y="275"/>
                  <a:pt x="2670" y="284"/>
                </a:cubicBezTo>
                <a:cubicBezTo>
                  <a:pt x="2611" y="324"/>
                  <a:pt x="2677" y="299"/>
                  <a:pt x="2620" y="317"/>
                </a:cubicBezTo>
                <a:cubicBezTo>
                  <a:pt x="2605" y="332"/>
                  <a:pt x="2585" y="344"/>
                  <a:pt x="2570" y="359"/>
                </a:cubicBezTo>
                <a:cubicBezTo>
                  <a:pt x="2518" y="411"/>
                  <a:pt x="2590" y="360"/>
                  <a:pt x="2528" y="400"/>
                </a:cubicBezTo>
                <a:cubicBezTo>
                  <a:pt x="2514" y="443"/>
                  <a:pt x="2462" y="479"/>
                  <a:pt x="2419" y="492"/>
                </a:cubicBezTo>
                <a:cubicBezTo>
                  <a:pt x="2366" y="528"/>
                  <a:pt x="2319" y="528"/>
                  <a:pt x="2253" y="534"/>
                </a:cubicBezTo>
                <a:cubicBezTo>
                  <a:pt x="2244" y="528"/>
                  <a:pt x="2234" y="525"/>
                  <a:pt x="2227" y="517"/>
                </a:cubicBezTo>
                <a:cubicBezTo>
                  <a:pt x="2214" y="502"/>
                  <a:pt x="2211" y="478"/>
                  <a:pt x="2194" y="467"/>
                </a:cubicBezTo>
                <a:cubicBezTo>
                  <a:pt x="2167" y="449"/>
                  <a:pt x="2146" y="427"/>
                  <a:pt x="2119" y="409"/>
                </a:cubicBezTo>
                <a:cubicBezTo>
                  <a:pt x="2071" y="339"/>
                  <a:pt x="1907" y="332"/>
                  <a:pt x="1835" y="325"/>
                </a:cubicBezTo>
                <a:cubicBezTo>
                  <a:pt x="1807" y="322"/>
                  <a:pt x="1748" y="315"/>
                  <a:pt x="1718" y="309"/>
                </a:cubicBezTo>
                <a:cubicBezTo>
                  <a:pt x="1707" y="307"/>
                  <a:pt x="1696" y="303"/>
                  <a:pt x="1685" y="300"/>
                </a:cubicBezTo>
                <a:cubicBezTo>
                  <a:pt x="1677" y="298"/>
                  <a:pt x="1651" y="292"/>
                  <a:pt x="1660" y="292"/>
                </a:cubicBezTo>
                <a:cubicBezTo>
                  <a:pt x="1716" y="292"/>
                  <a:pt x="1771" y="297"/>
                  <a:pt x="1827" y="300"/>
                </a:cubicBezTo>
                <a:cubicBezTo>
                  <a:pt x="1871" y="303"/>
                  <a:pt x="1916" y="306"/>
                  <a:pt x="1960" y="309"/>
                </a:cubicBezTo>
                <a:cubicBezTo>
                  <a:pt x="2025" y="352"/>
                  <a:pt x="1991" y="336"/>
                  <a:pt x="2061" y="359"/>
                </a:cubicBezTo>
                <a:cubicBezTo>
                  <a:pt x="2089" y="368"/>
                  <a:pt x="2111" y="400"/>
                  <a:pt x="2136" y="417"/>
                </a:cubicBezTo>
                <a:cubicBezTo>
                  <a:pt x="2174" y="474"/>
                  <a:pt x="2163" y="448"/>
                  <a:pt x="2177" y="492"/>
                </a:cubicBezTo>
                <a:cubicBezTo>
                  <a:pt x="2192" y="450"/>
                  <a:pt x="2178" y="448"/>
                  <a:pt x="2144" y="425"/>
                </a:cubicBezTo>
                <a:cubicBezTo>
                  <a:pt x="2123" y="393"/>
                  <a:pt x="2108" y="392"/>
                  <a:pt x="2077" y="375"/>
                </a:cubicBezTo>
                <a:cubicBezTo>
                  <a:pt x="2060" y="365"/>
                  <a:pt x="2046" y="348"/>
                  <a:pt x="2027" y="342"/>
                </a:cubicBezTo>
                <a:cubicBezTo>
                  <a:pt x="1952" y="318"/>
                  <a:pt x="1880" y="312"/>
                  <a:pt x="1802" y="300"/>
                </a:cubicBezTo>
                <a:cubicBezTo>
                  <a:pt x="1699" y="267"/>
                  <a:pt x="1600" y="259"/>
                  <a:pt x="1493" y="242"/>
                </a:cubicBezTo>
                <a:cubicBezTo>
                  <a:pt x="1424" y="231"/>
                  <a:pt x="1361" y="198"/>
                  <a:pt x="1293" y="183"/>
                </a:cubicBezTo>
                <a:cubicBezTo>
                  <a:pt x="1128" y="146"/>
                  <a:pt x="942" y="141"/>
                  <a:pt x="775" y="133"/>
                </a:cubicBezTo>
                <a:cubicBezTo>
                  <a:pt x="792" y="122"/>
                  <a:pt x="814" y="117"/>
                  <a:pt x="825" y="100"/>
                </a:cubicBezTo>
                <a:cubicBezTo>
                  <a:pt x="831" y="92"/>
                  <a:pt x="834" y="81"/>
                  <a:pt x="842" y="75"/>
                </a:cubicBezTo>
                <a:cubicBezTo>
                  <a:pt x="893" y="33"/>
                  <a:pt x="1091" y="27"/>
                  <a:pt x="1126" y="25"/>
                </a:cubicBezTo>
                <a:cubicBezTo>
                  <a:pt x="1151" y="16"/>
                  <a:pt x="1201" y="0"/>
                  <a:pt x="1201" y="0"/>
                </a:cubicBezTo>
                <a:cubicBezTo>
                  <a:pt x="1212" y="3"/>
                  <a:pt x="1225" y="1"/>
                  <a:pt x="1234" y="8"/>
                </a:cubicBezTo>
                <a:cubicBezTo>
                  <a:pt x="1241" y="13"/>
                  <a:pt x="1233" y="32"/>
                  <a:pt x="1242" y="33"/>
                </a:cubicBezTo>
                <a:cubicBezTo>
                  <a:pt x="1303" y="43"/>
                  <a:pt x="1365" y="38"/>
                  <a:pt x="1426" y="41"/>
                </a:cubicBezTo>
                <a:cubicBezTo>
                  <a:pt x="1525" y="62"/>
                  <a:pt x="1618" y="84"/>
                  <a:pt x="1718" y="100"/>
                </a:cubicBezTo>
                <a:cubicBezTo>
                  <a:pt x="1754" y="124"/>
                  <a:pt x="1795" y="129"/>
                  <a:pt x="1835" y="142"/>
                </a:cubicBezTo>
                <a:cubicBezTo>
                  <a:pt x="1852" y="148"/>
                  <a:pt x="1885" y="158"/>
                  <a:pt x="1885" y="158"/>
                </a:cubicBezTo>
                <a:cubicBezTo>
                  <a:pt x="1908" y="192"/>
                  <a:pt x="1941" y="201"/>
                  <a:pt x="1977" y="225"/>
                </a:cubicBezTo>
                <a:cubicBezTo>
                  <a:pt x="1985" y="231"/>
                  <a:pt x="2002" y="242"/>
                  <a:pt x="2002" y="242"/>
                </a:cubicBezTo>
                <a:cubicBezTo>
                  <a:pt x="2031" y="284"/>
                  <a:pt x="2077" y="314"/>
                  <a:pt x="2119" y="342"/>
                </a:cubicBezTo>
                <a:cubicBezTo>
                  <a:pt x="2127" y="348"/>
                  <a:pt x="2136" y="353"/>
                  <a:pt x="2144" y="359"/>
                </a:cubicBezTo>
                <a:cubicBezTo>
                  <a:pt x="2152" y="364"/>
                  <a:pt x="2169" y="375"/>
                  <a:pt x="2169" y="375"/>
                </a:cubicBezTo>
                <a:cubicBezTo>
                  <a:pt x="2216" y="444"/>
                  <a:pt x="2207" y="561"/>
                  <a:pt x="2278" y="609"/>
                </a:cubicBezTo>
                <a:cubicBezTo>
                  <a:pt x="2299" y="674"/>
                  <a:pt x="2296" y="654"/>
                  <a:pt x="2278" y="776"/>
                </a:cubicBezTo>
                <a:cubicBezTo>
                  <a:pt x="2277" y="785"/>
                  <a:pt x="2271" y="760"/>
                  <a:pt x="2269" y="751"/>
                </a:cubicBezTo>
                <a:cubicBezTo>
                  <a:pt x="2263" y="729"/>
                  <a:pt x="2258" y="706"/>
                  <a:pt x="2253" y="684"/>
                </a:cubicBezTo>
                <a:cubicBezTo>
                  <a:pt x="2242" y="636"/>
                  <a:pt x="2225" y="589"/>
                  <a:pt x="2211" y="542"/>
                </a:cubicBezTo>
                <a:cubicBezTo>
                  <a:pt x="2206" y="525"/>
                  <a:pt x="2206" y="504"/>
                  <a:pt x="2194" y="492"/>
                </a:cubicBezTo>
                <a:cubicBezTo>
                  <a:pt x="2188" y="486"/>
                  <a:pt x="2177" y="487"/>
                  <a:pt x="2169" y="484"/>
                </a:cubicBezTo>
                <a:cubicBezTo>
                  <a:pt x="2146" y="450"/>
                  <a:pt x="2113" y="441"/>
                  <a:pt x="2077" y="417"/>
                </a:cubicBezTo>
                <a:cubicBezTo>
                  <a:pt x="2048" y="398"/>
                  <a:pt x="2010" y="360"/>
                  <a:pt x="1977" y="350"/>
                </a:cubicBezTo>
                <a:cubicBezTo>
                  <a:pt x="1944" y="339"/>
                  <a:pt x="1910" y="328"/>
                  <a:pt x="1877" y="317"/>
                </a:cubicBezTo>
                <a:cubicBezTo>
                  <a:pt x="1855" y="320"/>
                  <a:pt x="1831" y="317"/>
                  <a:pt x="1810" y="325"/>
                </a:cubicBezTo>
                <a:cubicBezTo>
                  <a:pt x="1802" y="328"/>
                  <a:pt x="1828" y="329"/>
                  <a:pt x="1835" y="334"/>
                </a:cubicBezTo>
                <a:cubicBezTo>
                  <a:pt x="1854" y="347"/>
                  <a:pt x="1864" y="366"/>
                  <a:pt x="1877" y="384"/>
                </a:cubicBezTo>
                <a:cubicBezTo>
                  <a:pt x="1890" y="424"/>
                  <a:pt x="1896" y="443"/>
                  <a:pt x="1852" y="459"/>
                </a:cubicBezTo>
                <a:cubicBezTo>
                  <a:pt x="1860" y="484"/>
                  <a:pt x="1869" y="509"/>
                  <a:pt x="1877" y="534"/>
                </a:cubicBezTo>
                <a:cubicBezTo>
                  <a:pt x="1798" y="559"/>
                  <a:pt x="1854" y="459"/>
                  <a:pt x="1869" y="417"/>
                </a:cubicBezTo>
                <a:cubicBezTo>
                  <a:pt x="1866" y="398"/>
                  <a:pt x="1869" y="376"/>
                  <a:pt x="1860" y="359"/>
                </a:cubicBezTo>
                <a:cubicBezTo>
                  <a:pt x="1856" y="351"/>
                  <a:pt x="1844" y="352"/>
                  <a:pt x="1835" y="350"/>
                </a:cubicBezTo>
                <a:cubicBezTo>
                  <a:pt x="1799" y="343"/>
                  <a:pt x="1763" y="339"/>
                  <a:pt x="1727" y="334"/>
                </a:cubicBezTo>
                <a:cubicBezTo>
                  <a:pt x="1685" y="328"/>
                  <a:pt x="1601" y="317"/>
                  <a:pt x="1601" y="317"/>
                </a:cubicBezTo>
                <a:cubicBezTo>
                  <a:pt x="1599" y="316"/>
                  <a:pt x="1553" y="302"/>
                  <a:pt x="1551" y="300"/>
                </a:cubicBezTo>
                <a:cubicBezTo>
                  <a:pt x="1537" y="286"/>
                  <a:pt x="1529" y="267"/>
                  <a:pt x="1518" y="250"/>
                </a:cubicBezTo>
                <a:cubicBezTo>
                  <a:pt x="1516" y="246"/>
                  <a:pt x="1438" y="225"/>
                  <a:pt x="1434" y="225"/>
                </a:cubicBezTo>
                <a:cubicBezTo>
                  <a:pt x="1425" y="225"/>
                  <a:pt x="1451" y="230"/>
                  <a:pt x="1459" y="233"/>
                </a:cubicBezTo>
                <a:cubicBezTo>
                  <a:pt x="1501" y="273"/>
                  <a:pt x="1493" y="282"/>
                  <a:pt x="1485" y="342"/>
                </a:cubicBezTo>
                <a:cubicBezTo>
                  <a:pt x="1501" y="393"/>
                  <a:pt x="1518" y="408"/>
                  <a:pt x="1468" y="442"/>
                </a:cubicBezTo>
                <a:cubicBezTo>
                  <a:pt x="1465" y="434"/>
                  <a:pt x="1460" y="426"/>
                  <a:pt x="1459" y="417"/>
                </a:cubicBezTo>
                <a:cubicBezTo>
                  <a:pt x="1454" y="373"/>
                  <a:pt x="1466" y="326"/>
                  <a:pt x="1451" y="284"/>
                </a:cubicBezTo>
                <a:cubicBezTo>
                  <a:pt x="1444" y="265"/>
                  <a:pt x="1418" y="261"/>
                  <a:pt x="1401" y="250"/>
                </a:cubicBezTo>
                <a:cubicBezTo>
                  <a:pt x="1355" y="219"/>
                  <a:pt x="1258" y="213"/>
                  <a:pt x="1209" y="208"/>
                </a:cubicBezTo>
                <a:cubicBezTo>
                  <a:pt x="1178" y="205"/>
                  <a:pt x="1148" y="200"/>
                  <a:pt x="1117" y="200"/>
                </a:cubicBezTo>
                <a:cubicBezTo>
                  <a:pt x="1092" y="200"/>
                  <a:pt x="1167" y="205"/>
                  <a:pt x="1192" y="208"/>
                </a:cubicBezTo>
                <a:cubicBezTo>
                  <a:pt x="1212" y="263"/>
                  <a:pt x="1192" y="202"/>
                  <a:pt x="1209" y="300"/>
                </a:cubicBezTo>
                <a:cubicBezTo>
                  <a:pt x="1210" y="309"/>
                  <a:pt x="1214" y="317"/>
                  <a:pt x="1217" y="325"/>
                </a:cubicBezTo>
                <a:cubicBezTo>
                  <a:pt x="1220" y="333"/>
                  <a:pt x="1235" y="350"/>
                  <a:pt x="1226" y="350"/>
                </a:cubicBezTo>
                <a:cubicBezTo>
                  <a:pt x="1216" y="350"/>
                  <a:pt x="1215" y="333"/>
                  <a:pt x="1209" y="325"/>
                </a:cubicBezTo>
                <a:cubicBezTo>
                  <a:pt x="1198" y="290"/>
                  <a:pt x="1170" y="218"/>
                  <a:pt x="1142" y="200"/>
                </a:cubicBezTo>
                <a:cubicBezTo>
                  <a:pt x="1107" y="177"/>
                  <a:pt x="1076" y="164"/>
                  <a:pt x="1042" y="142"/>
                </a:cubicBezTo>
                <a:cubicBezTo>
                  <a:pt x="973" y="147"/>
                  <a:pt x="929" y="150"/>
                  <a:pt x="867" y="167"/>
                </a:cubicBezTo>
                <a:cubicBezTo>
                  <a:pt x="875" y="175"/>
                  <a:pt x="882" y="186"/>
                  <a:pt x="892" y="192"/>
                </a:cubicBezTo>
                <a:cubicBezTo>
                  <a:pt x="907" y="200"/>
                  <a:pt x="942" y="208"/>
                  <a:pt x="942" y="208"/>
                </a:cubicBezTo>
                <a:cubicBezTo>
                  <a:pt x="972" y="228"/>
                  <a:pt x="972" y="246"/>
                  <a:pt x="992" y="275"/>
                </a:cubicBezTo>
                <a:cubicBezTo>
                  <a:pt x="989" y="306"/>
                  <a:pt x="1001" y="342"/>
                  <a:pt x="984" y="367"/>
                </a:cubicBezTo>
                <a:cubicBezTo>
                  <a:pt x="971" y="386"/>
                  <a:pt x="979" y="322"/>
                  <a:pt x="975" y="300"/>
                </a:cubicBezTo>
                <a:cubicBezTo>
                  <a:pt x="973" y="291"/>
                  <a:pt x="971" y="283"/>
                  <a:pt x="967" y="275"/>
                </a:cubicBezTo>
                <a:cubicBezTo>
                  <a:pt x="933" y="213"/>
                  <a:pt x="945" y="228"/>
                  <a:pt x="883" y="208"/>
                </a:cubicBezTo>
                <a:cubicBezTo>
                  <a:pt x="866" y="203"/>
                  <a:pt x="833" y="192"/>
                  <a:pt x="833" y="192"/>
                </a:cubicBezTo>
                <a:cubicBezTo>
                  <a:pt x="691" y="209"/>
                  <a:pt x="814" y="205"/>
                  <a:pt x="858" y="217"/>
                </a:cubicBezTo>
                <a:cubicBezTo>
                  <a:pt x="893" y="239"/>
                  <a:pt x="901" y="273"/>
                  <a:pt x="925" y="309"/>
                </a:cubicBezTo>
                <a:cubicBezTo>
                  <a:pt x="931" y="317"/>
                  <a:pt x="942" y="334"/>
                  <a:pt x="942" y="334"/>
                </a:cubicBezTo>
                <a:cubicBezTo>
                  <a:pt x="954" y="371"/>
                  <a:pt x="972" y="454"/>
                  <a:pt x="942" y="484"/>
                </a:cubicBezTo>
                <a:cubicBezTo>
                  <a:pt x="917" y="509"/>
                  <a:pt x="876" y="531"/>
                  <a:pt x="842" y="542"/>
                </a:cubicBezTo>
                <a:cubicBezTo>
                  <a:pt x="834" y="548"/>
                  <a:pt x="808" y="555"/>
                  <a:pt x="817" y="559"/>
                </a:cubicBezTo>
                <a:cubicBezTo>
                  <a:pt x="846" y="570"/>
                  <a:pt x="878" y="563"/>
                  <a:pt x="909" y="567"/>
                </a:cubicBezTo>
                <a:cubicBezTo>
                  <a:pt x="951" y="573"/>
                  <a:pt x="992" y="595"/>
                  <a:pt x="1034" y="601"/>
                </a:cubicBezTo>
                <a:cubicBezTo>
                  <a:pt x="1084" y="608"/>
                  <a:pt x="1134" y="609"/>
                  <a:pt x="1184" y="617"/>
                </a:cubicBezTo>
                <a:cubicBezTo>
                  <a:pt x="1447" y="658"/>
                  <a:pt x="1719" y="701"/>
                  <a:pt x="1985" y="701"/>
                </a:cubicBezTo>
              </a:path>
            </a:pathLst>
          </a:custGeom>
          <a:solidFill>
            <a:schemeClr val="accent1"/>
          </a:solidFill>
          <a:ln w="12700" cap="sq" cmpd="sng">
            <a:solidFill>
              <a:schemeClr val="tx1"/>
            </a:solidFill>
            <a:prstDash val="solid"/>
            <a:round/>
            <a:headEnd type="none" w="sm" len="sm"/>
            <a:tailEnd type="none" w="sm" len="sm"/>
          </a:ln>
        </p:spPr>
        <p:txBody>
          <a:bodyPr wrap="none" anchor="ctr"/>
          <a:lstStyle/>
          <a:p>
            <a:endParaRPr lang="en-GB"/>
          </a:p>
        </p:txBody>
      </p:sp>
      <p:sp>
        <p:nvSpPr>
          <p:cNvPr id="53265" name="Freeform 17"/>
          <p:cNvSpPr>
            <a:spLocks/>
          </p:cNvSpPr>
          <p:nvPr/>
        </p:nvSpPr>
        <p:spPr bwMode="auto">
          <a:xfrm>
            <a:off x="3048000" y="6096000"/>
            <a:ext cx="1422400" cy="574675"/>
          </a:xfrm>
          <a:custGeom>
            <a:avLst/>
            <a:gdLst>
              <a:gd name="T0" fmla="*/ 2147483647 w 3105"/>
              <a:gd name="T1" fmla="*/ 2147483647 h 1237"/>
              <a:gd name="T2" fmla="*/ 2147483647 w 3105"/>
              <a:gd name="T3" fmla="*/ 2147483647 h 1237"/>
              <a:gd name="T4" fmla="*/ 2147483647 w 3105"/>
              <a:gd name="T5" fmla="*/ 2147483647 h 1237"/>
              <a:gd name="T6" fmla="*/ 2147483647 w 3105"/>
              <a:gd name="T7" fmla="*/ 2147483647 h 1237"/>
              <a:gd name="T8" fmla="*/ 2147483647 w 3105"/>
              <a:gd name="T9" fmla="*/ 2147483647 h 1237"/>
              <a:gd name="T10" fmla="*/ 2147483647 w 3105"/>
              <a:gd name="T11" fmla="*/ 2147483647 h 1237"/>
              <a:gd name="T12" fmla="*/ 2147483647 w 3105"/>
              <a:gd name="T13" fmla="*/ 2147483647 h 1237"/>
              <a:gd name="T14" fmla="*/ 2147483647 w 3105"/>
              <a:gd name="T15" fmla="*/ 2147483647 h 1237"/>
              <a:gd name="T16" fmla="*/ 2147483647 w 3105"/>
              <a:gd name="T17" fmla="*/ 2147483647 h 1237"/>
              <a:gd name="T18" fmla="*/ 2147483647 w 3105"/>
              <a:gd name="T19" fmla="*/ 2147483647 h 1237"/>
              <a:gd name="T20" fmla="*/ 2147483647 w 3105"/>
              <a:gd name="T21" fmla="*/ 2147483647 h 1237"/>
              <a:gd name="T22" fmla="*/ 2147483647 w 3105"/>
              <a:gd name="T23" fmla="*/ 2147483647 h 1237"/>
              <a:gd name="T24" fmla="*/ 2147483647 w 3105"/>
              <a:gd name="T25" fmla="*/ 2147483647 h 1237"/>
              <a:gd name="T26" fmla="*/ 2147483647 w 3105"/>
              <a:gd name="T27" fmla="*/ 2147483647 h 1237"/>
              <a:gd name="T28" fmla="*/ 2147483647 w 3105"/>
              <a:gd name="T29" fmla="*/ 2147483647 h 1237"/>
              <a:gd name="T30" fmla="*/ 2147483647 w 3105"/>
              <a:gd name="T31" fmla="*/ 2147483647 h 1237"/>
              <a:gd name="T32" fmla="*/ 2147483647 w 3105"/>
              <a:gd name="T33" fmla="*/ 2147483647 h 1237"/>
              <a:gd name="T34" fmla="*/ 2147483647 w 3105"/>
              <a:gd name="T35" fmla="*/ 2147483647 h 1237"/>
              <a:gd name="T36" fmla="*/ 2147483647 w 3105"/>
              <a:gd name="T37" fmla="*/ 2147483647 h 1237"/>
              <a:gd name="T38" fmla="*/ 2147483647 w 3105"/>
              <a:gd name="T39" fmla="*/ 2147483647 h 1237"/>
              <a:gd name="T40" fmla="*/ 2147483647 w 3105"/>
              <a:gd name="T41" fmla="*/ 2147483647 h 1237"/>
              <a:gd name="T42" fmla="*/ 2147483647 w 3105"/>
              <a:gd name="T43" fmla="*/ 2147483647 h 1237"/>
              <a:gd name="T44" fmla="*/ 2147483647 w 3105"/>
              <a:gd name="T45" fmla="*/ 2147483647 h 1237"/>
              <a:gd name="T46" fmla="*/ 2147483647 w 3105"/>
              <a:gd name="T47" fmla="*/ 2147483647 h 1237"/>
              <a:gd name="T48" fmla="*/ 2147483647 w 3105"/>
              <a:gd name="T49" fmla="*/ 2147483647 h 1237"/>
              <a:gd name="T50" fmla="*/ 2147483647 w 3105"/>
              <a:gd name="T51" fmla="*/ 2147483647 h 1237"/>
              <a:gd name="T52" fmla="*/ 2147483647 w 3105"/>
              <a:gd name="T53" fmla="*/ 2147483647 h 1237"/>
              <a:gd name="T54" fmla="*/ 2147483647 w 3105"/>
              <a:gd name="T55" fmla="*/ 2147483647 h 1237"/>
              <a:gd name="T56" fmla="*/ 2147483647 w 3105"/>
              <a:gd name="T57" fmla="*/ 2147483647 h 1237"/>
              <a:gd name="T58" fmla="*/ 2147483647 w 3105"/>
              <a:gd name="T59" fmla="*/ 2147483647 h 1237"/>
              <a:gd name="T60" fmla="*/ 2147483647 w 3105"/>
              <a:gd name="T61" fmla="*/ 2147483647 h 1237"/>
              <a:gd name="T62" fmla="*/ 2147483647 w 3105"/>
              <a:gd name="T63" fmla="*/ 2147483647 h 1237"/>
              <a:gd name="T64" fmla="*/ 2147483647 w 3105"/>
              <a:gd name="T65" fmla="*/ 2147483647 h 1237"/>
              <a:gd name="T66" fmla="*/ 2147483647 w 3105"/>
              <a:gd name="T67" fmla="*/ 2147483647 h 1237"/>
              <a:gd name="T68" fmla="*/ 2147483647 w 3105"/>
              <a:gd name="T69" fmla="*/ 2147483647 h 1237"/>
              <a:gd name="T70" fmla="*/ 2147483647 w 3105"/>
              <a:gd name="T71" fmla="*/ 2147483647 h 1237"/>
              <a:gd name="T72" fmla="*/ 2147483647 w 3105"/>
              <a:gd name="T73" fmla="*/ 2147483647 h 1237"/>
              <a:gd name="T74" fmla="*/ 2147483647 w 3105"/>
              <a:gd name="T75" fmla="*/ 2147483647 h 1237"/>
              <a:gd name="T76" fmla="*/ 2147483647 w 3105"/>
              <a:gd name="T77" fmla="*/ 2147483647 h 1237"/>
              <a:gd name="T78" fmla="*/ 2147483647 w 3105"/>
              <a:gd name="T79" fmla="*/ 2147483647 h 1237"/>
              <a:gd name="T80" fmla="*/ 2147483647 w 3105"/>
              <a:gd name="T81" fmla="*/ 2147483647 h 1237"/>
              <a:gd name="T82" fmla="*/ 2147483647 w 3105"/>
              <a:gd name="T83" fmla="*/ 2147483647 h 1237"/>
              <a:gd name="T84" fmla="*/ 2147483647 w 3105"/>
              <a:gd name="T85" fmla="*/ 2147483647 h 1237"/>
              <a:gd name="T86" fmla="*/ 2147483647 w 3105"/>
              <a:gd name="T87" fmla="*/ 2147483647 h 1237"/>
              <a:gd name="T88" fmla="*/ 2147483647 w 3105"/>
              <a:gd name="T89" fmla="*/ 2147483647 h 1237"/>
              <a:gd name="T90" fmla="*/ 2147483647 w 3105"/>
              <a:gd name="T91" fmla="*/ 2147483647 h 1237"/>
              <a:gd name="T92" fmla="*/ 2147483647 w 3105"/>
              <a:gd name="T93" fmla="*/ 2147483647 h 1237"/>
              <a:gd name="T94" fmla="*/ 2147483647 w 3105"/>
              <a:gd name="T95" fmla="*/ 2147483647 h 1237"/>
              <a:gd name="T96" fmla="*/ 2147483647 w 3105"/>
              <a:gd name="T97" fmla="*/ 2147483647 h 1237"/>
              <a:gd name="T98" fmla="*/ 2147483647 w 3105"/>
              <a:gd name="T99" fmla="*/ 2147483647 h 1237"/>
              <a:gd name="T100" fmla="*/ 2147483647 w 3105"/>
              <a:gd name="T101" fmla="*/ 2147483647 h 1237"/>
              <a:gd name="T102" fmla="*/ 2147483647 w 3105"/>
              <a:gd name="T103" fmla="*/ 2147483647 h 1237"/>
              <a:gd name="T104" fmla="*/ 2147483647 w 3105"/>
              <a:gd name="T105" fmla="*/ 2147483647 h 1237"/>
              <a:gd name="T106" fmla="*/ 2147483647 w 3105"/>
              <a:gd name="T107" fmla="*/ 2147483647 h 123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105"/>
              <a:gd name="T163" fmla="*/ 0 h 1237"/>
              <a:gd name="T164" fmla="*/ 3105 w 3105"/>
              <a:gd name="T165" fmla="*/ 1237 h 123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105" h="1237">
                <a:moveTo>
                  <a:pt x="833" y="175"/>
                </a:moveTo>
                <a:cubicBezTo>
                  <a:pt x="800" y="124"/>
                  <a:pt x="720" y="137"/>
                  <a:pt x="666" y="133"/>
                </a:cubicBezTo>
                <a:cubicBezTo>
                  <a:pt x="528" y="141"/>
                  <a:pt x="494" y="143"/>
                  <a:pt x="383" y="183"/>
                </a:cubicBezTo>
                <a:cubicBezTo>
                  <a:pt x="347" y="196"/>
                  <a:pt x="319" y="213"/>
                  <a:pt x="282" y="225"/>
                </a:cubicBezTo>
                <a:cubicBezTo>
                  <a:pt x="274" y="228"/>
                  <a:pt x="257" y="233"/>
                  <a:pt x="257" y="233"/>
                </a:cubicBezTo>
                <a:cubicBezTo>
                  <a:pt x="208" y="266"/>
                  <a:pt x="146" y="296"/>
                  <a:pt x="107" y="342"/>
                </a:cubicBezTo>
                <a:cubicBezTo>
                  <a:pt x="93" y="359"/>
                  <a:pt x="78" y="375"/>
                  <a:pt x="65" y="392"/>
                </a:cubicBezTo>
                <a:cubicBezTo>
                  <a:pt x="53" y="408"/>
                  <a:pt x="32" y="442"/>
                  <a:pt x="32" y="442"/>
                </a:cubicBezTo>
                <a:cubicBezTo>
                  <a:pt x="24" y="467"/>
                  <a:pt x="15" y="492"/>
                  <a:pt x="7" y="517"/>
                </a:cubicBezTo>
                <a:cubicBezTo>
                  <a:pt x="24" y="572"/>
                  <a:pt x="0" y="514"/>
                  <a:pt x="40" y="559"/>
                </a:cubicBezTo>
                <a:cubicBezTo>
                  <a:pt x="86" y="611"/>
                  <a:pt x="75" y="625"/>
                  <a:pt x="149" y="651"/>
                </a:cubicBezTo>
                <a:cubicBezTo>
                  <a:pt x="238" y="645"/>
                  <a:pt x="338" y="651"/>
                  <a:pt x="416" y="601"/>
                </a:cubicBezTo>
                <a:cubicBezTo>
                  <a:pt x="434" y="574"/>
                  <a:pt x="456" y="562"/>
                  <a:pt x="474" y="534"/>
                </a:cubicBezTo>
                <a:cubicBezTo>
                  <a:pt x="474" y="534"/>
                  <a:pt x="480" y="551"/>
                  <a:pt x="483" y="559"/>
                </a:cubicBezTo>
                <a:cubicBezTo>
                  <a:pt x="486" y="567"/>
                  <a:pt x="488" y="576"/>
                  <a:pt x="491" y="584"/>
                </a:cubicBezTo>
                <a:cubicBezTo>
                  <a:pt x="485" y="527"/>
                  <a:pt x="496" y="493"/>
                  <a:pt x="441" y="476"/>
                </a:cubicBezTo>
                <a:cubicBezTo>
                  <a:pt x="416" y="459"/>
                  <a:pt x="395" y="451"/>
                  <a:pt x="366" y="442"/>
                </a:cubicBezTo>
                <a:cubicBezTo>
                  <a:pt x="353" y="403"/>
                  <a:pt x="333" y="350"/>
                  <a:pt x="374" y="317"/>
                </a:cubicBezTo>
                <a:cubicBezTo>
                  <a:pt x="390" y="304"/>
                  <a:pt x="413" y="305"/>
                  <a:pt x="433" y="300"/>
                </a:cubicBezTo>
                <a:cubicBezTo>
                  <a:pt x="501" y="309"/>
                  <a:pt x="505" y="302"/>
                  <a:pt x="525" y="359"/>
                </a:cubicBezTo>
                <a:cubicBezTo>
                  <a:pt x="515" y="460"/>
                  <a:pt x="530" y="466"/>
                  <a:pt x="441" y="450"/>
                </a:cubicBezTo>
                <a:cubicBezTo>
                  <a:pt x="459" y="423"/>
                  <a:pt x="481" y="407"/>
                  <a:pt x="491" y="375"/>
                </a:cubicBezTo>
                <a:cubicBezTo>
                  <a:pt x="488" y="362"/>
                  <a:pt x="486" y="307"/>
                  <a:pt x="449" y="350"/>
                </a:cubicBezTo>
                <a:cubicBezTo>
                  <a:pt x="438" y="363"/>
                  <a:pt x="433" y="400"/>
                  <a:pt x="433" y="400"/>
                </a:cubicBezTo>
                <a:cubicBezTo>
                  <a:pt x="436" y="417"/>
                  <a:pt x="431" y="437"/>
                  <a:pt x="441" y="450"/>
                </a:cubicBezTo>
                <a:cubicBezTo>
                  <a:pt x="454" y="467"/>
                  <a:pt x="472" y="434"/>
                  <a:pt x="483" y="417"/>
                </a:cubicBezTo>
                <a:cubicBezTo>
                  <a:pt x="502" y="359"/>
                  <a:pt x="516" y="362"/>
                  <a:pt x="474" y="375"/>
                </a:cubicBezTo>
                <a:cubicBezTo>
                  <a:pt x="456" y="430"/>
                  <a:pt x="447" y="473"/>
                  <a:pt x="483" y="526"/>
                </a:cubicBezTo>
                <a:cubicBezTo>
                  <a:pt x="503" y="589"/>
                  <a:pt x="487" y="656"/>
                  <a:pt x="433" y="693"/>
                </a:cubicBezTo>
                <a:cubicBezTo>
                  <a:pt x="447" y="737"/>
                  <a:pt x="434" y="713"/>
                  <a:pt x="491" y="751"/>
                </a:cubicBezTo>
                <a:cubicBezTo>
                  <a:pt x="499" y="757"/>
                  <a:pt x="516" y="768"/>
                  <a:pt x="516" y="768"/>
                </a:cubicBezTo>
                <a:cubicBezTo>
                  <a:pt x="536" y="763"/>
                  <a:pt x="559" y="764"/>
                  <a:pt x="575" y="751"/>
                </a:cubicBezTo>
                <a:cubicBezTo>
                  <a:pt x="628" y="708"/>
                  <a:pt x="553" y="738"/>
                  <a:pt x="616" y="718"/>
                </a:cubicBezTo>
                <a:cubicBezTo>
                  <a:pt x="622" y="710"/>
                  <a:pt x="626" y="700"/>
                  <a:pt x="633" y="693"/>
                </a:cubicBezTo>
                <a:cubicBezTo>
                  <a:pt x="640" y="686"/>
                  <a:pt x="652" y="684"/>
                  <a:pt x="658" y="676"/>
                </a:cubicBezTo>
                <a:cubicBezTo>
                  <a:pt x="669" y="662"/>
                  <a:pt x="667" y="642"/>
                  <a:pt x="675" y="626"/>
                </a:cubicBezTo>
                <a:cubicBezTo>
                  <a:pt x="703" y="570"/>
                  <a:pt x="681" y="631"/>
                  <a:pt x="700" y="576"/>
                </a:cubicBezTo>
                <a:cubicBezTo>
                  <a:pt x="706" y="559"/>
                  <a:pt x="711" y="543"/>
                  <a:pt x="717" y="526"/>
                </a:cubicBezTo>
                <a:cubicBezTo>
                  <a:pt x="723" y="509"/>
                  <a:pt x="733" y="476"/>
                  <a:pt x="733" y="476"/>
                </a:cubicBezTo>
                <a:cubicBezTo>
                  <a:pt x="730" y="454"/>
                  <a:pt x="729" y="431"/>
                  <a:pt x="725" y="409"/>
                </a:cubicBezTo>
                <a:cubicBezTo>
                  <a:pt x="724" y="400"/>
                  <a:pt x="717" y="375"/>
                  <a:pt x="717" y="384"/>
                </a:cubicBezTo>
                <a:cubicBezTo>
                  <a:pt x="717" y="398"/>
                  <a:pt x="722" y="411"/>
                  <a:pt x="725" y="425"/>
                </a:cubicBezTo>
                <a:cubicBezTo>
                  <a:pt x="718" y="572"/>
                  <a:pt x="752" y="578"/>
                  <a:pt x="658" y="642"/>
                </a:cubicBezTo>
                <a:cubicBezTo>
                  <a:pt x="650" y="648"/>
                  <a:pt x="683" y="626"/>
                  <a:pt x="683" y="626"/>
                </a:cubicBezTo>
                <a:cubicBezTo>
                  <a:pt x="686" y="618"/>
                  <a:pt x="682" y="601"/>
                  <a:pt x="691" y="601"/>
                </a:cubicBezTo>
                <a:cubicBezTo>
                  <a:pt x="701" y="601"/>
                  <a:pt x="708" y="616"/>
                  <a:pt x="708" y="626"/>
                </a:cubicBezTo>
                <a:cubicBezTo>
                  <a:pt x="708" y="656"/>
                  <a:pt x="641" y="684"/>
                  <a:pt x="641" y="684"/>
                </a:cubicBezTo>
                <a:cubicBezTo>
                  <a:pt x="630" y="718"/>
                  <a:pt x="633" y="727"/>
                  <a:pt x="583" y="743"/>
                </a:cubicBezTo>
                <a:cubicBezTo>
                  <a:pt x="566" y="748"/>
                  <a:pt x="533" y="759"/>
                  <a:pt x="533" y="759"/>
                </a:cubicBezTo>
                <a:cubicBezTo>
                  <a:pt x="541" y="762"/>
                  <a:pt x="549" y="768"/>
                  <a:pt x="558" y="768"/>
                </a:cubicBezTo>
                <a:cubicBezTo>
                  <a:pt x="589" y="768"/>
                  <a:pt x="621" y="768"/>
                  <a:pt x="650" y="759"/>
                </a:cubicBezTo>
                <a:cubicBezTo>
                  <a:pt x="662" y="755"/>
                  <a:pt x="671" y="718"/>
                  <a:pt x="675" y="709"/>
                </a:cubicBezTo>
                <a:cubicBezTo>
                  <a:pt x="692" y="676"/>
                  <a:pt x="704" y="640"/>
                  <a:pt x="725" y="609"/>
                </a:cubicBezTo>
                <a:cubicBezTo>
                  <a:pt x="733" y="584"/>
                  <a:pt x="742" y="559"/>
                  <a:pt x="750" y="534"/>
                </a:cubicBezTo>
                <a:cubicBezTo>
                  <a:pt x="748" y="523"/>
                  <a:pt x="747" y="416"/>
                  <a:pt x="725" y="484"/>
                </a:cubicBezTo>
                <a:cubicBezTo>
                  <a:pt x="718" y="533"/>
                  <a:pt x="707" y="597"/>
                  <a:pt x="683" y="642"/>
                </a:cubicBezTo>
                <a:cubicBezTo>
                  <a:pt x="669" y="669"/>
                  <a:pt x="659" y="702"/>
                  <a:pt x="633" y="718"/>
                </a:cubicBezTo>
                <a:cubicBezTo>
                  <a:pt x="625" y="723"/>
                  <a:pt x="598" y="732"/>
                  <a:pt x="608" y="734"/>
                </a:cubicBezTo>
                <a:cubicBezTo>
                  <a:pt x="630" y="738"/>
                  <a:pt x="653" y="729"/>
                  <a:pt x="675" y="726"/>
                </a:cubicBezTo>
                <a:cubicBezTo>
                  <a:pt x="667" y="729"/>
                  <a:pt x="650" y="743"/>
                  <a:pt x="650" y="734"/>
                </a:cubicBezTo>
                <a:cubicBezTo>
                  <a:pt x="650" y="724"/>
                  <a:pt x="668" y="725"/>
                  <a:pt x="675" y="718"/>
                </a:cubicBezTo>
                <a:cubicBezTo>
                  <a:pt x="694" y="699"/>
                  <a:pt x="702" y="665"/>
                  <a:pt x="717" y="642"/>
                </a:cubicBezTo>
                <a:cubicBezTo>
                  <a:pt x="717" y="642"/>
                  <a:pt x="700" y="653"/>
                  <a:pt x="691" y="659"/>
                </a:cubicBezTo>
                <a:cubicBezTo>
                  <a:pt x="672" y="689"/>
                  <a:pt x="658" y="698"/>
                  <a:pt x="625" y="709"/>
                </a:cubicBezTo>
                <a:cubicBezTo>
                  <a:pt x="558" y="754"/>
                  <a:pt x="596" y="736"/>
                  <a:pt x="525" y="759"/>
                </a:cubicBezTo>
                <a:cubicBezTo>
                  <a:pt x="516" y="762"/>
                  <a:pt x="499" y="768"/>
                  <a:pt x="499" y="768"/>
                </a:cubicBezTo>
                <a:cubicBezTo>
                  <a:pt x="438" y="755"/>
                  <a:pt x="463" y="756"/>
                  <a:pt x="433" y="709"/>
                </a:cubicBezTo>
                <a:cubicBezTo>
                  <a:pt x="493" y="690"/>
                  <a:pt x="488" y="701"/>
                  <a:pt x="508" y="642"/>
                </a:cubicBezTo>
                <a:cubicBezTo>
                  <a:pt x="505" y="612"/>
                  <a:pt x="521" y="572"/>
                  <a:pt x="499" y="551"/>
                </a:cubicBezTo>
                <a:cubicBezTo>
                  <a:pt x="485" y="537"/>
                  <a:pt x="477" y="584"/>
                  <a:pt x="466" y="601"/>
                </a:cubicBezTo>
                <a:cubicBezTo>
                  <a:pt x="450" y="626"/>
                  <a:pt x="417" y="634"/>
                  <a:pt x="391" y="642"/>
                </a:cubicBezTo>
                <a:cubicBezTo>
                  <a:pt x="228" y="636"/>
                  <a:pt x="210" y="654"/>
                  <a:pt x="107" y="617"/>
                </a:cubicBezTo>
                <a:cubicBezTo>
                  <a:pt x="58" y="545"/>
                  <a:pt x="124" y="635"/>
                  <a:pt x="65" y="576"/>
                </a:cubicBezTo>
                <a:cubicBezTo>
                  <a:pt x="26" y="537"/>
                  <a:pt x="75" y="560"/>
                  <a:pt x="24" y="542"/>
                </a:cubicBezTo>
                <a:cubicBezTo>
                  <a:pt x="28" y="627"/>
                  <a:pt x="10" y="738"/>
                  <a:pt x="90" y="793"/>
                </a:cubicBezTo>
                <a:cubicBezTo>
                  <a:pt x="111" y="851"/>
                  <a:pt x="148" y="901"/>
                  <a:pt x="199" y="935"/>
                </a:cubicBezTo>
                <a:cubicBezTo>
                  <a:pt x="235" y="987"/>
                  <a:pt x="285" y="1006"/>
                  <a:pt x="341" y="1026"/>
                </a:cubicBezTo>
                <a:cubicBezTo>
                  <a:pt x="424" y="1056"/>
                  <a:pt x="503" y="1084"/>
                  <a:pt x="591" y="1093"/>
                </a:cubicBezTo>
                <a:cubicBezTo>
                  <a:pt x="727" y="1088"/>
                  <a:pt x="789" y="1074"/>
                  <a:pt x="900" y="1110"/>
                </a:cubicBezTo>
                <a:cubicBezTo>
                  <a:pt x="908" y="1116"/>
                  <a:pt x="916" y="1123"/>
                  <a:pt x="925" y="1127"/>
                </a:cubicBezTo>
                <a:cubicBezTo>
                  <a:pt x="941" y="1134"/>
                  <a:pt x="975" y="1143"/>
                  <a:pt x="975" y="1143"/>
                </a:cubicBezTo>
                <a:cubicBezTo>
                  <a:pt x="1054" y="1197"/>
                  <a:pt x="1113" y="1223"/>
                  <a:pt x="1209" y="1235"/>
                </a:cubicBezTo>
                <a:cubicBezTo>
                  <a:pt x="1273" y="1232"/>
                  <a:pt x="1338" y="1237"/>
                  <a:pt x="1401" y="1227"/>
                </a:cubicBezTo>
                <a:cubicBezTo>
                  <a:pt x="1411" y="1225"/>
                  <a:pt x="1420" y="1212"/>
                  <a:pt x="1418" y="1202"/>
                </a:cubicBezTo>
                <a:cubicBezTo>
                  <a:pt x="1416" y="1193"/>
                  <a:pt x="1401" y="1196"/>
                  <a:pt x="1393" y="1193"/>
                </a:cubicBezTo>
                <a:cubicBezTo>
                  <a:pt x="1376" y="1187"/>
                  <a:pt x="1343" y="1177"/>
                  <a:pt x="1343" y="1177"/>
                </a:cubicBezTo>
                <a:cubicBezTo>
                  <a:pt x="1308" y="1153"/>
                  <a:pt x="1277" y="1125"/>
                  <a:pt x="1242" y="1102"/>
                </a:cubicBezTo>
                <a:cubicBezTo>
                  <a:pt x="1286" y="1086"/>
                  <a:pt x="1325" y="1114"/>
                  <a:pt x="1368" y="1127"/>
                </a:cubicBezTo>
                <a:cubicBezTo>
                  <a:pt x="1431" y="1146"/>
                  <a:pt x="1503" y="1146"/>
                  <a:pt x="1568" y="1152"/>
                </a:cubicBezTo>
                <a:cubicBezTo>
                  <a:pt x="1649" y="1149"/>
                  <a:pt x="1730" y="1150"/>
                  <a:pt x="1810" y="1143"/>
                </a:cubicBezTo>
                <a:cubicBezTo>
                  <a:pt x="1839" y="1141"/>
                  <a:pt x="1859" y="1125"/>
                  <a:pt x="1885" y="1118"/>
                </a:cubicBezTo>
                <a:cubicBezTo>
                  <a:pt x="1942" y="1104"/>
                  <a:pt x="1997" y="1088"/>
                  <a:pt x="2052" y="1068"/>
                </a:cubicBezTo>
                <a:cubicBezTo>
                  <a:pt x="2091" y="1029"/>
                  <a:pt x="2067" y="1049"/>
                  <a:pt x="2127" y="1010"/>
                </a:cubicBezTo>
                <a:cubicBezTo>
                  <a:pt x="2155" y="992"/>
                  <a:pt x="2166" y="962"/>
                  <a:pt x="2194" y="943"/>
                </a:cubicBezTo>
                <a:cubicBezTo>
                  <a:pt x="2213" y="915"/>
                  <a:pt x="2247" y="878"/>
                  <a:pt x="2278" y="868"/>
                </a:cubicBezTo>
                <a:cubicBezTo>
                  <a:pt x="2300" y="903"/>
                  <a:pt x="2331" y="922"/>
                  <a:pt x="2369" y="935"/>
                </a:cubicBezTo>
                <a:cubicBezTo>
                  <a:pt x="2386" y="941"/>
                  <a:pt x="2419" y="951"/>
                  <a:pt x="2419" y="951"/>
                </a:cubicBezTo>
                <a:cubicBezTo>
                  <a:pt x="2598" y="948"/>
                  <a:pt x="2863" y="982"/>
                  <a:pt x="3062" y="918"/>
                </a:cubicBezTo>
                <a:cubicBezTo>
                  <a:pt x="3101" y="861"/>
                  <a:pt x="3105" y="870"/>
                  <a:pt x="3029" y="860"/>
                </a:cubicBezTo>
                <a:cubicBezTo>
                  <a:pt x="3005" y="851"/>
                  <a:pt x="2977" y="846"/>
                  <a:pt x="2954" y="834"/>
                </a:cubicBezTo>
                <a:cubicBezTo>
                  <a:pt x="2916" y="815"/>
                  <a:pt x="2896" y="782"/>
                  <a:pt x="2854" y="768"/>
                </a:cubicBezTo>
                <a:cubicBezTo>
                  <a:pt x="2767" y="709"/>
                  <a:pt x="2618" y="704"/>
                  <a:pt x="2520" y="693"/>
                </a:cubicBezTo>
                <a:cubicBezTo>
                  <a:pt x="2492" y="690"/>
                  <a:pt x="2436" y="684"/>
                  <a:pt x="2436" y="684"/>
                </a:cubicBezTo>
                <a:cubicBezTo>
                  <a:pt x="2425" y="681"/>
                  <a:pt x="2408" y="686"/>
                  <a:pt x="2403" y="676"/>
                </a:cubicBezTo>
                <a:cubicBezTo>
                  <a:pt x="2399" y="668"/>
                  <a:pt x="2419" y="670"/>
                  <a:pt x="2428" y="668"/>
                </a:cubicBezTo>
                <a:cubicBezTo>
                  <a:pt x="2450" y="664"/>
                  <a:pt x="2473" y="662"/>
                  <a:pt x="2495" y="659"/>
                </a:cubicBezTo>
                <a:cubicBezTo>
                  <a:pt x="2523" y="656"/>
                  <a:pt x="2550" y="654"/>
                  <a:pt x="2578" y="651"/>
                </a:cubicBezTo>
                <a:cubicBezTo>
                  <a:pt x="2608" y="643"/>
                  <a:pt x="2638" y="638"/>
                  <a:pt x="2662" y="617"/>
                </a:cubicBezTo>
                <a:cubicBezTo>
                  <a:pt x="2694" y="589"/>
                  <a:pt x="2718" y="548"/>
                  <a:pt x="2753" y="526"/>
                </a:cubicBezTo>
                <a:cubicBezTo>
                  <a:pt x="2759" y="518"/>
                  <a:pt x="2765" y="510"/>
                  <a:pt x="2770" y="501"/>
                </a:cubicBezTo>
                <a:cubicBezTo>
                  <a:pt x="2774" y="493"/>
                  <a:pt x="2774" y="484"/>
                  <a:pt x="2778" y="476"/>
                </a:cubicBezTo>
                <a:cubicBezTo>
                  <a:pt x="2788" y="458"/>
                  <a:pt x="2812" y="425"/>
                  <a:pt x="2812" y="425"/>
                </a:cubicBezTo>
                <a:cubicBezTo>
                  <a:pt x="2827" y="379"/>
                  <a:pt x="2860" y="340"/>
                  <a:pt x="2887" y="300"/>
                </a:cubicBezTo>
                <a:cubicBezTo>
                  <a:pt x="2933" y="233"/>
                  <a:pt x="2876" y="317"/>
                  <a:pt x="2920" y="250"/>
                </a:cubicBezTo>
                <a:cubicBezTo>
                  <a:pt x="2926" y="242"/>
                  <a:pt x="2937" y="225"/>
                  <a:pt x="2937" y="225"/>
                </a:cubicBezTo>
                <a:cubicBezTo>
                  <a:pt x="2940" y="217"/>
                  <a:pt x="2942" y="208"/>
                  <a:pt x="2945" y="200"/>
                </a:cubicBezTo>
                <a:cubicBezTo>
                  <a:pt x="2948" y="192"/>
                  <a:pt x="2963" y="175"/>
                  <a:pt x="2954" y="175"/>
                </a:cubicBezTo>
                <a:cubicBezTo>
                  <a:pt x="2944" y="175"/>
                  <a:pt x="2945" y="194"/>
                  <a:pt x="2937" y="200"/>
                </a:cubicBezTo>
                <a:cubicBezTo>
                  <a:pt x="2915" y="217"/>
                  <a:pt x="2882" y="213"/>
                  <a:pt x="2854" y="217"/>
                </a:cubicBezTo>
                <a:cubicBezTo>
                  <a:pt x="2826" y="226"/>
                  <a:pt x="2798" y="233"/>
                  <a:pt x="2770" y="242"/>
                </a:cubicBezTo>
                <a:cubicBezTo>
                  <a:pt x="2753" y="248"/>
                  <a:pt x="2720" y="258"/>
                  <a:pt x="2720" y="258"/>
                </a:cubicBezTo>
                <a:cubicBezTo>
                  <a:pt x="2707" y="267"/>
                  <a:pt x="2683" y="275"/>
                  <a:pt x="2670" y="284"/>
                </a:cubicBezTo>
                <a:cubicBezTo>
                  <a:pt x="2611" y="324"/>
                  <a:pt x="2677" y="299"/>
                  <a:pt x="2620" y="317"/>
                </a:cubicBezTo>
                <a:cubicBezTo>
                  <a:pt x="2605" y="332"/>
                  <a:pt x="2585" y="344"/>
                  <a:pt x="2570" y="359"/>
                </a:cubicBezTo>
                <a:cubicBezTo>
                  <a:pt x="2518" y="411"/>
                  <a:pt x="2590" y="360"/>
                  <a:pt x="2528" y="400"/>
                </a:cubicBezTo>
                <a:cubicBezTo>
                  <a:pt x="2514" y="443"/>
                  <a:pt x="2462" y="479"/>
                  <a:pt x="2419" y="492"/>
                </a:cubicBezTo>
                <a:cubicBezTo>
                  <a:pt x="2366" y="528"/>
                  <a:pt x="2319" y="528"/>
                  <a:pt x="2253" y="534"/>
                </a:cubicBezTo>
                <a:cubicBezTo>
                  <a:pt x="2244" y="528"/>
                  <a:pt x="2234" y="525"/>
                  <a:pt x="2227" y="517"/>
                </a:cubicBezTo>
                <a:cubicBezTo>
                  <a:pt x="2214" y="502"/>
                  <a:pt x="2211" y="478"/>
                  <a:pt x="2194" y="467"/>
                </a:cubicBezTo>
                <a:cubicBezTo>
                  <a:pt x="2167" y="449"/>
                  <a:pt x="2146" y="427"/>
                  <a:pt x="2119" y="409"/>
                </a:cubicBezTo>
                <a:cubicBezTo>
                  <a:pt x="2071" y="339"/>
                  <a:pt x="1907" y="332"/>
                  <a:pt x="1835" y="325"/>
                </a:cubicBezTo>
                <a:cubicBezTo>
                  <a:pt x="1807" y="322"/>
                  <a:pt x="1748" y="315"/>
                  <a:pt x="1718" y="309"/>
                </a:cubicBezTo>
                <a:cubicBezTo>
                  <a:pt x="1707" y="307"/>
                  <a:pt x="1696" y="303"/>
                  <a:pt x="1685" y="300"/>
                </a:cubicBezTo>
                <a:cubicBezTo>
                  <a:pt x="1677" y="298"/>
                  <a:pt x="1651" y="292"/>
                  <a:pt x="1660" y="292"/>
                </a:cubicBezTo>
                <a:cubicBezTo>
                  <a:pt x="1716" y="292"/>
                  <a:pt x="1771" y="297"/>
                  <a:pt x="1827" y="300"/>
                </a:cubicBezTo>
                <a:cubicBezTo>
                  <a:pt x="1871" y="303"/>
                  <a:pt x="1916" y="306"/>
                  <a:pt x="1960" y="309"/>
                </a:cubicBezTo>
                <a:cubicBezTo>
                  <a:pt x="2025" y="352"/>
                  <a:pt x="1991" y="336"/>
                  <a:pt x="2061" y="359"/>
                </a:cubicBezTo>
                <a:cubicBezTo>
                  <a:pt x="2089" y="368"/>
                  <a:pt x="2111" y="400"/>
                  <a:pt x="2136" y="417"/>
                </a:cubicBezTo>
                <a:cubicBezTo>
                  <a:pt x="2174" y="474"/>
                  <a:pt x="2163" y="448"/>
                  <a:pt x="2177" y="492"/>
                </a:cubicBezTo>
                <a:cubicBezTo>
                  <a:pt x="2192" y="450"/>
                  <a:pt x="2178" y="448"/>
                  <a:pt x="2144" y="425"/>
                </a:cubicBezTo>
                <a:cubicBezTo>
                  <a:pt x="2123" y="393"/>
                  <a:pt x="2108" y="392"/>
                  <a:pt x="2077" y="375"/>
                </a:cubicBezTo>
                <a:cubicBezTo>
                  <a:pt x="2060" y="365"/>
                  <a:pt x="2046" y="348"/>
                  <a:pt x="2027" y="342"/>
                </a:cubicBezTo>
                <a:cubicBezTo>
                  <a:pt x="1952" y="318"/>
                  <a:pt x="1880" y="312"/>
                  <a:pt x="1802" y="300"/>
                </a:cubicBezTo>
                <a:cubicBezTo>
                  <a:pt x="1699" y="267"/>
                  <a:pt x="1600" y="259"/>
                  <a:pt x="1493" y="242"/>
                </a:cubicBezTo>
                <a:cubicBezTo>
                  <a:pt x="1424" y="231"/>
                  <a:pt x="1361" y="198"/>
                  <a:pt x="1293" y="183"/>
                </a:cubicBezTo>
                <a:cubicBezTo>
                  <a:pt x="1128" y="146"/>
                  <a:pt x="942" y="141"/>
                  <a:pt x="775" y="133"/>
                </a:cubicBezTo>
                <a:cubicBezTo>
                  <a:pt x="792" y="122"/>
                  <a:pt x="814" y="117"/>
                  <a:pt x="825" y="100"/>
                </a:cubicBezTo>
                <a:cubicBezTo>
                  <a:pt x="831" y="92"/>
                  <a:pt x="834" y="81"/>
                  <a:pt x="842" y="75"/>
                </a:cubicBezTo>
                <a:cubicBezTo>
                  <a:pt x="893" y="33"/>
                  <a:pt x="1091" y="27"/>
                  <a:pt x="1126" y="25"/>
                </a:cubicBezTo>
                <a:cubicBezTo>
                  <a:pt x="1151" y="16"/>
                  <a:pt x="1201" y="0"/>
                  <a:pt x="1201" y="0"/>
                </a:cubicBezTo>
                <a:cubicBezTo>
                  <a:pt x="1212" y="3"/>
                  <a:pt x="1225" y="1"/>
                  <a:pt x="1234" y="8"/>
                </a:cubicBezTo>
                <a:cubicBezTo>
                  <a:pt x="1241" y="13"/>
                  <a:pt x="1233" y="32"/>
                  <a:pt x="1242" y="33"/>
                </a:cubicBezTo>
                <a:cubicBezTo>
                  <a:pt x="1303" y="43"/>
                  <a:pt x="1365" y="38"/>
                  <a:pt x="1426" y="41"/>
                </a:cubicBezTo>
                <a:cubicBezTo>
                  <a:pt x="1525" y="62"/>
                  <a:pt x="1618" y="84"/>
                  <a:pt x="1718" y="100"/>
                </a:cubicBezTo>
                <a:cubicBezTo>
                  <a:pt x="1754" y="124"/>
                  <a:pt x="1795" y="129"/>
                  <a:pt x="1835" y="142"/>
                </a:cubicBezTo>
                <a:cubicBezTo>
                  <a:pt x="1852" y="148"/>
                  <a:pt x="1885" y="158"/>
                  <a:pt x="1885" y="158"/>
                </a:cubicBezTo>
                <a:cubicBezTo>
                  <a:pt x="1908" y="192"/>
                  <a:pt x="1941" y="201"/>
                  <a:pt x="1977" y="225"/>
                </a:cubicBezTo>
                <a:cubicBezTo>
                  <a:pt x="1985" y="231"/>
                  <a:pt x="2002" y="242"/>
                  <a:pt x="2002" y="242"/>
                </a:cubicBezTo>
                <a:cubicBezTo>
                  <a:pt x="2031" y="284"/>
                  <a:pt x="2077" y="314"/>
                  <a:pt x="2119" y="342"/>
                </a:cubicBezTo>
                <a:cubicBezTo>
                  <a:pt x="2127" y="348"/>
                  <a:pt x="2136" y="353"/>
                  <a:pt x="2144" y="359"/>
                </a:cubicBezTo>
                <a:cubicBezTo>
                  <a:pt x="2152" y="364"/>
                  <a:pt x="2169" y="375"/>
                  <a:pt x="2169" y="375"/>
                </a:cubicBezTo>
                <a:cubicBezTo>
                  <a:pt x="2216" y="444"/>
                  <a:pt x="2207" y="561"/>
                  <a:pt x="2278" y="609"/>
                </a:cubicBezTo>
                <a:cubicBezTo>
                  <a:pt x="2299" y="674"/>
                  <a:pt x="2296" y="654"/>
                  <a:pt x="2278" y="776"/>
                </a:cubicBezTo>
                <a:cubicBezTo>
                  <a:pt x="2277" y="785"/>
                  <a:pt x="2271" y="760"/>
                  <a:pt x="2269" y="751"/>
                </a:cubicBezTo>
                <a:cubicBezTo>
                  <a:pt x="2263" y="729"/>
                  <a:pt x="2258" y="706"/>
                  <a:pt x="2253" y="684"/>
                </a:cubicBezTo>
                <a:cubicBezTo>
                  <a:pt x="2242" y="636"/>
                  <a:pt x="2225" y="589"/>
                  <a:pt x="2211" y="542"/>
                </a:cubicBezTo>
                <a:cubicBezTo>
                  <a:pt x="2206" y="525"/>
                  <a:pt x="2206" y="504"/>
                  <a:pt x="2194" y="492"/>
                </a:cubicBezTo>
                <a:cubicBezTo>
                  <a:pt x="2188" y="486"/>
                  <a:pt x="2177" y="487"/>
                  <a:pt x="2169" y="484"/>
                </a:cubicBezTo>
                <a:cubicBezTo>
                  <a:pt x="2146" y="450"/>
                  <a:pt x="2113" y="441"/>
                  <a:pt x="2077" y="417"/>
                </a:cubicBezTo>
                <a:cubicBezTo>
                  <a:pt x="2048" y="398"/>
                  <a:pt x="2010" y="360"/>
                  <a:pt x="1977" y="350"/>
                </a:cubicBezTo>
                <a:cubicBezTo>
                  <a:pt x="1944" y="339"/>
                  <a:pt x="1910" y="328"/>
                  <a:pt x="1877" y="317"/>
                </a:cubicBezTo>
                <a:cubicBezTo>
                  <a:pt x="1855" y="320"/>
                  <a:pt x="1831" y="317"/>
                  <a:pt x="1810" y="325"/>
                </a:cubicBezTo>
                <a:cubicBezTo>
                  <a:pt x="1802" y="328"/>
                  <a:pt x="1828" y="329"/>
                  <a:pt x="1835" y="334"/>
                </a:cubicBezTo>
                <a:cubicBezTo>
                  <a:pt x="1854" y="347"/>
                  <a:pt x="1864" y="366"/>
                  <a:pt x="1877" y="384"/>
                </a:cubicBezTo>
                <a:cubicBezTo>
                  <a:pt x="1890" y="424"/>
                  <a:pt x="1896" y="443"/>
                  <a:pt x="1852" y="459"/>
                </a:cubicBezTo>
                <a:cubicBezTo>
                  <a:pt x="1860" y="484"/>
                  <a:pt x="1869" y="509"/>
                  <a:pt x="1877" y="534"/>
                </a:cubicBezTo>
                <a:cubicBezTo>
                  <a:pt x="1798" y="559"/>
                  <a:pt x="1854" y="459"/>
                  <a:pt x="1869" y="417"/>
                </a:cubicBezTo>
                <a:cubicBezTo>
                  <a:pt x="1866" y="398"/>
                  <a:pt x="1869" y="376"/>
                  <a:pt x="1860" y="359"/>
                </a:cubicBezTo>
                <a:cubicBezTo>
                  <a:pt x="1856" y="351"/>
                  <a:pt x="1844" y="352"/>
                  <a:pt x="1835" y="350"/>
                </a:cubicBezTo>
                <a:cubicBezTo>
                  <a:pt x="1799" y="343"/>
                  <a:pt x="1763" y="339"/>
                  <a:pt x="1727" y="334"/>
                </a:cubicBezTo>
                <a:cubicBezTo>
                  <a:pt x="1685" y="328"/>
                  <a:pt x="1601" y="317"/>
                  <a:pt x="1601" y="317"/>
                </a:cubicBezTo>
                <a:cubicBezTo>
                  <a:pt x="1599" y="316"/>
                  <a:pt x="1553" y="302"/>
                  <a:pt x="1551" y="300"/>
                </a:cubicBezTo>
                <a:cubicBezTo>
                  <a:pt x="1537" y="286"/>
                  <a:pt x="1529" y="267"/>
                  <a:pt x="1518" y="250"/>
                </a:cubicBezTo>
                <a:cubicBezTo>
                  <a:pt x="1516" y="246"/>
                  <a:pt x="1438" y="225"/>
                  <a:pt x="1434" y="225"/>
                </a:cubicBezTo>
                <a:cubicBezTo>
                  <a:pt x="1425" y="225"/>
                  <a:pt x="1451" y="230"/>
                  <a:pt x="1459" y="233"/>
                </a:cubicBezTo>
                <a:cubicBezTo>
                  <a:pt x="1501" y="273"/>
                  <a:pt x="1493" y="282"/>
                  <a:pt x="1485" y="342"/>
                </a:cubicBezTo>
                <a:cubicBezTo>
                  <a:pt x="1501" y="393"/>
                  <a:pt x="1518" y="408"/>
                  <a:pt x="1468" y="442"/>
                </a:cubicBezTo>
                <a:cubicBezTo>
                  <a:pt x="1465" y="434"/>
                  <a:pt x="1460" y="426"/>
                  <a:pt x="1459" y="417"/>
                </a:cubicBezTo>
                <a:cubicBezTo>
                  <a:pt x="1454" y="373"/>
                  <a:pt x="1466" y="326"/>
                  <a:pt x="1451" y="284"/>
                </a:cubicBezTo>
                <a:cubicBezTo>
                  <a:pt x="1444" y="265"/>
                  <a:pt x="1418" y="261"/>
                  <a:pt x="1401" y="250"/>
                </a:cubicBezTo>
                <a:cubicBezTo>
                  <a:pt x="1355" y="219"/>
                  <a:pt x="1258" y="213"/>
                  <a:pt x="1209" y="208"/>
                </a:cubicBezTo>
                <a:cubicBezTo>
                  <a:pt x="1178" y="205"/>
                  <a:pt x="1148" y="200"/>
                  <a:pt x="1117" y="200"/>
                </a:cubicBezTo>
                <a:cubicBezTo>
                  <a:pt x="1092" y="200"/>
                  <a:pt x="1167" y="205"/>
                  <a:pt x="1192" y="208"/>
                </a:cubicBezTo>
                <a:cubicBezTo>
                  <a:pt x="1212" y="263"/>
                  <a:pt x="1192" y="202"/>
                  <a:pt x="1209" y="300"/>
                </a:cubicBezTo>
                <a:cubicBezTo>
                  <a:pt x="1210" y="309"/>
                  <a:pt x="1214" y="317"/>
                  <a:pt x="1217" y="325"/>
                </a:cubicBezTo>
                <a:cubicBezTo>
                  <a:pt x="1220" y="333"/>
                  <a:pt x="1235" y="350"/>
                  <a:pt x="1226" y="350"/>
                </a:cubicBezTo>
                <a:cubicBezTo>
                  <a:pt x="1216" y="350"/>
                  <a:pt x="1215" y="333"/>
                  <a:pt x="1209" y="325"/>
                </a:cubicBezTo>
                <a:cubicBezTo>
                  <a:pt x="1198" y="290"/>
                  <a:pt x="1170" y="218"/>
                  <a:pt x="1142" y="200"/>
                </a:cubicBezTo>
                <a:cubicBezTo>
                  <a:pt x="1107" y="177"/>
                  <a:pt x="1076" y="164"/>
                  <a:pt x="1042" y="142"/>
                </a:cubicBezTo>
                <a:cubicBezTo>
                  <a:pt x="973" y="147"/>
                  <a:pt x="929" y="150"/>
                  <a:pt x="867" y="167"/>
                </a:cubicBezTo>
                <a:cubicBezTo>
                  <a:pt x="875" y="175"/>
                  <a:pt x="882" y="186"/>
                  <a:pt x="892" y="192"/>
                </a:cubicBezTo>
                <a:cubicBezTo>
                  <a:pt x="907" y="200"/>
                  <a:pt x="942" y="208"/>
                  <a:pt x="942" y="208"/>
                </a:cubicBezTo>
                <a:cubicBezTo>
                  <a:pt x="972" y="228"/>
                  <a:pt x="972" y="246"/>
                  <a:pt x="992" y="275"/>
                </a:cubicBezTo>
                <a:cubicBezTo>
                  <a:pt x="989" y="306"/>
                  <a:pt x="1001" y="342"/>
                  <a:pt x="984" y="367"/>
                </a:cubicBezTo>
                <a:cubicBezTo>
                  <a:pt x="971" y="386"/>
                  <a:pt x="979" y="322"/>
                  <a:pt x="975" y="300"/>
                </a:cubicBezTo>
                <a:cubicBezTo>
                  <a:pt x="973" y="291"/>
                  <a:pt x="971" y="283"/>
                  <a:pt x="967" y="275"/>
                </a:cubicBezTo>
                <a:cubicBezTo>
                  <a:pt x="933" y="213"/>
                  <a:pt x="945" y="228"/>
                  <a:pt x="883" y="208"/>
                </a:cubicBezTo>
                <a:cubicBezTo>
                  <a:pt x="866" y="203"/>
                  <a:pt x="833" y="192"/>
                  <a:pt x="833" y="192"/>
                </a:cubicBezTo>
                <a:cubicBezTo>
                  <a:pt x="691" y="209"/>
                  <a:pt x="814" y="205"/>
                  <a:pt x="858" y="217"/>
                </a:cubicBezTo>
                <a:cubicBezTo>
                  <a:pt x="893" y="239"/>
                  <a:pt x="901" y="273"/>
                  <a:pt x="925" y="309"/>
                </a:cubicBezTo>
                <a:cubicBezTo>
                  <a:pt x="931" y="317"/>
                  <a:pt x="942" y="334"/>
                  <a:pt x="942" y="334"/>
                </a:cubicBezTo>
                <a:cubicBezTo>
                  <a:pt x="954" y="371"/>
                  <a:pt x="972" y="454"/>
                  <a:pt x="942" y="484"/>
                </a:cubicBezTo>
                <a:cubicBezTo>
                  <a:pt x="917" y="509"/>
                  <a:pt x="876" y="531"/>
                  <a:pt x="842" y="542"/>
                </a:cubicBezTo>
                <a:cubicBezTo>
                  <a:pt x="834" y="548"/>
                  <a:pt x="808" y="555"/>
                  <a:pt x="817" y="559"/>
                </a:cubicBezTo>
                <a:cubicBezTo>
                  <a:pt x="846" y="570"/>
                  <a:pt x="878" y="563"/>
                  <a:pt x="909" y="567"/>
                </a:cubicBezTo>
                <a:cubicBezTo>
                  <a:pt x="951" y="573"/>
                  <a:pt x="992" y="595"/>
                  <a:pt x="1034" y="601"/>
                </a:cubicBezTo>
                <a:cubicBezTo>
                  <a:pt x="1084" y="608"/>
                  <a:pt x="1134" y="609"/>
                  <a:pt x="1184" y="617"/>
                </a:cubicBezTo>
                <a:cubicBezTo>
                  <a:pt x="1447" y="658"/>
                  <a:pt x="1719" y="701"/>
                  <a:pt x="1985" y="701"/>
                </a:cubicBezTo>
              </a:path>
            </a:pathLst>
          </a:custGeom>
          <a:solidFill>
            <a:schemeClr val="accent1"/>
          </a:solidFill>
          <a:ln w="12700" cap="sq" cmpd="sng">
            <a:solidFill>
              <a:schemeClr val="tx1"/>
            </a:solidFill>
            <a:prstDash val="solid"/>
            <a:round/>
            <a:headEnd type="none" w="sm" len="sm"/>
            <a:tailEnd type="none" w="sm" len="sm"/>
          </a:ln>
        </p:spPr>
        <p:txBody>
          <a:bodyPr wrap="none" anchor="ctr"/>
          <a:lstStyle/>
          <a:p>
            <a:endParaRPr lang="en-GB"/>
          </a:p>
        </p:txBody>
      </p:sp>
      <p:sp>
        <p:nvSpPr>
          <p:cNvPr id="53266" name="Freeform 18"/>
          <p:cNvSpPr>
            <a:spLocks/>
          </p:cNvSpPr>
          <p:nvPr/>
        </p:nvSpPr>
        <p:spPr bwMode="auto">
          <a:xfrm>
            <a:off x="4953000" y="4114800"/>
            <a:ext cx="1422400" cy="574675"/>
          </a:xfrm>
          <a:custGeom>
            <a:avLst/>
            <a:gdLst>
              <a:gd name="T0" fmla="*/ 2147483647 w 3105"/>
              <a:gd name="T1" fmla="*/ 2147483647 h 1237"/>
              <a:gd name="T2" fmla="*/ 2147483647 w 3105"/>
              <a:gd name="T3" fmla="*/ 2147483647 h 1237"/>
              <a:gd name="T4" fmla="*/ 2147483647 w 3105"/>
              <a:gd name="T5" fmla="*/ 2147483647 h 1237"/>
              <a:gd name="T6" fmla="*/ 2147483647 w 3105"/>
              <a:gd name="T7" fmla="*/ 2147483647 h 1237"/>
              <a:gd name="T8" fmla="*/ 2147483647 w 3105"/>
              <a:gd name="T9" fmla="*/ 2147483647 h 1237"/>
              <a:gd name="T10" fmla="*/ 2147483647 w 3105"/>
              <a:gd name="T11" fmla="*/ 2147483647 h 1237"/>
              <a:gd name="T12" fmla="*/ 2147483647 w 3105"/>
              <a:gd name="T13" fmla="*/ 2147483647 h 1237"/>
              <a:gd name="T14" fmla="*/ 2147483647 w 3105"/>
              <a:gd name="T15" fmla="*/ 2147483647 h 1237"/>
              <a:gd name="T16" fmla="*/ 2147483647 w 3105"/>
              <a:gd name="T17" fmla="*/ 2147483647 h 1237"/>
              <a:gd name="T18" fmla="*/ 2147483647 w 3105"/>
              <a:gd name="T19" fmla="*/ 2147483647 h 1237"/>
              <a:gd name="T20" fmla="*/ 2147483647 w 3105"/>
              <a:gd name="T21" fmla="*/ 2147483647 h 1237"/>
              <a:gd name="T22" fmla="*/ 2147483647 w 3105"/>
              <a:gd name="T23" fmla="*/ 2147483647 h 1237"/>
              <a:gd name="T24" fmla="*/ 2147483647 w 3105"/>
              <a:gd name="T25" fmla="*/ 2147483647 h 1237"/>
              <a:gd name="T26" fmla="*/ 2147483647 w 3105"/>
              <a:gd name="T27" fmla="*/ 2147483647 h 1237"/>
              <a:gd name="T28" fmla="*/ 2147483647 w 3105"/>
              <a:gd name="T29" fmla="*/ 2147483647 h 1237"/>
              <a:gd name="T30" fmla="*/ 2147483647 w 3105"/>
              <a:gd name="T31" fmla="*/ 2147483647 h 1237"/>
              <a:gd name="T32" fmla="*/ 2147483647 w 3105"/>
              <a:gd name="T33" fmla="*/ 2147483647 h 1237"/>
              <a:gd name="T34" fmla="*/ 2147483647 w 3105"/>
              <a:gd name="T35" fmla="*/ 2147483647 h 1237"/>
              <a:gd name="T36" fmla="*/ 2147483647 w 3105"/>
              <a:gd name="T37" fmla="*/ 2147483647 h 1237"/>
              <a:gd name="T38" fmla="*/ 2147483647 w 3105"/>
              <a:gd name="T39" fmla="*/ 2147483647 h 1237"/>
              <a:gd name="T40" fmla="*/ 2147483647 w 3105"/>
              <a:gd name="T41" fmla="*/ 2147483647 h 1237"/>
              <a:gd name="T42" fmla="*/ 2147483647 w 3105"/>
              <a:gd name="T43" fmla="*/ 2147483647 h 1237"/>
              <a:gd name="T44" fmla="*/ 2147483647 w 3105"/>
              <a:gd name="T45" fmla="*/ 2147483647 h 1237"/>
              <a:gd name="T46" fmla="*/ 2147483647 w 3105"/>
              <a:gd name="T47" fmla="*/ 2147483647 h 1237"/>
              <a:gd name="T48" fmla="*/ 2147483647 w 3105"/>
              <a:gd name="T49" fmla="*/ 2147483647 h 1237"/>
              <a:gd name="T50" fmla="*/ 2147483647 w 3105"/>
              <a:gd name="T51" fmla="*/ 2147483647 h 1237"/>
              <a:gd name="T52" fmla="*/ 2147483647 w 3105"/>
              <a:gd name="T53" fmla="*/ 2147483647 h 1237"/>
              <a:gd name="T54" fmla="*/ 2147483647 w 3105"/>
              <a:gd name="T55" fmla="*/ 2147483647 h 1237"/>
              <a:gd name="T56" fmla="*/ 2147483647 w 3105"/>
              <a:gd name="T57" fmla="*/ 2147483647 h 1237"/>
              <a:gd name="T58" fmla="*/ 2147483647 w 3105"/>
              <a:gd name="T59" fmla="*/ 2147483647 h 1237"/>
              <a:gd name="T60" fmla="*/ 2147483647 w 3105"/>
              <a:gd name="T61" fmla="*/ 2147483647 h 1237"/>
              <a:gd name="T62" fmla="*/ 2147483647 w 3105"/>
              <a:gd name="T63" fmla="*/ 2147483647 h 1237"/>
              <a:gd name="T64" fmla="*/ 2147483647 w 3105"/>
              <a:gd name="T65" fmla="*/ 2147483647 h 1237"/>
              <a:gd name="T66" fmla="*/ 2147483647 w 3105"/>
              <a:gd name="T67" fmla="*/ 2147483647 h 1237"/>
              <a:gd name="T68" fmla="*/ 2147483647 w 3105"/>
              <a:gd name="T69" fmla="*/ 2147483647 h 1237"/>
              <a:gd name="T70" fmla="*/ 2147483647 w 3105"/>
              <a:gd name="T71" fmla="*/ 2147483647 h 1237"/>
              <a:gd name="T72" fmla="*/ 2147483647 w 3105"/>
              <a:gd name="T73" fmla="*/ 2147483647 h 1237"/>
              <a:gd name="T74" fmla="*/ 2147483647 w 3105"/>
              <a:gd name="T75" fmla="*/ 2147483647 h 1237"/>
              <a:gd name="T76" fmla="*/ 2147483647 w 3105"/>
              <a:gd name="T77" fmla="*/ 2147483647 h 1237"/>
              <a:gd name="T78" fmla="*/ 2147483647 w 3105"/>
              <a:gd name="T79" fmla="*/ 2147483647 h 1237"/>
              <a:gd name="T80" fmla="*/ 2147483647 w 3105"/>
              <a:gd name="T81" fmla="*/ 2147483647 h 1237"/>
              <a:gd name="T82" fmla="*/ 2147483647 w 3105"/>
              <a:gd name="T83" fmla="*/ 2147483647 h 1237"/>
              <a:gd name="T84" fmla="*/ 2147483647 w 3105"/>
              <a:gd name="T85" fmla="*/ 2147483647 h 1237"/>
              <a:gd name="T86" fmla="*/ 2147483647 w 3105"/>
              <a:gd name="T87" fmla="*/ 2147483647 h 1237"/>
              <a:gd name="T88" fmla="*/ 2147483647 w 3105"/>
              <a:gd name="T89" fmla="*/ 2147483647 h 1237"/>
              <a:gd name="T90" fmla="*/ 2147483647 w 3105"/>
              <a:gd name="T91" fmla="*/ 2147483647 h 1237"/>
              <a:gd name="T92" fmla="*/ 2147483647 w 3105"/>
              <a:gd name="T93" fmla="*/ 2147483647 h 1237"/>
              <a:gd name="T94" fmla="*/ 2147483647 w 3105"/>
              <a:gd name="T95" fmla="*/ 2147483647 h 1237"/>
              <a:gd name="T96" fmla="*/ 2147483647 w 3105"/>
              <a:gd name="T97" fmla="*/ 2147483647 h 1237"/>
              <a:gd name="T98" fmla="*/ 2147483647 w 3105"/>
              <a:gd name="T99" fmla="*/ 2147483647 h 1237"/>
              <a:gd name="T100" fmla="*/ 2147483647 w 3105"/>
              <a:gd name="T101" fmla="*/ 2147483647 h 1237"/>
              <a:gd name="T102" fmla="*/ 2147483647 w 3105"/>
              <a:gd name="T103" fmla="*/ 2147483647 h 1237"/>
              <a:gd name="T104" fmla="*/ 2147483647 w 3105"/>
              <a:gd name="T105" fmla="*/ 2147483647 h 1237"/>
              <a:gd name="T106" fmla="*/ 2147483647 w 3105"/>
              <a:gd name="T107" fmla="*/ 2147483647 h 123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105"/>
              <a:gd name="T163" fmla="*/ 0 h 1237"/>
              <a:gd name="T164" fmla="*/ 3105 w 3105"/>
              <a:gd name="T165" fmla="*/ 1237 h 123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105" h="1237">
                <a:moveTo>
                  <a:pt x="833" y="175"/>
                </a:moveTo>
                <a:cubicBezTo>
                  <a:pt x="800" y="124"/>
                  <a:pt x="720" y="137"/>
                  <a:pt x="666" y="133"/>
                </a:cubicBezTo>
                <a:cubicBezTo>
                  <a:pt x="528" y="141"/>
                  <a:pt x="494" y="143"/>
                  <a:pt x="383" y="183"/>
                </a:cubicBezTo>
                <a:cubicBezTo>
                  <a:pt x="347" y="196"/>
                  <a:pt x="319" y="213"/>
                  <a:pt x="282" y="225"/>
                </a:cubicBezTo>
                <a:cubicBezTo>
                  <a:pt x="274" y="228"/>
                  <a:pt x="257" y="233"/>
                  <a:pt x="257" y="233"/>
                </a:cubicBezTo>
                <a:cubicBezTo>
                  <a:pt x="208" y="266"/>
                  <a:pt x="146" y="296"/>
                  <a:pt x="107" y="342"/>
                </a:cubicBezTo>
                <a:cubicBezTo>
                  <a:pt x="93" y="359"/>
                  <a:pt x="78" y="375"/>
                  <a:pt x="65" y="392"/>
                </a:cubicBezTo>
                <a:cubicBezTo>
                  <a:pt x="53" y="408"/>
                  <a:pt x="32" y="442"/>
                  <a:pt x="32" y="442"/>
                </a:cubicBezTo>
                <a:cubicBezTo>
                  <a:pt x="24" y="467"/>
                  <a:pt x="15" y="492"/>
                  <a:pt x="7" y="517"/>
                </a:cubicBezTo>
                <a:cubicBezTo>
                  <a:pt x="24" y="572"/>
                  <a:pt x="0" y="514"/>
                  <a:pt x="40" y="559"/>
                </a:cubicBezTo>
                <a:cubicBezTo>
                  <a:pt x="86" y="611"/>
                  <a:pt x="75" y="625"/>
                  <a:pt x="149" y="651"/>
                </a:cubicBezTo>
                <a:cubicBezTo>
                  <a:pt x="238" y="645"/>
                  <a:pt x="338" y="651"/>
                  <a:pt x="416" y="601"/>
                </a:cubicBezTo>
                <a:cubicBezTo>
                  <a:pt x="434" y="574"/>
                  <a:pt x="456" y="562"/>
                  <a:pt x="474" y="534"/>
                </a:cubicBezTo>
                <a:cubicBezTo>
                  <a:pt x="474" y="534"/>
                  <a:pt x="480" y="551"/>
                  <a:pt x="483" y="559"/>
                </a:cubicBezTo>
                <a:cubicBezTo>
                  <a:pt x="486" y="567"/>
                  <a:pt x="488" y="576"/>
                  <a:pt x="491" y="584"/>
                </a:cubicBezTo>
                <a:cubicBezTo>
                  <a:pt x="485" y="527"/>
                  <a:pt x="496" y="493"/>
                  <a:pt x="441" y="476"/>
                </a:cubicBezTo>
                <a:cubicBezTo>
                  <a:pt x="416" y="459"/>
                  <a:pt x="395" y="451"/>
                  <a:pt x="366" y="442"/>
                </a:cubicBezTo>
                <a:cubicBezTo>
                  <a:pt x="353" y="403"/>
                  <a:pt x="333" y="350"/>
                  <a:pt x="374" y="317"/>
                </a:cubicBezTo>
                <a:cubicBezTo>
                  <a:pt x="390" y="304"/>
                  <a:pt x="413" y="305"/>
                  <a:pt x="433" y="300"/>
                </a:cubicBezTo>
                <a:cubicBezTo>
                  <a:pt x="501" y="309"/>
                  <a:pt x="505" y="302"/>
                  <a:pt x="525" y="359"/>
                </a:cubicBezTo>
                <a:cubicBezTo>
                  <a:pt x="515" y="460"/>
                  <a:pt x="530" y="466"/>
                  <a:pt x="441" y="450"/>
                </a:cubicBezTo>
                <a:cubicBezTo>
                  <a:pt x="459" y="423"/>
                  <a:pt x="481" y="407"/>
                  <a:pt x="491" y="375"/>
                </a:cubicBezTo>
                <a:cubicBezTo>
                  <a:pt x="488" y="362"/>
                  <a:pt x="486" y="307"/>
                  <a:pt x="449" y="350"/>
                </a:cubicBezTo>
                <a:cubicBezTo>
                  <a:pt x="438" y="363"/>
                  <a:pt x="433" y="400"/>
                  <a:pt x="433" y="400"/>
                </a:cubicBezTo>
                <a:cubicBezTo>
                  <a:pt x="436" y="417"/>
                  <a:pt x="431" y="437"/>
                  <a:pt x="441" y="450"/>
                </a:cubicBezTo>
                <a:cubicBezTo>
                  <a:pt x="454" y="467"/>
                  <a:pt x="472" y="434"/>
                  <a:pt x="483" y="417"/>
                </a:cubicBezTo>
                <a:cubicBezTo>
                  <a:pt x="502" y="359"/>
                  <a:pt x="516" y="362"/>
                  <a:pt x="474" y="375"/>
                </a:cubicBezTo>
                <a:cubicBezTo>
                  <a:pt x="456" y="430"/>
                  <a:pt x="447" y="473"/>
                  <a:pt x="483" y="526"/>
                </a:cubicBezTo>
                <a:cubicBezTo>
                  <a:pt x="503" y="589"/>
                  <a:pt x="487" y="656"/>
                  <a:pt x="433" y="693"/>
                </a:cubicBezTo>
                <a:cubicBezTo>
                  <a:pt x="447" y="737"/>
                  <a:pt x="434" y="713"/>
                  <a:pt x="491" y="751"/>
                </a:cubicBezTo>
                <a:cubicBezTo>
                  <a:pt x="499" y="757"/>
                  <a:pt x="516" y="768"/>
                  <a:pt x="516" y="768"/>
                </a:cubicBezTo>
                <a:cubicBezTo>
                  <a:pt x="536" y="763"/>
                  <a:pt x="559" y="764"/>
                  <a:pt x="575" y="751"/>
                </a:cubicBezTo>
                <a:cubicBezTo>
                  <a:pt x="628" y="708"/>
                  <a:pt x="553" y="738"/>
                  <a:pt x="616" y="718"/>
                </a:cubicBezTo>
                <a:cubicBezTo>
                  <a:pt x="622" y="710"/>
                  <a:pt x="626" y="700"/>
                  <a:pt x="633" y="693"/>
                </a:cubicBezTo>
                <a:cubicBezTo>
                  <a:pt x="640" y="686"/>
                  <a:pt x="652" y="684"/>
                  <a:pt x="658" y="676"/>
                </a:cubicBezTo>
                <a:cubicBezTo>
                  <a:pt x="669" y="662"/>
                  <a:pt x="667" y="642"/>
                  <a:pt x="675" y="626"/>
                </a:cubicBezTo>
                <a:cubicBezTo>
                  <a:pt x="703" y="570"/>
                  <a:pt x="681" y="631"/>
                  <a:pt x="700" y="576"/>
                </a:cubicBezTo>
                <a:cubicBezTo>
                  <a:pt x="706" y="559"/>
                  <a:pt x="711" y="543"/>
                  <a:pt x="717" y="526"/>
                </a:cubicBezTo>
                <a:cubicBezTo>
                  <a:pt x="723" y="509"/>
                  <a:pt x="733" y="476"/>
                  <a:pt x="733" y="476"/>
                </a:cubicBezTo>
                <a:cubicBezTo>
                  <a:pt x="730" y="454"/>
                  <a:pt x="729" y="431"/>
                  <a:pt x="725" y="409"/>
                </a:cubicBezTo>
                <a:cubicBezTo>
                  <a:pt x="724" y="400"/>
                  <a:pt x="717" y="375"/>
                  <a:pt x="717" y="384"/>
                </a:cubicBezTo>
                <a:cubicBezTo>
                  <a:pt x="717" y="398"/>
                  <a:pt x="722" y="411"/>
                  <a:pt x="725" y="425"/>
                </a:cubicBezTo>
                <a:cubicBezTo>
                  <a:pt x="718" y="572"/>
                  <a:pt x="752" y="578"/>
                  <a:pt x="658" y="642"/>
                </a:cubicBezTo>
                <a:cubicBezTo>
                  <a:pt x="650" y="648"/>
                  <a:pt x="683" y="626"/>
                  <a:pt x="683" y="626"/>
                </a:cubicBezTo>
                <a:cubicBezTo>
                  <a:pt x="686" y="618"/>
                  <a:pt x="682" y="601"/>
                  <a:pt x="691" y="601"/>
                </a:cubicBezTo>
                <a:cubicBezTo>
                  <a:pt x="701" y="601"/>
                  <a:pt x="708" y="616"/>
                  <a:pt x="708" y="626"/>
                </a:cubicBezTo>
                <a:cubicBezTo>
                  <a:pt x="708" y="656"/>
                  <a:pt x="641" y="684"/>
                  <a:pt x="641" y="684"/>
                </a:cubicBezTo>
                <a:cubicBezTo>
                  <a:pt x="630" y="718"/>
                  <a:pt x="633" y="727"/>
                  <a:pt x="583" y="743"/>
                </a:cubicBezTo>
                <a:cubicBezTo>
                  <a:pt x="566" y="748"/>
                  <a:pt x="533" y="759"/>
                  <a:pt x="533" y="759"/>
                </a:cubicBezTo>
                <a:cubicBezTo>
                  <a:pt x="541" y="762"/>
                  <a:pt x="549" y="768"/>
                  <a:pt x="558" y="768"/>
                </a:cubicBezTo>
                <a:cubicBezTo>
                  <a:pt x="589" y="768"/>
                  <a:pt x="621" y="768"/>
                  <a:pt x="650" y="759"/>
                </a:cubicBezTo>
                <a:cubicBezTo>
                  <a:pt x="662" y="755"/>
                  <a:pt x="671" y="718"/>
                  <a:pt x="675" y="709"/>
                </a:cubicBezTo>
                <a:cubicBezTo>
                  <a:pt x="692" y="676"/>
                  <a:pt x="704" y="640"/>
                  <a:pt x="725" y="609"/>
                </a:cubicBezTo>
                <a:cubicBezTo>
                  <a:pt x="733" y="584"/>
                  <a:pt x="742" y="559"/>
                  <a:pt x="750" y="534"/>
                </a:cubicBezTo>
                <a:cubicBezTo>
                  <a:pt x="748" y="523"/>
                  <a:pt x="747" y="416"/>
                  <a:pt x="725" y="484"/>
                </a:cubicBezTo>
                <a:cubicBezTo>
                  <a:pt x="718" y="533"/>
                  <a:pt x="707" y="597"/>
                  <a:pt x="683" y="642"/>
                </a:cubicBezTo>
                <a:cubicBezTo>
                  <a:pt x="669" y="669"/>
                  <a:pt x="659" y="702"/>
                  <a:pt x="633" y="718"/>
                </a:cubicBezTo>
                <a:cubicBezTo>
                  <a:pt x="625" y="723"/>
                  <a:pt x="598" y="732"/>
                  <a:pt x="608" y="734"/>
                </a:cubicBezTo>
                <a:cubicBezTo>
                  <a:pt x="630" y="738"/>
                  <a:pt x="653" y="729"/>
                  <a:pt x="675" y="726"/>
                </a:cubicBezTo>
                <a:cubicBezTo>
                  <a:pt x="667" y="729"/>
                  <a:pt x="650" y="743"/>
                  <a:pt x="650" y="734"/>
                </a:cubicBezTo>
                <a:cubicBezTo>
                  <a:pt x="650" y="724"/>
                  <a:pt x="668" y="725"/>
                  <a:pt x="675" y="718"/>
                </a:cubicBezTo>
                <a:cubicBezTo>
                  <a:pt x="694" y="699"/>
                  <a:pt x="702" y="665"/>
                  <a:pt x="717" y="642"/>
                </a:cubicBezTo>
                <a:cubicBezTo>
                  <a:pt x="717" y="642"/>
                  <a:pt x="700" y="653"/>
                  <a:pt x="691" y="659"/>
                </a:cubicBezTo>
                <a:cubicBezTo>
                  <a:pt x="672" y="689"/>
                  <a:pt x="658" y="698"/>
                  <a:pt x="625" y="709"/>
                </a:cubicBezTo>
                <a:cubicBezTo>
                  <a:pt x="558" y="754"/>
                  <a:pt x="596" y="736"/>
                  <a:pt x="525" y="759"/>
                </a:cubicBezTo>
                <a:cubicBezTo>
                  <a:pt x="516" y="762"/>
                  <a:pt x="499" y="768"/>
                  <a:pt x="499" y="768"/>
                </a:cubicBezTo>
                <a:cubicBezTo>
                  <a:pt x="438" y="755"/>
                  <a:pt x="463" y="756"/>
                  <a:pt x="433" y="709"/>
                </a:cubicBezTo>
                <a:cubicBezTo>
                  <a:pt x="493" y="690"/>
                  <a:pt x="488" y="701"/>
                  <a:pt x="508" y="642"/>
                </a:cubicBezTo>
                <a:cubicBezTo>
                  <a:pt x="505" y="612"/>
                  <a:pt x="521" y="572"/>
                  <a:pt x="499" y="551"/>
                </a:cubicBezTo>
                <a:cubicBezTo>
                  <a:pt x="485" y="537"/>
                  <a:pt x="477" y="584"/>
                  <a:pt x="466" y="601"/>
                </a:cubicBezTo>
                <a:cubicBezTo>
                  <a:pt x="450" y="626"/>
                  <a:pt x="417" y="634"/>
                  <a:pt x="391" y="642"/>
                </a:cubicBezTo>
                <a:cubicBezTo>
                  <a:pt x="228" y="636"/>
                  <a:pt x="210" y="654"/>
                  <a:pt x="107" y="617"/>
                </a:cubicBezTo>
                <a:cubicBezTo>
                  <a:pt x="58" y="545"/>
                  <a:pt x="124" y="635"/>
                  <a:pt x="65" y="576"/>
                </a:cubicBezTo>
                <a:cubicBezTo>
                  <a:pt x="26" y="537"/>
                  <a:pt x="75" y="560"/>
                  <a:pt x="24" y="542"/>
                </a:cubicBezTo>
                <a:cubicBezTo>
                  <a:pt x="28" y="627"/>
                  <a:pt x="10" y="738"/>
                  <a:pt x="90" y="793"/>
                </a:cubicBezTo>
                <a:cubicBezTo>
                  <a:pt x="111" y="851"/>
                  <a:pt x="148" y="901"/>
                  <a:pt x="199" y="935"/>
                </a:cubicBezTo>
                <a:cubicBezTo>
                  <a:pt x="235" y="987"/>
                  <a:pt x="285" y="1006"/>
                  <a:pt x="341" y="1026"/>
                </a:cubicBezTo>
                <a:cubicBezTo>
                  <a:pt x="424" y="1056"/>
                  <a:pt x="503" y="1084"/>
                  <a:pt x="591" y="1093"/>
                </a:cubicBezTo>
                <a:cubicBezTo>
                  <a:pt x="727" y="1088"/>
                  <a:pt x="789" y="1074"/>
                  <a:pt x="900" y="1110"/>
                </a:cubicBezTo>
                <a:cubicBezTo>
                  <a:pt x="908" y="1116"/>
                  <a:pt x="916" y="1123"/>
                  <a:pt x="925" y="1127"/>
                </a:cubicBezTo>
                <a:cubicBezTo>
                  <a:pt x="941" y="1134"/>
                  <a:pt x="975" y="1143"/>
                  <a:pt x="975" y="1143"/>
                </a:cubicBezTo>
                <a:cubicBezTo>
                  <a:pt x="1054" y="1197"/>
                  <a:pt x="1113" y="1223"/>
                  <a:pt x="1209" y="1235"/>
                </a:cubicBezTo>
                <a:cubicBezTo>
                  <a:pt x="1273" y="1232"/>
                  <a:pt x="1338" y="1237"/>
                  <a:pt x="1401" y="1227"/>
                </a:cubicBezTo>
                <a:cubicBezTo>
                  <a:pt x="1411" y="1225"/>
                  <a:pt x="1420" y="1212"/>
                  <a:pt x="1418" y="1202"/>
                </a:cubicBezTo>
                <a:cubicBezTo>
                  <a:pt x="1416" y="1193"/>
                  <a:pt x="1401" y="1196"/>
                  <a:pt x="1393" y="1193"/>
                </a:cubicBezTo>
                <a:cubicBezTo>
                  <a:pt x="1376" y="1187"/>
                  <a:pt x="1343" y="1177"/>
                  <a:pt x="1343" y="1177"/>
                </a:cubicBezTo>
                <a:cubicBezTo>
                  <a:pt x="1308" y="1153"/>
                  <a:pt x="1277" y="1125"/>
                  <a:pt x="1242" y="1102"/>
                </a:cubicBezTo>
                <a:cubicBezTo>
                  <a:pt x="1286" y="1086"/>
                  <a:pt x="1325" y="1114"/>
                  <a:pt x="1368" y="1127"/>
                </a:cubicBezTo>
                <a:cubicBezTo>
                  <a:pt x="1431" y="1146"/>
                  <a:pt x="1503" y="1146"/>
                  <a:pt x="1568" y="1152"/>
                </a:cubicBezTo>
                <a:cubicBezTo>
                  <a:pt x="1649" y="1149"/>
                  <a:pt x="1730" y="1150"/>
                  <a:pt x="1810" y="1143"/>
                </a:cubicBezTo>
                <a:cubicBezTo>
                  <a:pt x="1839" y="1141"/>
                  <a:pt x="1859" y="1125"/>
                  <a:pt x="1885" y="1118"/>
                </a:cubicBezTo>
                <a:cubicBezTo>
                  <a:pt x="1942" y="1104"/>
                  <a:pt x="1997" y="1088"/>
                  <a:pt x="2052" y="1068"/>
                </a:cubicBezTo>
                <a:cubicBezTo>
                  <a:pt x="2091" y="1029"/>
                  <a:pt x="2067" y="1049"/>
                  <a:pt x="2127" y="1010"/>
                </a:cubicBezTo>
                <a:cubicBezTo>
                  <a:pt x="2155" y="992"/>
                  <a:pt x="2166" y="962"/>
                  <a:pt x="2194" y="943"/>
                </a:cubicBezTo>
                <a:cubicBezTo>
                  <a:pt x="2213" y="915"/>
                  <a:pt x="2247" y="878"/>
                  <a:pt x="2278" y="868"/>
                </a:cubicBezTo>
                <a:cubicBezTo>
                  <a:pt x="2300" y="903"/>
                  <a:pt x="2331" y="922"/>
                  <a:pt x="2369" y="935"/>
                </a:cubicBezTo>
                <a:cubicBezTo>
                  <a:pt x="2386" y="941"/>
                  <a:pt x="2419" y="951"/>
                  <a:pt x="2419" y="951"/>
                </a:cubicBezTo>
                <a:cubicBezTo>
                  <a:pt x="2598" y="948"/>
                  <a:pt x="2863" y="982"/>
                  <a:pt x="3062" y="918"/>
                </a:cubicBezTo>
                <a:cubicBezTo>
                  <a:pt x="3101" y="861"/>
                  <a:pt x="3105" y="870"/>
                  <a:pt x="3029" y="860"/>
                </a:cubicBezTo>
                <a:cubicBezTo>
                  <a:pt x="3005" y="851"/>
                  <a:pt x="2977" y="846"/>
                  <a:pt x="2954" y="834"/>
                </a:cubicBezTo>
                <a:cubicBezTo>
                  <a:pt x="2916" y="815"/>
                  <a:pt x="2896" y="782"/>
                  <a:pt x="2854" y="768"/>
                </a:cubicBezTo>
                <a:cubicBezTo>
                  <a:pt x="2767" y="709"/>
                  <a:pt x="2618" y="704"/>
                  <a:pt x="2520" y="693"/>
                </a:cubicBezTo>
                <a:cubicBezTo>
                  <a:pt x="2492" y="690"/>
                  <a:pt x="2436" y="684"/>
                  <a:pt x="2436" y="684"/>
                </a:cubicBezTo>
                <a:cubicBezTo>
                  <a:pt x="2425" y="681"/>
                  <a:pt x="2408" y="686"/>
                  <a:pt x="2403" y="676"/>
                </a:cubicBezTo>
                <a:cubicBezTo>
                  <a:pt x="2399" y="668"/>
                  <a:pt x="2419" y="670"/>
                  <a:pt x="2428" y="668"/>
                </a:cubicBezTo>
                <a:cubicBezTo>
                  <a:pt x="2450" y="664"/>
                  <a:pt x="2473" y="662"/>
                  <a:pt x="2495" y="659"/>
                </a:cubicBezTo>
                <a:cubicBezTo>
                  <a:pt x="2523" y="656"/>
                  <a:pt x="2550" y="654"/>
                  <a:pt x="2578" y="651"/>
                </a:cubicBezTo>
                <a:cubicBezTo>
                  <a:pt x="2608" y="643"/>
                  <a:pt x="2638" y="638"/>
                  <a:pt x="2662" y="617"/>
                </a:cubicBezTo>
                <a:cubicBezTo>
                  <a:pt x="2694" y="589"/>
                  <a:pt x="2718" y="548"/>
                  <a:pt x="2753" y="526"/>
                </a:cubicBezTo>
                <a:cubicBezTo>
                  <a:pt x="2759" y="518"/>
                  <a:pt x="2765" y="510"/>
                  <a:pt x="2770" y="501"/>
                </a:cubicBezTo>
                <a:cubicBezTo>
                  <a:pt x="2774" y="493"/>
                  <a:pt x="2774" y="484"/>
                  <a:pt x="2778" y="476"/>
                </a:cubicBezTo>
                <a:cubicBezTo>
                  <a:pt x="2788" y="458"/>
                  <a:pt x="2812" y="425"/>
                  <a:pt x="2812" y="425"/>
                </a:cubicBezTo>
                <a:cubicBezTo>
                  <a:pt x="2827" y="379"/>
                  <a:pt x="2860" y="340"/>
                  <a:pt x="2887" y="300"/>
                </a:cubicBezTo>
                <a:cubicBezTo>
                  <a:pt x="2933" y="233"/>
                  <a:pt x="2876" y="317"/>
                  <a:pt x="2920" y="250"/>
                </a:cubicBezTo>
                <a:cubicBezTo>
                  <a:pt x="2926" y="242"/>
                  <a:pt x="2937" y="225"/>
                  <a:pt x="2937" y="225"/>
                </a:cubicBezTo>
                <a:cubicBezTo>
                  <a:pt x="2940" y="217"/>
                  <a:pt x="2942" y="208"/>
                  <a:pt x="2945" y="200"/>
                </a:cubicBezTo>
                <a:cubicBezTo>
                  <a:pt x="2948" y="192"/>
                  <a:pt x="2963" y="175"/>
                  <a:pt x="2954" y="175"/>
                </a:cubicBezTo>
                <a:cubicBezTo>
                  <a:pt x="2944" y="175"/>
                  <a:pt x="2945" y="194"/>
                  <a:pt x="2937" y="200"/>
                </a:cubicBezTo>
                <a:cubicBezTo>
                  <a:pt x="2915" y="217"/>
                  <a:pt x="2882" y="213"/>
                  <a:pt x="2854" y="217"/>
                </a:cubicBezTo>
                <a:cubicBezTo>
                  <a:pt x="2826" y="226"/>
                  <a:pt x="2798" y="233"/>
                  <a:pt x="2770" y="242"/>
                </a:cubicBezTo>
                <a:cubicBezTo>
                  <a:pt x="2753" y="248"/>
                  <a:pt x="2720" y="258"/>
                  <a:pt x="2720" y="258"/>
                </a:cubicBezTo>
                <a:cubicBezTo>
                  <a:pt x="2707" y="267"/>
                  <a:pt x="2683" y="275"/>
                  <a:pt x="2670" y="284"/>
                </a:cubicBezTo>
                <a:cubicBezTo>
                  <a:pt x="2611" y="324"/>
                  <a:pt x="2677" y="299"/>
                  <a:pt x="2620" y="317"/>
                </a:cubicBezTo>
                <a:cubicBezTo>
                  <a:pt x="2605" y="332"/>
                  <a:pt x="2585" y="344"/>
                  <a:pt x="2570" y="359"/>
                </a:cubicBezTo>
                <a:cubicBezTo>
                  <a:pt x="2518" y="411"/>
                  <a:pt x="2590" y="360"/>
                  <a:pt x="2528" y="400"/>
                </a:cubicBezTo>
                <a:cubicBezTo>
                  <a:pt x="2514" y="443"/>
                  <a:pt x="2462" y="479"/>
                  <a:pt x="2419" y="492"/>
                </a:cubicBezTo>
                <a:cubicBezTo>
                  <a:pt x="2366" y="528"/>
                  <a:pt x="2319" y="528"/>
                  <a:pt x="2253" y="534"/>
                </a:cubicBezTo>
                <a:cubicBezTo>
                  <a:pt x="2244" y="528"/>
                  <a:pt x="2234" y="525"/>
                  <a:pt x="2227" y="517"/>
                </a:cubicBezTo>
                <a:cubicBezTo>
                  <a:pt x="2214" y="502"/>
                  <a:pt x="2211" y="478"/>
                  <a:pt x="2194" y="467"/>
                </a:cubicBezTo>
                <a:cubicBezTo>
                  <a:pt x="2167" y="449"/>
                  <a:pt x="2146" y="427"/>
                  <a:pt x="2119" y="409"/>
                </a:cubicBezTo>
                <a:cubicBezTo>
                  <a:pt x="2071" y="339"/>
                  <a:pt x="1907" y="332"/>
                  <a:pt x="1835" y="325"/>
                </a:cubicBezTo>
                <a:cubicBezTo>
                  <a:pt x="1807" y="322"/>
                  <a:pt x="1748" y="315"/>
                  <a:pt x="1718" y="309"/>
                </a:cubicBezTo>
                <a:cubicBezTo>
                  <a:pt x="1707" y="307"/>
                  <a:pt x="1696" y="303"/>
                  <a:pt x="1685" y="300"/>
                </a:cubicBezTo>
                <a:cubicBezTo>
                  <a:pt x="1677" y="298"/>
                  <a:pt x="1651" y="292"/>
                  <a:pt x="1660" y="292"/>
                </a:cubicBezTo>
                <a:cubicBezTo>
                  <a:pt x="1716" y="292"/>
                  <a:pt x="1771" y="297"/>
                  <a:pt x="1827" y="300"/>
                </a:cubicBezTo>
                <a:cubicBezTo>
                  <a:pt x="1871" y="303"/>
                  <a:pt x="1916" y="306"/>
                  <a:pt x="1960" y="309"/>
                </a:cubicBezTo>
                <a:cubicBezTo>
                  <a:pt x="2025" y="352"/>
                  <a:pt x="1991" y="336"/>
                  <a:pt x="2061" y="359"/>
                </a:cubicBezTo>
                <a:cubicBezTo>
                  <a:pt x="2089" y="368"/>
                  <a:pt x="2111" y="400"/>
                  <a:pt x="2136" y="417"/>
                </a:cubicBezTo>
                <a:cubicBezTo>
                  <a:pt x="2174" y="474"/>
                  <a:pt x="2163" y="448"/>
                  <a:pt x="2177" y="492"/>
                </a:cubicBezTo>
                <a:cubicBezTo>
                  <a:pt x="2192" y="450"/>
                  <a:pt x="2178" y="448"/>
                  <a:pt x="2144" y="425"/>
                </a:cubicBezTo>
                <a:cubicBezTo>
                  <a:pt x="2123" y="393"/>
                  <a:pt x="2108" y="392"/>
                  <a:pt x="2077" y="375"/>
                </a:cubicBezTo>
                <a:cubicBezTo>
                  <a:pt x="2060" y="365"/>
                  <a:pt x="2046" y="348"/>
                  <a:pt x="2027" y="342"/>
                </a:cubicBezTo>
                <a:cubicBezTo>
                  <a:pt x="1952" y="318"/>
                  <a:pt x="1880" y="312"/>
                  <a:pt x="1802" y="300"/>
                </a:cubicBezTo>
                <a:cubicBezTo>
                  <a:pt x="1699" y="267"/>
                  <a:pt x="1600" y="259"/>
                  <a:pt x="1493" y="242"/>
                </a:cubicBezTo>
                <a:cubicBezTo>
                  <a:pt x="1424" y="231"/>
                  <a:pt x="1361" y="198"/>
                  <a:pt x="1293" y="183"/>
                </a:cubicBezTo>
                <a:cubicBezTo>
                  <a:pt x="1128" y="146"/>
                  <a:pt x="942" y="141"/>
                  <a:pt x="775" y="133"/>
                </a:cubicBezTo>
                <a:cubicBezTo>
                  <a:pt x="792" y="122"/>
                  <a:pt x="814" y="117"/>
                  <a:pt x="825" y="100"/>
                </a:cubicBezTo>
                <a:cubicBezTo>
                  <a:pt x="831" y="92"/>
                  <a:pt x="834" y="81"/>
                  <a:pt x="842" y="75"/>
                </a:cubicBezTo>
                <a:cubicBezTo>
                  <a:pt x="893" y="33"/>
                  <a:pt x="1091" y="27"/>
                  <a:pt x="1126" y="25"/>
                </a:cubicBezTo>
                <a:cubicBezTo>
                  <a:pt x="1151" y="16"/>
                  <a:pt x="1201" y="0"/>
                  <a:pt x="1201" y="0"/>
                </a:cubicBezTo>
                <a:cubicBezTo>
                  <a:pt x="1212" y="3"/>
                  <a:pt x="1225" y="1"/>
                  <a:pt x="1234" y="8"/>
                </a:cubicBezTo>
                <a:cubicBezTo>
                  <a:pt x="1241" y="13"/>
                  <a:pt x="1233" y="32"/>
                  <a:pt x="1242" y="33"/>
                </a:cubicBezTo>
                <a:cubicBezTo>
                  <a:pt x="1303" y="43"/>
                  <a:pt x="1365" y="38"/>
                  <a:pt x="1426" y="41"/>
                </a:cubicBezTo>
                <a:cubicBezTo>
                  <a:pt x="1525" y="62"/>
                  <a:pt x="1618" y="84"/>
                  <a:pt x="1718" y="100"/>
                </a:cubicBezTo>
                <a:cubicBezTo>
                  <a:pt x="1754" y="124"/>
                  <a:pt x="1795" y="129"/>
                  <a:pt x="1835" y="142"/>
                </a:cubicBezTo>
                <a:cubicBezTo>
                  <a:pt x="1852" y="148"/>
                  <a:pt x="1885" y="158"/>
                  <a:pt x="1885" y="158"/>
                </a:cubicBezTo>
                <a:cubicBezTo>
                  <a:pt x="1908" y="192"/>
                  <a:pt x="1941" y="201"/>
                  <a:pt x="1977" y="225"/>
                </a:cubicBezTo>
                <a:cubicBezTo>
                  <a:pt x="1985" y="231"/>
                  <a:pt x="2002" y="242"/>
                  <a:pt x="2002" y="242"/>
                </a:cubicBezTo>
                <a:cubicBezTo>
                  <a:pt x="2031" y="284"/>
                  <a:pt x="2077" y="314"/>
                  <a:pt x="2119" y="342"/>
                </a:cubicBezTo>
                <a:cubicBezTo>
                  <a:pt x="2127" y="348"/>
                  <a:pt x="2136" y="353"/>
                  <a:pt x="2144" y="359"/>
                </a:cubicBezTo>
                <a:cubicBezTo>
                  <a:pt x="2152" y="364"/>
                  <a:pt x="2169" y="375"/>
                  <a:pt x="2169" y="375"/>
                </a:cubicBezTo>
                <a:cubicBezTo>
                  <a:pt x="2216" y="444"/>
                  <a:pt x="2207" y="561"/>
                  <a:pt x="2278" y="609"/>
                </a:cubicBezTo>
                <a:cubicBezTo>
                  <a:pt x="2299" y="674"/>
                  <a:pt x="2296" y="654"/>
                  <a:pt x="2278" y="776"/>
                </a:cubicBezTo>
                <a:cubicBezTo>
                  <a:pt x="2277" y="785"/>
                  <a:pt x="2271" y="760"/>
                  <a:pt x="2269" y="751"/>
                </a:cubicBezTo>
                <a:cubicBezTo>
                  <a:pt x="2263" y="729"/>
                  <a:pt x="2258" y="706"/>
                  <a:pt x="2253" y="684"/>
                </a:cubicBezTo>
                <a:cubicBezTo>
                  <a:pt x="2242" y="636"/>
                  <a:pt x="2225" y="589"/>
                  <a:pt x="2211" y="542"/>
                </a:cubicBezTo>
                <a:cubicBezTo>
                  <a:pt x="2206" y="525"/>
                  <a:pt x="2206" y="504"/>
                  <a:pt x="2194" y="492"/>
                </a:cubicBezTo>
                <a:cubicBezTo>
                  <a:pt x="2188" y="486"/>
                  <a:pt x="2177" y="487"/>
                  <a:pt x="2169" y="484"/>
                </a:cubicBezTo>
                <a:cubicBezTo>
                  <a:pt x="2146" y="450"/>
                  <a:pt x="2113" y="441"/>
                  <a:pt x="2077" y="417"/>
                </a:cubicBezTo>
                <a:cubicBezTo>
                  <a:pt x="2048" y="398"/>
                  <a:pt x="2010" y="360"/>
                  <a:pt x="1977" y="350"/>
                </a:cubicBezTo>
                <a:cubicBezTo>
                  <a:pt x="1944" y="339"/>
                  <a:pt x="1910" y="328"/>
                  <a:pt x="1877" y="317"/>
                </a:cubicBezTo>
                <a:cubicBezTo>
                  <a:pt x="1855" y="320"/>
                  <a:pt x="1831" y="317"/>
                  <a:pt x="1810" y="325"/>
                </a:cubicBezTo>
                <a:cubicBezTo>
                  <a:pt x="1802" y="328"/>
                  <a:pt x="1828" y="329"/>
                  <a:pt x="1835" y="334"/>
                </a:cubicBezTo>
                <a:cubicBezTo>
                  <a:pt x="1854" y="347"/>
                  <a:pt x="1864" y="366"/>
                  <a:pt x="1877" y="384"/>
                </a:cubicBezTo>
                <a:cubicBezTo>
                  <a:pt x="1890" y="424"/>
                  <a:pt x="1896" y="443"/>
                  <a:pt x="1852" y="459"/>
                </a:cubicBezTo>
                <a:cubicBezTo>
                  <a:pt x="1860" y="484"/>
                  <a:pt x="1869" y="509"/>
                  <a:pt x="1877" y="534"/>
                </a:cubicBezTo>
                <a:cubicBezTo>
                  <a:pt x="1798" y="559"/>
                  <a:pt x="1854" y="459"/>
                  <a:pt x="1869" y="417"/>
                </a:cubicBezTo>
                <a:cubicBezTo>
                  <a:pt x="1866" y="398"/>
                  <a:pt x="1869" y="376"/>
                  <a:pt x="1860" y="359"/>
                </a:cubicBezTo>
                <a:cubicBezTo>
                  <a:pt x="1856" y="351"/>
                  <a:pt x="1844" y="352"/>
                  <a:pt x="1835" y="350"/>
                </a:cubicBezTo>
                <a:cubicBezTo>
                  <a:pt x="1799" y="343"/>
                  <a:pt x="1763" y="339"/>
                  <a:pt x="1727" y="334"/>
                </a:cubicBezTo>
                <a:cubicBezTo>
                  <a:pt x="1685" y="328"/>
                  <a:pt x="1601" y="317"/>
                  <a:pt x="1601" y="317"/>
                </a:cubicBezTo>
                <a:cubicBezTo>
                  <a:pt x="1599" y="316"/>
                  <a:pt x="1553" y="302"/>
                  <a:pt x="1551" y="300"/>
                </a:cubicBezTo>
                <a:cubicBezTo>
                  <a:pt x="1537" y="286"/>
                  <a:pt x="1529" y="267"/>
                  <a:pt x="1518" y="250"/>
                </a:cubicBezTo>
                <a:cubicBezTo>
                  <a:pt x="1516" y="246"/>
                  <a:pt x="1438" y="225"/>
                  <a:pt x="1434" y="225"/>
                </a:cubicBezTo>
                <a:cubicBezTo>
                  <a:pt x="1425" y="225"/>
                  <a:pt x="1451" y="230"/>
                  <a:pt x="1459" y="233"/>
                </a:cubicBezTo>
                <a:cubicBezTo>
                  <a:pt x="1501" y="273"/>
                  <a:pt x="1493" y="282"/>
                  <a:pt x="1485" y="342"/>
                </a:cubicBezTo>
                <a:cubicBezTo>
                  <a:pt x="1501" y="393"/>
                  <a:pt x="1518" y="408"/>
                  <a:pt x="1468" y="442"/>
                </a:cubicBezTo>
                <a:cubicBezTo>
                  <a:pt x="1465" y="434"/>
                  <a:pt x="1460" y="426"/>
                  <a:pt x="1459" y="417"/>
                </a:cubicBezTo>
                <a:cubicBezTo>
                  <a:pt x="1454" y="373"/>
                  <a:pt x="1466" y="326"/>
                  <a:pt x="1451" y="284"/>
                </a:cubicBezTo>
                <a:cubicBezTo>
                  <a:pt x="1444" y="265"/>
                  <a:pt x="1418" y="261"/>
                  <a:pt x="1401" y="250"/>
                </a:cubicBezTo>
                <a:cubicBezTo>
                  <a:pt x="1355" y="219"/>
                  <a:pt x="1258" y="213"/>
                  <a:pt x="1209" y="208"/>
                </a:cubicBezTo>
                <a:cubicBezTo>
                  <a:pt x="1178" y="205"/>
                  <a:pt x="1148" y="200"/>
                  <a:pt x="1117" y="200"/>
                </a:cubicBezTo>
                <a:cubicBezTo>
                  <a:pt x="1092" y="200"/>
                  <a:pt x="1167" y="205"/>
                  <a:pt x="1192" y="208"/>
                </a:cubicBezTo>
                <a:cubicBezTo>
                  <a:pt x="1212" y="263"/>
                  <a:pt x="1192" y="202"/>
                  <a:pt x="1209" y="300"/>
                </a:cubicBezTo>
                <a:cubicBezTo>
                  <a:pt x="1210" y="309"/>
                  <a:pt x="1214" y="317"/>
                  <a:pt x="1217" y="325"/>
                </a:cubicBezTo>
                <a:cubicBezTo>
                  <a:pt x="1220" y="333"/>
                  <a:pt x="1235" y="350"/>
                  <a:pt x="1226" y="350"/>
                </a:cubicBezTo>
                <a:cubicBezTo>
                  <a:pt x="1216" y="350"/>
                  <a:pt x="1215" y="333"/>
                  <a:pt x="1209" y="325"/>
                </a:cubicBezTo>
                <a:cubicBezTo>
                  <a:pt x="1198" y="290"/>
                  <a:pt x="1170" y="218"/>
                  <a:pt x="1142" y="200"/>
                </a:cubicBezTo>
                <a:cubicBezTo>
                  <a:pt x="1107" y="177"/>
                  <a:pt x="1076" y="164"/>
                  <a:pt x="1042" y="142"/>
                </a:cubicBezTo>
                <a:cubicBezTo>
                  <a:pt x="973" y="147"/>
                  <a:pt x="929" y="150"/>
                  <a:pt x="867" y="167"/>
                </a:cubicBezTo>
                <a:cubicBezTo>
                  <a:pt x="875" y="175"/>
                  <a:pt x="882" y="186"/>
                  <a:pt x="892" y="192"/>
                </a:cubicBezTo>
                <a:cubicBezTo>
                  <a:pt x="907" y="200"/>
                  <a:pt x="942" y="208"/>
                  <a:pt x="942" y="208"/>
                </a:cubicBezTo>
                <a:cubicBezTo>
                  <a:pt x="972" y="228"/>
                  <a:pt x="972" y="246"/>
                  <a:pt x="992" y="275"/>
                </a:cubicBezTo>
                <a:cubicBezTo>
                  <a:pt x="989" y="306"/>
                  <a:pt x="1001" y="342"/>
                  <a:pt x="984" y="367"/>
                </a:cubicBezTo>
                <a:cubicBezTo>
                  <a:pt x="971" y="386"/>
                  <a:pt x="979" y="322"/>
                  <a:pt x="975" y="300"/>
                </a:cubicBezTo>
                <a:cubicBezTo>
                  <a:pt x="973" y="291"/>
                  <a:pt x="971" y="283"/>
                  <a:pt x="967" y="275"/>
                </a:cubicBezTo>
                <a:cubicBezTo>
                  <a:pt x="933" y="213"/>
                  <a:pt x="945" y="228"/>
                  <a:pt x="883" y="208"/>
                </a:cubicBezTo>
                <a:cubicBezTo>
                  <a:pt x="866" y="203"/>
                  <a:pt x="833" y="192"/>
                  <a:pt x="833" y="192"/>
                </a:cubicBezTo>
                <a:cubicBezTo>
                  <a:pt x="691" y="209"/>
                  <a:pt x="814" y="205"/>
                  <a:pt x="858" y="217"/>
                </a:cubicBezTo>
                <a:cubicBezTo>
                  <a:pt x="893" y="239"/>
                  <a:pt x="901" y="273"/>
                  <a:pt x="925" y="309"/>
                </a:cubicBezTo>
                <a:cubicBezTo>
                  <a:pt x="931" y="317"/>
                  <a:pt x="942" y="334"/>
                  <a:pt x="942" y="334"/>
                </a:cubicBezTo>
                <a:cubicBezTo>
                  <a:pt x="954" y="371"/>
                  <a:pt x="972" y="454"/>
                  <a:pt x="942" y="484"/>
                </a:cubicBezTo>
                <a:cubicBezTo>
                  <a:pt x="917" y="509"/>
                  <a:pt x="876" y="531"/>
                  <a:pt x="842" y="542"/>
                </a:cubicBezTo>
                <a:cubicBezTo>
                  <a:pt x="834" y="548"/>
                  <a:pt x="808" y="555"/>
                  <a:pt x="817" y="559"/>
                </a:cubicBezTo>
                <a:cubicBezTo>
                  <a:pt x="846" y="570"/>
                  <a:pt x="878" y="563"/>
                  <a:pt x="909" y="567"/>
                </a:cubicBezTo>
                <a:cubicBezTo>
                  <a:pt x="951" y="573"/>
                  <a:pt x="992" y="595"/>
                  <a:pt x="1034" y="601"/>
                </a:cubicBezTo>
                <a:cubicBezTo>
                  <a:pt x="1084" y="608"/>
                  <a:pt x="1134" y="609"/>
                  <a:pt x="1184" y="617"/>
                </a:cubicBezTo>
                <a:cubicBezTo>
                  <a:pt x="1447" y="658"/>
                  <a:pt x="1719" y="701"/>
                  <a:pt x="1985" y="701"/>
                </a:cubicBezTo>
              </a:path>
            </a:pathLst>
          </a:custGeom>
          <a:solidFill>
            <a:schemeClr val="accent1"/>
          </a:solidFill>
          <a:ln w="12700" cap="sq" cmpd="sng">
            <a:solidFill>
              <a:schemeClr val="tx1"/>
            </a:solidFill>
            <a:prstDash val="solid"/>
            <a:round/>
            <a:headEnd type="none" w="sm" len="sm"/>
            <a:tailEnd type="none" w="sm" len="sm"/>
          </a:ln>
        </p:spPr>
        <p:txBody>
          <a:bodyPr wrap="none" anchor="ctr"/>
          <a:lstStyle/>
          <a:p>
            <a:endParaRPr lang="en-GB"/>
          </a:p>
        </p:txBody>
      </p:sp>
      <p:sp>
        <p:nvSpPr>
          <p:cNvPr id="53267" name="Freeform 19"/>
          <p:cNvSpPr>
            <a:spLocks/>
          </p:cNvSpPr>
          <p:nvPr/>
        </p:nvSpPr>
        <p:spPr bwMode="auto">
          <a:xfrm>
            <a:off x="7010400" y="3352800"/>
            <a:ext cx="1662113" cy="515938"/>
          </a:xfrm>
          <a:custGeom>
            <a:avLst/>
            <a:gdLst>
              <a:gd name="T0" fmla="*/ 2147483647 w 1047"/>
              <a:gd name="T1" fmla="*/ 2147483647 h 325"/>
              <a:gd name="T2" fmla="*/ 2147483647 w 1047"/>
              <a:gd name="T3" fmla="*/ 2147483647 h 325"/>
              <a:gd name="T4" fmla="*/ 2147483647 w 1047"/>
              <a:gd name="T5" fmla="*/ 2147483647 h 325"/>
              <a:gd name="T6" fmla="*/ 2147483647 w 1047"/>
              <a:gd name="T7" fmla="*/ 2147483647 h 325"/>
              <a:gd name="T8" fmla="*/ 2147483647 w 1047"/>
              <a:gd name="T9" fmla="*/ 2147483647 h 325"/>
              <a:gd name="T10" fmla="*/ 2147483647 w 1047"/>
              <a:gd name="T11" fmla="*/ 2147483647 h 325"/>
              <a:gd name="T12" fmla="*/ 2147483647 w 1047"/>
              <a:gd name="T13" fmla="*/ 2147483647 h 325"/>
              <a:gd name="T14" fmla="*/ 2147483647 w 1047"/>
              <a:gd name="T15" fmla="*/ 2147483647 h 325"/>
              <a:gd name="T16" fmla="*/ 2147483647 w 1047"/>
              <a:gd name="T17" fmla="*/ 2147483647 h 325"/>
              <a:gd name="T18" fmla="*/ 2147483647 w 1047"/>
              <a:gd name="T19" fmla="*/ 2147483647 h 325"/>
              <a:gd name="T20" fmla="*/ 2147483647 w 1047"/>
              <a:gd name="T21" fmla="*/ 2147483647 h 325"/>
              <a:gd name="T22" fmla="*/ 2147483647 w 1047"/>
              <a:gd name="T23" fmla="*/ 2147483647 h 325"/>
              <a:gd name="T24" fmla="*/ 2147483647 w 1047"/>
              <a:gd name="T25" fmla="*/ 2147483647 h 325"/>
              <a:gd name="T26" fmla="*/ 2147483647 w 1047"/>
              <a:gd name="T27" fmla="*/ 2147483647 h 325"/>
              <a:gd name="T28" fmla="*/ 2147483647 w 1047"/>
              <a:gd name="T29" fmla="*/ 2147483647 h 325"/>
              <a:gd name="T30" fmla="*/ 2147483647 w 1047"/>
              <a:gd name="T31" fmla="*/ 2147483647 h 325"/>
              <a:gd name="T32" fmla="*/ 2147483647 w 1047"/>
              <a:gd name="T33" fmla="*/ 2147483647 h 325"/>
              <a:gd name="T34" fmla="*/ 2147483647 w 1047"/>
              <a:gd name="T35" fmla="*/ 2147483647 h 325"/>
              <a:gd name="T36" fmla="*/ 2147483647 w 1047"/>
              <a:gd name="T37" fmla="*/ 2147483647 h 325"/>
              <a:gd name="T38" fmla="*/ 2147483647 w 1047"/>
              <a:gd name="T39" fmla="*/ 2147483647 h 325"/>
              <a:gd name="T40" fmla="*/ 2147483647 w 1047"/>
              <a:gd name="T41" fmla="*/ 2147483647 h 325"/>
              <a:gd name="T42" fmla="*/ 2147483647 w 1047"/>
              <a:gd name="T43" fmla="*/ 2147483647 h 325"/>
              <a:gd name="T44" fmla="*/ 2147483647 w 1047"/>
              <a:gd name="T45" fmla="*/ 2147483647 h 325"/>
              <a:gd name="T46" fmla="*/ 2147483647 w 1047"/>
              <a:gd name="T47" fmla="*/ 2147483647 h 325"/>
              <a:gd name="T48" fmla="*/ 2147483647 w 1047"/>
              <a:gd name="T49" fmla="*/ 2147483647 h 325"/>
              <a:gd name="T50" fmla="*/ 2147483647 w 1047"/>
              <a:gd name="T51" fmla="*/ 2147483647 h 325"/>
              <a:gd name="T52" fmla="*/ 2147483647 w 1047"/>
              <a:gd name="T53" fmla="*/ 0 h 325"/>
              <a:gd name="T54" fmla="*/ 2147483647 w 1047"/>
              <a:gd name="T55" fmla="*/ 2147483647 h 325"/>
              <a:gd name="T56" fmla="*/ 2147483647 w 1047"/>
              <a:gd name="T57" fmla="*/ 2147483647 h 325"/>
              <a:gd name="T58" fmla="*/ 2147483647 w 1047"/>
              <a:gd name="T59" fmla="*/ 2147483647 h 325"/>
              <a:gd name="T60" fmla="*/ 2147483647 w 1047"/>
              <a:gd name="T61" fmla="*/ 2147483647 h 325"/>
              <a:gd name="T62" fmla="*/ 2147483647 w 1047"/>
              <a:gd name="T63" fmla="*/ 2147483647 h 325"/>
              <a:gd name="T64" fmla="*/ 2147483647 w 1047"/>
              <a:gd name="T65" fmla="*/ 2147483647 h 325"/>
              <a:gd name="T66" fmla="*/ 2147483647 w 1047"/>
              <a:gd name="T67" fmla="*/ 2147483647 h 325"/>
              <a:gd name="T68" fmla="*/ 2147483647 w 1047"/>
              <a:gd name="T69" fmla="*/ 2147483647 h 325"/>
              <a:gd name="T70" fmla="*/ 2147483647 w 1047"/>
              <a:gd name="T71" fmla="*/ 2147483647 h 325"/>
              <a:gd name="T72" fmla="*/ 2147483647 w 1047"/>
              <a:gd name="T73" fmla="*/ 2147483647 h 325"/>
              <a:gd name="T74" fmla="*/ 2147483647 w 1047"/>
              <a:gd name="T75" fmla="*/ 2147483647 h 325"/>
              <a:gd name="T76" fmla="*/ 2147483647 w 1047"/>
              <a:gd name="T77" fmla="*/ 2147483647 h 325"/>
              <a:gd name="T78" fmla="*/ 2147483647 w 1047"/>
              <a:gd name="T79" fmla="*/ 2147483647 h 325"/>
              <a:gd name="T80" fmla="*/ 2147483647 w 1047"/>
              <a:gd name="T81" fmla="*/ 2147483647 h 325"/>
              <a:gd name="T82" fmla="*/ 2147483647 w 1047"/>
              <a:gd name="T83" fmla="*/ 2147483647 h 325"/>
              <a:gd name="T84" fmla="*/ 2147483647 w 1047"/>
              <a:gd name="T85" fmla="*/ 2147483647 h 325"/>
              <a:gd name="T86" fmla="*/ 2147483647 w 1047"/>
              <a:gd name="T87" fmla="*/ 2147483647 h 325"/>
              <a:gd name="T88" fmla="*/ 2147483647 w 1047"/>
              <a:gd name="T89" fmla="*/ 2147483647 h 325"/>
              <a:gd name="T90" fmla="*/ 2147483647 w 1047"/>
              <a:gd name="T91" fmla="*/ 2147483647 h 325"/>
              <a:gd name="T92" fmla="*/ 2147483647 w 1047"/>
              <a:gd name="T93" fmla="*/ 2147483647 h 325"/>
              <a:gd name="T94" fmla="*/ 2147483647 w 1047"/>
              <a:gd name="T95" fmla="*/ 2147483647 h 32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47"/>
              <a:gd name="T145" fmla="*/ 0 h 325"/>
              <a:gd name="T146" fmla="*/ 1047 w 1047"/>
              <a:gd name="T147" fmla="*/ 325 h 32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47" h="325">
                <a:moveTo>
                  <a:pt x="292" y="217"/>
                </a:moveTo>
                <a:cubicBezTo>
                  <a:pt x="300" y="173"/>
                  <a:pt x="303" y="132"/>
                  <a:pt x="350" y="117"/>
                </a:cubicBezTo>
                <a:cubicBezTo>
                  <a:pt x="411" y="76"/>
                  <a:pt x="482" y="58"/>
                  <a:pt x="551" y="33"/>
                </a:cubicBezTo>
                <a:cubicBezTo>
                  <a:pt x="629" y="36"/>
                  <a:pt x="707" y="35"/>
                  <a:pt x="784" y="42"/>
                </a:cubicBezTo>
                <a:cubicBezTo>
                  <a:pt x="798" y="43"/>
                  <a:pt x="841" y="61"/>
                  <a:pt x="860" y="67"/>
                </a:cubicBezTo>
                <a:cubicBezTo>
                  <a:pt x="877" y="73"/>
                  <a:pt x="910" y="83"/>
                  <a:pt x="910" y="83"/>
                </a:cubicBezTo>
                <a:cubicBezTo>
                  <a:pt x="948" y="109"/>
                  <a:pt x="991" y="126"/>
                  <a:pt x="1035" y="142"/>
                </a:cubicBezTo>
                <a:cubicBezTo>
                  <a:pt x="1038" y="150"/>
                  <a:pt x="1047" y="159"/>
                  <a:pt x="1043" y="167"/>
                </a:cubicBezTo>
                <a:cubicBezTo>
                  <a:pt x="1039" y="175"/>
                  <a:pt x="1010" y="178"/>
                  <a:pt x="1018" y="175"/>
                </a:cubicBezTo>
                <a:cubicBezTo>
                  <a:pt x="1026" y="172"/>
                  <a:pt x="1035" y="170"/>
                  <a:pt x="1043" y="167"/>
                </a:cubicBezTo>
                <a:cubicBezTo>
                  <a:pt x="1040" y="186"/>
                  <a:pt x="1045" y="208"/>
                  <a:pt x="1035" y="225"/>
                </a:cubicBezTo>
                <a:cubicBezTo>
                  <a:pt x="1009" y="267"/>
                  <a:pt x="921" y="282"/>
                  <a:pt x="876" y="292"/>
                </a:cubicBezTo>
                <a:cubicBezTo>
                  <a:pt x="670" y="287"/>
                  <a:pt x="518" y="291"/>
                  <a:pt x="334" y="225"/>
                </a:cubicBezTo>
                <a:cubicBezTo>
                  <a:pt x="241" y="231"/>
                  <a:pt x="161" y="225"/>
                  <a:pt x="83" y="275"/>
                </a:cubicBezTo>
                <a:cubicBezTo>
                  <a:pt x="58" y="272"/>
                  <a:pt x="32" y="275"/>
                  <a:pt x="8" y="267"/>
                </a:cubicBezTo>
                <a:cubicBezTo>
                  <a:pt x="0" y="264"/>
                  <a:pt x="25" y="263"/>
                  <a:pt x="33" y="259"/>
                </a:cubicBezTo>
                <a:cubicBezTo>
                  <a:pt x="51" y="249"/>
                  <a:pt x="64" y="231"/>
                  <a:pt x="83" y="225"/>
                </a:cubicBezTo>
                <a:cubicBezTo>
                  <a:pt x="141" y="206"/>
                  <a:pt x="117" y="215"/>
                  <a:pt x="158" y="200"/>
                </a:cubicBezTo>
                <a:cubicBezTo>
                  <a:pt x="103" y="164"/>
                  <a:pt x="94" y="152"/>
                  <a:pt x="33" y="142"/>
                </a:cubicBezTo>
                <a:cubicBezTo>
                  <a:pt x="92" y="121"/>
                  <a:pt x="96" y="126"/>
                  <a:pt x="175" y="133"/>
                </a:cubicBezTo>
                <a:cubicBezTo>
                  <a:pt x="192" y="144"/>
                  <a:pt x="214" y="150"/>
                  <a:pt x="225" y="167"/>
                </a:cubicBezTo>
                <a:cubicBezTo>
                  <a:pt x="231" y="175"/>
                  <a:pt x="234" y="186"/>
                  <a:pt x="242" y="192"/>
                </a:cubicBezTo>
                <a:cubicBezTo>
                  <a:pt x="249" y="197"/>
                  <a:pt x="259" y="197"/>
                  <a:pt x="267" y="200"/>
                </a:cubicBezTo>
                <a:cubicBezTo>
                  <a:pt x="326" y="189"/>
                  <a:pt x="305" y="206"/>
                  <a:pt x="325" y="142"/>
                </a:cubicBezTo>
                <a:cubicBezTo>
                  <a:pt x="325" y="141"/>
                  <a:pt x="374" y="125"/>
                  <a:pt x="375" y="125"/>
                </a:cubicBezTo>
                <a:cubicBezTo>
                  <a:pt x="413" y="99"/>
                  <a:pt x="419" y="97"/>
                  <a:pt x="392" y="58"/>
                </a:cubicBezTo>
                <a:cubicBezTo>
                  <a:pt x="437" y="29"/>
                  <a:pt x="491" y="16"/>
                  <a:pt x="542" y="0"/>
                </a:cubicBezTo>
                <a:cubicBezTo>
                  <a:pt x="630" y="6"/>
                  <a:pt x="667" y="9"/>
                  <a:pt x="743" y="33"/>
                </a:cubicBezTo>
                <a:cubicBezTo>
                  <a:pt x="768" y="41"/>
                  <a:pt x="818" y="58"/>
                  <a:pt x="818" y="58"/>
                </a:cubicBezTo>
                <a:cubicBezTo>
                  <a:pt x="826" y="64"/>
                  <a:pt x="834" y="70"/>
                  <a:pt x="843" y="75"/>
                </a:cubicBezTo>
                <a:cubicBezTo>
                  <a:pt x="851" y="79"/>
                  <a:pt x="862" y="77"/>
                  <a:pt x="868" y="83"/>
                </a:cubicBezTo>
                <a:cubicBezTo>
                  <a:pt x="882" y="97"/>
                  <a:pt x="901" y="133"/>
                  <a:pt x="901" y="133"/>
                </a:cubicBezTo>
                <a:cubicBezTo>
                  <a:pt x="898" y="141"/>
                  <a:pt x="901" y="154"/>
                  <a:pt x="893" y="158"/>
                </a:cubicBezTo>
                <a:cubicBezTo>
                  <a:pt x="867" y="171"/>
                  <a:pt x="863" y="134"/>
                  <a:pt x="860" y="125"/>
                </a:cubicBezTo>
                <a:cubicBezTo>
                  <a:pt x="868" y="122"/>
                  <a:pt x="877" y="113"/>
                  <a:pt x="885" y="117"/>
                </a:cubicBezTo>
                <a:cubicBezTo>
                  <a:pt x="893" y="121"/>
                  <a:pt x="897" y="134"/>
                  <a:pt x="893" y="142"/>
                </a:cubicBezTo>
                <a:cubicBezTo>
                  <a:pt x="889" y="150"/>
                  <a:pt x="876" y="147"/>
                  <a:pt x="868" y="150"/>
                </a:cubicBezTo>
                <a:cubicBezTo>
                  <a:pt x="874" y="142"/>
                  <a:pt x="887" y="135"/>
                  <a:pt x="885" y="125"/>
                </a:cubicBezTo>
                <a:cubicBezTo>
                  <a:pt x="883" y="116"/>
                  <a:pt x="869" y="117"/>
                  <a:pt x="860" y="117"/>
                </a:cubicBezTo>
                <a:cubicBezTo>
                  <a:pt x="832" y="117"/>
                  <a:pt x="804" y="122"/>
                  <a:pt x="776" y="125"/>
                </a:cubicBezTo>
                <a:cubicBezTo>
                  <a:pt x="773" y="133"/>
                  <a:pt x="768" y="141"/>
                  <a:pt x="768" y="150"/>
                </a:cubicBezTo>
                <a:cubicBezTo>
                  <a:pt x="768" y="231"/>
                  <a:pt x="803" y="234"/>
                  <a:pt x="751" y="217"/>
                </a:cubicBezTo>
                <a:cubicBezTo>
                  <a:pt x="748" y="206"/>
                  <a:pt x="752" y="191"/>
                  <a:pt x="743" y="184"/>
                </a:cubicBezTo>
                <a:cubicBezTo>
                  <a:pt x="736" y="179"/>
                  <a:pt x="718" y="183"/>
                  <a:pt x="718" y="192"/>
                </a:cubicBezTo>
                <a:cubicBezTo>
                  <a:pt x="718" y="201"/>
                  <a:pt x="735" y="197"/>
                  <a:pt x="743" y="200"/>
                </a:cubicBezTo>
                <a:cubicBezTo>
                  <a:pt x="759" y="225"/>
                  <a:pt x="768" y="250"/>
                  <a:pt x="784" y="275"/>
                </a:cubicBezTo>
                <a:cubicBezTo>
                  <a:pt x="735" y="308"/>
                  <a:pt x="583" y="321"/>
                  <a:pt x="526" y="325"/>
                </a:cubicBezTo>
                <a:cubicBezTo>
                  <a:pt x="558" y="305"/>
                  <a:pt x="544" y="316"/>
                  <a:pt x="567" y="292"/>
                </a:cubicBezTo>
              </a:path>
            </a:pathLst>
          </a:custGeom>
          <a:solidFill>
            <a:srgbClr val="FFCC00"/>
          </a:solidFill>
          <a:ln w="12700" cap="sq" cmpd="sng">
            <a:solidFill>
              <a:schemeClr val="tx1"/>
            </a:solidFill>
            <a:prstDash val="solid"/>
            <a:round/>
            <a:headEnd type="none" w="sm" len="sm"/>
            <a:tailEnd type="none" w="sm" len="sm"/>
          </a:ln>
        </p:spPr>
        <p:txBody>
          <a:bodyPr wrap="none" anchor="ctr"/>
          <a:lstStyle/>
          <a:p>
            <a:endParaRPr lang="en-GB"/>
          </a:p>
        </p:txBody>
      </p:sp>
      <p:sp>
        <p:nvSpPr>
          <p:cNvPr id="53268" name="Freeform 20"/>
          <p:cNvSpPr>
            <a:spLocks/>
          </p:cNvSpPr>
          <p:nvPr/>
        </p:nvSpPr>
        <p:spPr bwMode="auto">
          <a:xfrm>
            <a:off x="7162800" y="4724400"/>
            <a:ext cx="1662113" cy="515938"/>
          </a:xfrm>
          <a:custGeom>
            <a:avLst/>
            <a:gdLst>
              <a:gd name="T0" fmla="*/ 2147483647 w 1047"/>
              <a:gd name="T1" fmla="*/ 2147483647 h 325"/>
              <a:gd name="T2" fmla="*/ 2147483647 w 1047"/>
              <a:gd name="T3" fmla="*/ 2147483647 h 325"/>
              <a:gd name="T4" fmla="*/ 2147483647 w 1047"/>
              <a:gd name="T5" fmla="*/ 2147483647 h 325"/>
              <a:gd name="T6" fmla="*/ 2147483647 w 1047"/>
              <a:gd name="T7" fmla="*/ 2147483647 h 325"/>
              <a:gd name="T8" fmla="*/ 2147483647 w 1047"/>
              <a:gd name="T9" fmla="*/ 2147483647 h 325"/>
              <a:gd name="T10" fmla="*/ 2147483647 w 1047"/>
              <a:gd name="T11" fmla="*/ 2147483647 h 325"/>
              <a:gd name="T12" fmla="*/ 2147483647 w 1047"/>
              <a:gd name="T13" fmla="*/ 2147483647 h 325"/>
              <a:gd name="T14" fmla="*/ 2147483647 w 1047"/>
              <a:gd name="T15" fmla="*/ 2147483647 h 325"/>
              <a:gd name="T16" fmla="*/ 2147483647 w 1047"/>
              <a:gd name="T17" fmla="*/ 2147483647 h 325"/>
              <a:gd name="T18" fmla="*/ 2147483647 w 1047"/>
              <a:gd name="T19" fmla="*/ 2147483647 h 325"/>
              <a:gd name="T20" fmla="*/ 2147483647 w 1047"/>
              <a:gd name="T21" fmla="*/ 2147483647 h 325"/>
              <a:gd name="T22" fmla="*/ 2147483647 w 1047"/>
              <a:gd name="T23" fmla="*/ 2147483647 h 325"/>
              <a:gd name="T24" fmla="*/ 2147483647 w 1047"/>
              <a:gd name="T25" fmla="*/ 2147483647 h 325"/>
              <a:gd name="T26" fmla="*/ 2147483647 w 1047"/>
              <a:gd name="T27" fmla="*/ 2147483647 h 325"/>
              <a:gd name="T28" fmla="*/ 2147483647 w 1047"/>
              <a:gd name="T29" fmla="*/ 2147483647 h 325"/>
              <a:gd name="T30" fmla="*/ 2147483647 w 1047"/>
              <a:gd name="T31" fmla="*/ 2147483647 h 325"/>
              <a:gd name="T32" fmla="*/ 2147483647 w 1047"/>
              <a:gd name="T33" fmla="*/ 2147483647 h 325"/>
              <a:gd name="T34" fmla="*/ 2147483647 w 1047"/>
              <a:gd name="T35" fmla="*/ 2147483647 h 325"/>
              <a:gd name="T36" fmla="*/ 2147483647 w 1047"/>
              <a:gd name="T37" fmla="*/ 2147483647 h 325"/>
              <a:gd name="T38" fmla="*/ 2147483647 w 1047"/>
              <a:gd name="T39" fmla="*/ 2147483647 h 325"/>
              <a:gd name="T40" fmla="*/ 2147483647 w 1047"/>
              <a:gd name="T41" fmla="*/ 2147483647 h 325"/>
              <a:gd name="T42" fmla="*/ 2147483647 w 1047"/>
              <a:gd name="T43" fmla="*/ 2147483647 h 325"/>
              <a:gd name="T44" fmla="*/ 2147483647 w 1047"/>
              <a:gd name="T45" fmla="*/ 2147483647 h 325"/>
              <a:gd name="T46" fmla="*/ 2147483647 w 1047"/>
              <a:gd name="T47" fmla="*/ 2147483647 h 325"/>
              <a:gd name="T48" fmla="*/ 2147483647 w 1047"/>
              <a:gd name="T49" fmla="*/ 2147483647 h 325"/>
              <a:gd name="T50" fmla="*/ 2147483647 w 1047"/>
              <a:gd name="T51" fmla="*/ 2147483647 h 325"/>
              <a:gd name="T52" fmla="*/ 2147483647 w 1047"/>
              <a:gd name="T53" fmla="*/ 0 h 325"/>
              <a:gd name="T54" fmla="*/ 2147483647 w 1047"/>
              <a:gd name="T55" fmla="*/ 2147483647 h 325"/>
              <a:gd name="T56" fmla="*/ 2147483647 w 1047"/>
              <a:gd name="T57" fmla="*/ 2147483647 h 325"/>
              <a:gd name="T58" fmla="*/ 2147483647 w 1047"/>
              <a:gd name="T59" fmla="*/ 2147483647 h 325"/>
              <a:gd name="T60" fmla="*/ 2147483647 w 1047"/>
              <a:gd name="T61" fmla="*/ 2147483647 h 325"/>
              <a:gd name="T62" fmla="*/ 2147483647 w 1047"/>
              <a:gd name="T63" fmla="*/ 2147483647 h 325"/>
              <a:gd name="T64" fmla="*/ 2147483647 w 1047"/>
              <a:gd name="T65" fmla="*/ 2147483647 h 325"/>
              <a:gd name="T66" fmla="*/ 2147483647 w 1047"/>
              <a:gd name="T67" fmla="*/ 2147483647 h 325"/>
              <a:gd name="T68" fmla="*/ 2147483647 w 1047"/>
              <a:gd name="T69" fmla="*/ 2147483647 h 325"/>
              <a:gd name="T70" fmla="*/ 2147483647 w 1047"/>
              <a:gd name="T71" fmla="*/ 2147483647 h 325"/>
              <a:gd name="T72" fmla="*/ 2147483647 w 1047"/>
              <a:gd name="T73" fmla="*/ 2147483647 h 325"/>
              <a:gd name="T74" fmla="*/ 2147483647 w 1047"/>
              <a:gd name="T75" fmla="*/ 2147483647 h 325"/>
              <a:gd name="T76" fmla="*/ 2147483647 w 1047"/>
              <a:gd name="T77" fmla="*/ 2147483647 h 325"/>
              <a:gd name="T78" fmla="*/ 2147483647 w 1047"/>
              <a:gd name="T79" fmla="*/ 2147483647 h 325"/>
              <a:gd name="T80" fmla="*/ 2147483647 w 1047"/>
              <a:gd name="T81" fmla="*/ 2147483647 h 325"/>
              <a:gd name="T82" fmla="*/ 2147483647 w 1047"/>
              <a:gd name="T83" fmla="*/ 2147483647 h 325"/>
              <a:gd name="T84" fmla="*/ 2147483647 w 1047"/>
              <a:gd name="T85" fmla="*/ 2147483647 h 325"/>
              <a:gd name="T86" fmla="*/ 2147483647 w 1047"/>
              <a:gd name="T87" fmla="*/ 2147483647 h 325"/>
              <a:gd name="T88" fmla="*/ 2147483647 w 1047"/>
              <a:gd name="T89" fmla="*/ 2147483647 h 325"/>
              <a:gd name="T90" fmla="*/ 2147483647 w 1047"/>
              <a:gd name="T91" fmla="*/ 2147483647 h 325"/>
              <a:gd name="T92" fmla="*/ 2147483647 w 1047"/>
              <a:gd name="T93" fmla="*/ 2147483647 h 325"/>
              <a:gd name="T94" fmla="*/ 2147483647 w 1047"/>
              <a:gd name="T95" fmla="*/ 2147483647 h 32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47"/>
              <a:gd name="T145" fmla="*/ 0 h 325"/>
              <a:gd name="T146" fmla="*/ 1047 w 1047"/>
              <a:gd name="T147" fmla="*/ 325 h 32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47" h="325">
                <a:moveTo>
                  <a:pt x="292" y="217"/>
                </a:moveTo>
                <a:cubicBezTo>
                  <a:pt x="300" y="173"/>
                  <a:pt x="303" y="132"/>
                  <a:pt x="350" y="117"/>
                </a:cubicBezTo>
                <a:cubicBezTo>
                  <a:pt x="411" y="76"/>
                  <a:pt x="482" y="58"/>
                  <a:pt x="551" y="33"/>
                </a:cubicBezTo>
                <a:cubicBezTo>
                  <a:pt x="629" y="36"/>
                  <a:pt x="707" y="35"/>
                  <a:pt x="784" y="42"/>
                </a:cubicBezTo>
                <a:cubicBezTo>
                  <a:pt x="798" y="43"/>
                  <a:pt x="841" y="61"/>
                  <a:pt x="860" y="67"/>
                </a:cubicBezTo>
                <a:cubicBezTo>
                  <a:pt x="877" y="73"/>
                  <a:pt x="910" y="83"/>
                  <a:pt x="910" y="83"/>
                </a:cubicBezTo>
                <a:cubicBezTo>
                  <a:pt x="948" y="109"/>
                  <a:pt x="991" y="126"/>
                  <a:pt x="1035" y="142"/>
                </a:cubicBezTo>
                <a:cubicBezTo>
                  <a:pt x="1038" y="150"/>
                  <a:pt x="1047" y="159"/>
                  <a:pt x="1043" y="167"/>
                </a:cubicBezTo>
                <a:cubicBezTo>
                  <a:pt x="1039" y="175"/>
                  <a:pt x="1010" y="178"/>
                  <a:pt x="1018" y="175"/>
                </a:cubicBezTo>
                <a:cubicBezTo>
                  <a:pt x="1026" y="172"/>
                  <a:pt x="1035" y="170"/>
                  <a:pt x="1043" y="167"/>
                </a:cubicBezTo>
                <a:cubicBezTo>
                  <a:pt x="1040" y="186"/>
                  <a:pt x="1045" y="208"/>
                  <a:pt x="1035" y="225"/>
                </a:cubicBezTo>
                <a:cubicBezTo>
                  <a:pt x="1009" y="267"/>
                  <a:pt x="921" y="282"/>
                  <a:pt x="876" y="292"/>
                </a:cubicBezTo>
                <a:cubicBezTo>
                  <a:pt x="670" y="287"/>
                  <a:pt x="518" y="291"/>
                  <a:pt x="334" y="225"/>
                </a:cubicBezTo>
                <a:cubicBezTo>
                  <a:pt x="241" y="231"/>
                  <a:pt x="161" y="225"/>
                  <a:pt x="83" y="275"/>
                </a:cubicBezTo>
                <a:cubicBezTo>
                  <a:pt x="58" y="272"/>
                  <a:pt x="32" y="275"/>
                  <a:pt x="8" y="267"/>
                </a:cubicBezTo>
                <a:cubicBezTo>
                  <a:pt x="0" y="264"/>
                  <a:pt x="25" y="263"/>
                  <a:pt x="33" y="259"/>
                </a:cubicBezTo>
                <a:cubicBezTo>
                  <a:pt x="51" y="249"/>
                  <a:pt x="64" y="231"/>
                  <a:pt x="83" y="225"/>
                </a:cubicBezTo>
                <a:cubicBezTo>
                  <a:pt x="141" y="206"/>
                  <a:pt x="117" y="215"/>
                  <a:pt x="158" y="200"/>
                </a:cubicBezTo>
                <a:cubicBezTo>
                  <a:pt x="103" y="164"/>
                  <a:pt x="94" y="152"/>
                  <a:pt x="33" y="142"/>
                </a:cubicBezTo>
                <a:cubicBezTo>
                  <a:pt x="92" y="121"/>
                  <a:pt x="96" y="126"/>
                  <a:pt x="175" y="133"/>
                </a:cubicBezTo>
                <a:cubicBezTo>
                  <a:pt x="192" y="144"/>
                  <a:pt x="214" y="150"/>
                  <a:pt x="225" y="167"/>
                </a:cubicBezTo>
                <a:cubicBezTo>
                  <a:pt x="231" y="175"/>
                  <a:pt x="234" y="186"/>
                  <a:pt x="242" y="192"/>
                </a:cubicBezTo>
                <a:cubicBezTo>
                  <a:pt x="249" y="197"/>
                  <a:pt x="259" y="197"/>
                  <a:pt x="267" y="200"/>
                </a:cubicBezTo>
                <a:cubicBezTo>
                  <a:pt x="326" y="189"/>
                  <a:pt x="305" y="206"/>
                  <a:pt x="325" y="142"/>
                </a:cubicBezTo>
                <a:cubicBezTo>
                  <a:pt x="325" y="141"/>
                  <a:pt x="374" y="125"/>
                  <a:pt x="375" y="125"/>
                </a:cubicBezTo>
                <a:cubicBezTo>
                  <a:pt x="413" y="99"/>
                  <a:pt x="419" y="97"/>
                  <a:pt x="392" y="58"/>
                </a:cubicBezTo>
                <a:cubicBezTo>
                  <a:pt x="437" y="29"/>
                  <a:pt x="491" y="16"/>
                  <a:pt x="542" y="0"/>
                </a:cubicBezTo>
                <a:cubicBezTo>
                  <a:pt x="630" y="6"/>
                  <a:pt x="667" y="9"/>
                  <a:pt x="743" y="33"/>
                </a:cubicBezTo>
                <a:cubicBezTo>
                  <a:pt x="768" y="41"/>
                  <a:pt x="818" y="58"/>
                  <a:pt x="818" y="58"/>
                </a:cubicBezTo>
                <a:cubicBezTo>
                  <a:pt x="826" y="64"/>
                  <a:pt x="834" y="70"/>
                  <a:pt x="843" y="75"/>
                </a:cubicBezTo>
                <a:cubicBezTo>
                  <a:pt x="851" y="79"/>
                  <a:pt x="862" y="77"/>
                  <a:pt x="868" y="83"/>
                </a:cubicBezTo>
                <a:cubicBezTo>
                  <a:pt x="882" y="97"/>
                  <a:pt x="901" y="133"/>
                  <a:pt x="901" y="133"/>
                </a:cubicBezTo>
                <a:cubicBezTo>
                  <a:pt x="898" y="141"/>
                  <a:pt x="901" y="154"/>
                  <a:pt x="893" y="158"/>
                </a:cubicBezTo>
                <a:cubicBezTo>
                  <a:pt x="867" y="171"/>
                  <a:pt x="863" y="134"/>
                  <a:pt x="860" y="125"/>
                </a:cubicBezTo>
                <a:cubicBezTo>
                  <a:pt x="868" y="122"/>
                  <a:pt x="877" y="113"/>
                  <a:pt x="885" y="117"/>
                </a:cubicBezTo>
                <a:cubicBezTo>
                  <a:pt x="893" y="121"/>
                  <a:pt x="897" y="134"/>
                  <a:pt x="893" y="142"/>
                </a:cubicBezTo>
                <a:cubicBezTo>
                  <a:pt x="889" y="150"/>
                  <a:pt x="876" y="147"/>
                  <a:pt x="868" y="150"/>
                </a:cubicBezTo>
                <a:cubicBezTo>
                  <a:pt x="874" y="142"/>
                  <a:pt x="887" y="135"/>
                  <a:pt x="885" y="125"/>
                </a:cubicBezTo>
                <a:cubicBezTo>
                  <a:pt x="883" y="116"/>
                  <a:pt x="869" y="117"/>
                  <a:pt x="860" y="117"/>
                </a:cubicBezTo>
                <a:cubicBezTo>
                  <a:pt x="832" y="117"/>
                  <a:pt x="804" y="122"/>
                  <a:pt x="776" y="125"/>
                </a:cubicBezTo>
                <a:cubicBezTo>
                  <a:pt x="773" y="133"/>
                  <a:pt x="768" y="141"/>
                  <a:pt x="768" y="150"/>
                </a:cubicBezTo>
                <a:cubicBezTo>
                  <a:pt x="768" y="231"/>
                  <a:pt x="803" y="234"/>
                  <a:pt x="751" y="217"/>
                </a:cubicBezTo>
                <a:cubicBezTo>
                  <a:pt x="748" y="206"/>
                  <a:pt x="752" y="191"/>
                  <a:pt x="743" y="184"/>
                </a:cubicBezTo>
                <a:cubicBezTo>
                  <a:pt x="736" y="179"/>
                  <a:pt x="718" y="183"/>
                  <a:pt x="718" y="192"/>
                </a:cubicBezTo>
                <a:cubicBezTo>
                  <a:pt x="718" y="201"/>
                  <a:pt x="735" y="197"/>
                  <a:pt x="743" y="200"/>
                </a:cubicBezTo>
                <a:cubicBezTo>
                  <a:pt x="759" y="225"/>
                  <a:pt x="768" y="250"/>
                  <a:pt x="784" y="275"/>
                </a:cubicBezTo>
                <a:cubicBezTo>
                  <a:pt x="735" y="308"/>
                  <a:pt x="583" y="321"/>
                  <a:pt x="526" y="325"/>
                </a:cubicBezTo>
                <a:cubicBezTo>
                  <a:pt x="558" y="305"/>
                  <a:pt x="544" y="316"/>
                  <a:pt x="567" y="292"/>
                </a:cubicBezTo>
              </a:path>
            </a:pathLst>
          </a:custGeom>
          <a:solidFill>
            <a:srgbClr val="FFCC00"/>
          </a:solidFill>
          <a:ln w="12700" cap="sq" cmpd="sng">
            <a:solidFill>
              <a:schemeClr val="tx1"/>
            </a:solidFill>
            <a:prstDash val="solid"/>
            <a:round/>
            <a:headEnd type="none" w="sm" len="sm"/>
            <a:tailEnd type="none" w="sm" len="sm"/>
          </a:ln>
        </p:spPr>
        <p:txBody>
          <a:bodyPr wrap="none" anchor="ctr"/>
          <a:lstStyle/>
          <a:p>
            <a:endParaRPr lang="en-GB"/>
          </a:p>
        </p:txBody>
      </p:sp>
      <p:sp>
        <p:nvSpPr>
          <p:cNvPr id="53269" name="Freeform 21"/>
          <p:cNvSpPr>
            <a:spLocks/>
          </p:cNvSpPr>
          <p:nvPr/>
        </p:nvSpPr>
        <p:spPr bwMode="auto">
          <a:xfrm>
            <a:off x="6324600" y="6172200"/>
            <a:ext cx="1662113" cy="515938"/>
          </a:xfrm>
          <a:custGeom>
            <a:avLst/>
            <a:gdLst>
              <a:gd name="T0" fmla="*/ 2147483647 w 1047"/>
              <a:gd name="T1" fmla="*/ 2147483647 h 325"/>
              <a:gd name="T2" fmla="*/ 2147483647 w 1047"/>
              <a:gd name="T3" fmla="*/ 2147483647 h 325"/>
              <a:gd name="T4" fmla="*/ 2147483647 w 1047"/>
              <a:gd name="T5" fmla="*/ 2147483647 h 325"/>
              <a:gd name="T6" fmla="*/ 2147483647 w 1047"/>
              <a:gd name="T7" fmla="*/ 2147483647 h 325"/>
              <a:gd name="T8" fmla="*/ 2147483647 w 1047"/>
              <a:gd name="T9" fmla="*/ 2147483647 h 325"/>
              <a:gd name="T10" fmla="*/ 2147483647 w 1047"/>
              <a:gd name="T11" fmla="*/ 2147483647 h 325"/>
              <a:gd name="T12" fmla="*/ 2147483647 w 1047"/>
              <a:gd name="T13" fmla="*/ 2147483647 h 325"/>
              <a:gd name="T14" fmla="*/ 2147483647 w 1047"/>
              <a:gd name="T15" fmla="*/ 2147483647 h 325"/>
              <a:gd name="T16" fmla="*/ 2147483647 w 1047"/>
              <a:gd name="T17" fmla="*/ 2147483647 h 325"/>
              <a:gd name="T18" fmla="*/ 2147483647 w 1047"/>
              <a:gd name="T19" fmla="*/ 2147483647 h 325"/>
              <a:gd name="T20" fmla="*/ 2147483647 w 1047"/>
              <a:gd name="T21" fmla="*/ 2147483647 h 325"/>
              <a:gd name="T22" fmla="*/ 2147483647 w 1047"/>
              <a:gd name="T23" fmla="*/ 2147483647 h 325"/>
              <a:gd name="T24" fmla="*/ 2147483647 w 1047"/>
              <a:gd name="T25" fmla="*/ 2147483647 h 325"/>
              <a:gd name="T26" fmla="*/ 2147483647 w 1047"/>
              <a:gd name="T27" fmla="*/ 2147483647 h 325"/>
              <a:gd name="T28" fmla="*/ 2147483647 w 1047"/>
              <a:gd name="T29" fmla="*/ 2147483647 h 325"/>
              <a:gd name="T30" fmla="*/ 2147483647 w 1047"/>
              <a:gd name="T31" fmla="*/ 2147483647 h 325"/>
              <a:gd name="T32" fmla="*/ 2147483647 w 1047"/>
              <a:gd name="T33" fmla="*/ 2147483647 h 325"/>
              <a:gd name="T34" fmla="*/ 2147483647 w 1047"/>
              <a:gd name="T35" fmla="*/ 2147483647 h 325"/>
              <a:gd name="T36" fmla="*/ 2147483647 w 1047"/>
              <a:gd name="T37" fmla="*/ 2147483647 h 325"/>
              <a:gd name="T38" fmla="*/ 2147483647 w 1047"/>
              <a:gd name="T39" fmla="*/ 2147483647 h 325"/>
              <a:gd name="T40" fmla="*/ 2147483647 w 1047"/>
              <a:gd name="T41" fmla="*/ 2147483647 h 325"/>
              <a:gd name="T42" fmla="*/ 2147483647 w 1047"/>
              <a:gd name="T43" fmla="*/ 2147483647 h 325"/>
              <a:gd name="T44" fmla="*/ 2147483647 w 1047"/>
              <a:gd name="T45" fmla="*/ 2147483647 h 325"/>
              <a:gd name="T46" fmla="*/ 2147483647 w 1047"/>
              <a:gd name="T47" fmla="*/ 2147483647 h 325"/>
              <a:gd name="T48" fmla="*/ 2147483647 w 1047"/>
              <a:gd name="T49" fmla="*/ 2147483647 h 325"/>
              <a:gd name="T50" fmla="*/ 2147483647 w 1047"/>
              <a:gd name="T51" fmla="*/ 2147483647 h 325"/>
              <a:gd name="T52" fmla="*/ 2147483647 w 1047"/>
              <a:gd name="T53" fmla="*/ 0 h 325"/>
              <a:gd name="T54" fmla="*/ 2147483647 w 1047"/>
              <a:gd name="T55" fmla="*/ 2147483647 h 325"/>
              <a:gd name="T56" fmla="*/ 2147483647 w 1047"/>
              <a:gd name="T57" fmla="*/ 2147483647 h 325"/>
              <a:gd name="T58" fmla="*/ 2147483647 w 1047"/>
              <a:gd name="T59" fmla="*/ 2147483647 h 325"/>
              <a:gd name="T60" fmla="*/ 2147483647 w 1047"/>
              <a:gd name="T61" fmla="*/ 2147483647 h 325"/>
              <a:gd name="T62" fmla="*/ 2147483647 w 1047"/>
              <a:gd name="T63" fmla="*/ 2147483647 h 325"/>
              <a:gd name="T64" fmla="*/ 2147483647 w 1047"/>
              <a:gd name="T65" fmla="*/ 2147483647 h 325"/>
              <a:gd name="T66" fmla="*/ 2147483647 w 1047"/>
              <a:gd name="T67" fmla="*/ 2147483647 h 325"/>
              <a:gd name="T68" fmla="*/ 2147483647 w 1047"/>
              <a:gd name="T69" fmla="*/ 2147483647 h 325"/>
              <a:gd name="T70" fmla="*/ 2147483647 w 1047"/>
              <a:gd name="T71" fmla="*/ 2147483647 h 325"/>
              <a:gd name="T72" fmla="*/ 2147483647 w 1047"/>
              <a:gd name="T73" fmla="*/ 2147483647 h 325"/>
              <a:gd name="T74" fmla="*/ 2147483647 w 1047"/>
              <a:gd name="T75" fmla="*/ 2147483647 h 325"/>
              <a:gd name="T76" fmla="*/ 2147483647 w 1047"/>
              <a:gd name="T77" fmla="*/ 2147483647 h 325"/>
              <a:gd name="T78" fmla="*/ 2147483647 w 1047"/>
              <a:gd name="T79" fmla="*/ 2147483647 h 325"/>
              <a:gd name="T80" fmla="*/ 2147483647 w 1047"/>
              <a:gd name="T81" fmla="*/ 2147483647 h 325"/>
              <a:gd name="T82" fmla="*/ 2147483647 w 1047"/>
              <a:gd name="T83" fmla="*/ 2147483647 h 325"/>
              <a:gd name="T84" fmla="*/ 2147483647 w 1047"/>
              <a:gd name="T85" fmla="*/ 2147483647 h 325"/>
              <a:gd name="T86" fmla="*/ 2147483647 w 1047"/>
              <a:gd name="T87" fmla="*/ 2147483647 h 325"/>
              <a:gd name="T88" fmla="*/ 2147483647 w 1047"/>
              <a:gd name="T89" fmla="*/ 2147483647 h 325"/>
              <a:gd name="T90" fmla="*/ 2147483647 w 1047"/>
              <a:gd name="T91" fmla="*/ 2147483647 h 325"/>
              <a:gd name="T92" fmla="*/ 2147483647 w 1047"/>
              <a:gd name="T93" fmla="*/ 2147483647 h 325"/>
              <a:gd name="T94" fmla="*/ 2147483647 w 1047"/>
              <a:gd name="T95" fmla="*/ 2147483647 h 32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47"/>
              <a:gd name="T145" fmla="*/ 0 h 325"/>
              <a:gd name="T146" fmla="*/ 1047 w 1047"/>
              <a:gd name="T147" fmla="*/ 325 h 32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47" h="325">
                <a:moveTo>
                  <a:pt x="292" y="217"/>
                </a:moveTo>
                <a:cubicBezTo>
                  <a:pt x="300" y="173"/>
                  <a:pt x="303" y="132"/>
                  <a:pt x="350" y="117"/>
                </a:cubicBezTo>
                <a:cubicBezTo>
                  <a:pt x="411" y="76"/>
                  <a:pt x="482" y="58"/>
                  <a:pt x="551" y="33"/>
                </a:cubicBezTo>
                <a:cubicBezTo>
                  <a:pt x="629" y="36"/>
                  <a:pt x="707" y="35"/>
                  <a:pt x="784" y="42"/>
                </a:cubicBezTo>
                <a:cubicBezTo>
                  <a:pt x="798" y="43"/>
                  <a:pt x="841" y="61"/>
                  <a:pt x="860" y="67"/>
                </a:cubicBezTo>
                <a:cubicBezTo>
                  <a:pt x="877" y="73"/>
                  <a:pt x="910" y="83"/>
                  <a:pt x="910" y="83"/>
                </a:cubicBezTo>
                <a:cubicBezTo>
                  <a:pt x="948" y="109"/>
                  <a:pt x="991" y="126"/>
                  <a:pt x="1035" y="142"/>
                </a:cubicBezTo>
                <a:cubicBezTo>
                  <a:pt x="1038" y="150"/>
                  <a:pt x="1047" y="159"/>
                  <a:pt x="1043" y="167"/>
                </a:cubicBezTo>
                <a:cubicBezTo>
                  <a:pt x="1039" y="175"/>
                  <a:pt x="1010" y="178"/>
                  <a:pt x="1018" y="175"/>
                </a:cubicBezTo>
                <a:cubicBezTo>
                  <a:pt x="1026" y="172"/>
                  <a:pt x="1035" y="170"/>
                  <a:pt x="1043" y="167"/>
                </a:cubicBezTo>
                <a:cubicBezTo>
                  <a:pt x="1040" y="186"/>
                  <a:pt x="1045" y="208"/>
                  <a:pt x="1035" y="225"/>
                </a:cubicBezTo>
                <a:cubicBezTo>
                  <a:pt x="1009" y="267"/>
                  <a:pt x="921" y="282"/>
                  <a:pt x="876" y="292"/>
                </a:cubicBezTo>
                <a:cubicBezTo>
                  <a:pt x="670" y="287"/>
                  <a:pt x="518" y="291"/>
                  <a:pt x="334" y="225"/>
                </a:cubicBezTo>
                <a:cubicBezTo>
                  <a:pt x="241" y="231"/>
                  <a:pt x="161" y="225"/>
                  <a:pt x="83" y="275"/>
                </a:cubicBezTo>
                <a:cubicBezTo>
                  <a:pt x="58" y="272"/>
                  <a:pt x="32" y="275"/>
                  <a:pt x="8" y="267"/>
                </a:cubicBezTo>
                <a:cubicBezTo>
                  <a:pt x="0" y="264"/>
                  <a:pt x="25" y="263"/>
                  <a:pt x="33" y="259"/>
                </a:cubicBezTo>
                <a:cubicBezTo>
                  <a:pt x="51" y="249"/>
                  <a:pt x="64" y="231"/>
                  <a:pt x="83" y="225"/>
                </a:cubicBezTo>
                <a:cubicBezTo>
                  <a:pt x="141" y="206"/>
                  <a:pt x="117" y="215"/>
                  <a:pt x="158" y="200"/>
                </a:cubicBezTo>
                <a:cubicBezTo>
                  <a:pt x="103" y="164"/>
                  <a:pt x="94" y="152"/>
                  <a:pt x="33" y="142"/>
                </a:cubicBezTo>
                <a:cubicBezTo>
                  <a:pt x="92" y="121"/>
                  <a:pt x="96" y="126"/>
                  <a:pt x="175" y="133"/>
                </a:cubicBezTo>
                <a:cubicBezTo>
                  <a:pt x="192" y="144"/>
                  <a:pt x="214" y="150"/>
                  <a:pt x="225" y="167"/>
                </a:cubicBezTo>
                <a:cubicBezTo>
                  <a:pt x="231" y="175"/>
                  <a:pt x="234" y="186"/>
                  <a:pt x="242" y="192"/>
                </a:cubicBezTo>
                <a:cubicBezTo>
                  <a:pt x="249" y="197"/>
                  <a:pt x="259" y="197"/>
                  <a:pt x="267" y="200"/>
                </a:cubicBezTo>
                <a:cubicBezTo>
                  <a:pt x="326" y="189"/>
                  <a:pt x="305" y="206"/>
                  <a:pt x="325" y="142"/>
                </a:cubicBezTo>
                <a:cubicBezTo>
                  <a:pt x="325" y="141"/>
                  <a:pt x="374" y="125"/>
                  <a:pt x="375" y="125"/>
                </a:cubicBezTo>
                <a:cubicBezTo>
                  <a:pt x="413" y="99"/>
                  <a:pt x="419" y="97"/>
                  <a:pt x="392" y="58"/>
                </a:cubicBezTo>
                <a:cubicBezTo>
                  <a:pt x="437" y="29"/>
                  <a:pt x="491" y="16"/>
                  <a:pt x="542" y="0"/>
                </a:cubicBezTo>
                <a:cubicBezTo>
                  <a:pt x="630" y="6"/>
                  <a:pt x="667" y="9"/>
                  <a:pt x="743" y="33"/>
                </a:cubicBezTo>
                <a:cubicBezTo>
                  <a:pt x="768" y="41"/>
                  <a:pt x="818" y="58"/>
                  <a:pt x="818" y="58"/>
                </a:cubicBezTo>
                <a:cubicBezTo>
                  <a:pt x="826" y="64"/>
                  <a:pt x="834" y="70"/>
                  <a:pt x="843" y="75"/>
                </a:cubicBezTo>
                <a:cubicBezTo>
                  <a:pt x="851" y="79"/>
                  <a:pt x="862" y="77"/>
                  <a:pt x="868" y="83"/>
                </a:cubicBezTo>
                <a:cubicBezTo>
                  <a:pt x="882" y="97"/>
                  <a:pt x="901" y="133"/>
                  <a:pt x="901" y="133"/>
                </a:cubicBezTo>
                <a:cubicBezTo>
                  <a:pt x="898" y="141"/>
                  <a:pt x="901" y="154"/>
                  <a:pt x="893" y="158"/>
                </a:cubicBezTo>
                <a:cubicBezTo>
                  <a:pt x="867" y="171"/>
                  <a:pt x="863" y="134"/>
                  <a:pt x="860" y="125"/>
                </a:cubicBezTo>
                <a:cubicBezTo>
                  <a:pt x="868" y="122"/>
                  <a:pt x="877" y="113"/>
                  <a:pt x="885" y="117"/>
                </a:cubicBezTo>
                <a:cubicBezTo>
                  <a:pt x="893" y="121"/>
                  <a:pt x="897" y="134"/>
                  <a:pt x="893" y="142"/>
                </a:cubicBezTo>
                <a:cubicBezTo>
                  <a:pt x="889" y="150"/>
                  <a:pt x="876" y="147"/>
                  <a:pt x="868" y="150"/>
                </a:cubicBezTo>
                <a:cubicBezTo>
                  <a:pt x="874" y="142"/>
                  <a:pt x="887" y="135"/>
                  <a:pt x="885" y="125"/>
                </a:cubicBezTo>
                <a:cubicBezTo>
                  <a:pt x="883" y="116"/>
                  <a:pt x="869" y="117"/>
                  <a:pt x="860" y="117"/>
                </a:cubicBezTo>
                <a:cubicBezTo>
                  <a:pt x="832" y="117"/>
                  <a:pt x="804" y="122"/>
                  <a:pt x="776" y="125"/>
                </a:cubicBezTo>
                <a:cubicBezTo>
                  <a:pt x="773" y="133"/>
                  <a:pt x="768" y="141"/>
                  <a:pt x="768" y="150"/>
                </a:cubicBezTo>
                <a:cubicBezTo>
                  <a:pt x="768" y="231"/>
                  <a:pt x="803" y="234"/>
                  <a:pt x="751" y="217"/>
                </a:cubicBezTo>
                <a:cubicBezTo>
                  <a:pt x="748" y="206"/>
                  <a:pt x="752" y="191"/>
                  <a:pt x="743" y="184"/>
                </a:cubicBezTo>
                <a:cubicBezTo>
                  <a:pt x="736" y="179"/>
                  <a:pt x="718" y="183"/>
                  <a:pt x="718" y="192"/>
                </a:cubicBezTo>
                <a:cubicBezTo>
                  <a:pt x="718" y="201"/>
                  <a:pt x="735" y="197"/>
                  <a:pt x="743" y="200"/>
                </a:cubicBezTo>
                <a:cubicBezTo>
                  <a:pt x="759" y="225"/>
                  <a:pt x="768" y="250"/>
                  <a:pt x="784" y="275"/>
                </a:cubicBezTo>
                <a:cubicBezTo>
                  <a:pt x="735" y="308"/>
                  <a:pt x="583" y="321"/>
                  <a:pt x="526" y="325"/>
                </a:cubicBezTo>
                <a:cubicBezTo>
                  <a:pt x="558" y="305"/>
                  <a:pt x="544" y="316"/>
                  <a:pt x="567" y="292"/>
                </a:cubicBezTo>
              </a:path>
            </a:pathLst>
          </a:custGeom>
          <a:solidFill>
            <a:srgbClr val="FFCC00"/>
          </a:solidFill>
          <a:ln w="12700" cap="sq" cmpd="sng">
            <a:solidFill>
              <a:schemeClr val="tx1"/>
            </a:solidFill>
            <a:prstDash val="solid"/>
            <a:round/>
            <a:headEnd type="none" w="sm" len="sm"/>
            <a:tailEnd type="none" w="sm" len="sm"/>
          </a:ln>
        </p:spPr>
        <p:txBody>
          <a:bodyPr wrap="none" anchor="ctr"/>
          <a:lstStyle/>
          <a:p>
            <a:endParaRPr lang="en-GB"/>
          </a:p>
        </p:txBody>
      </p:sp>
      <p:sp>
        <p:nvSpPr>
          <p:cNvPr id="53270" name="Freeform 22"/>
          <p:cNvSpPr>
            <a:spLocks/>
          </p:cNvSpPr>
          <p:nvPr/>
        </p:nvSpPr>
        <p:spPr bwMode="auto">
          <a:xfrm>
            <a:off x="4876800" y="3276600"/>
            <a:ext cx="1662113" cy="515938"/>
          </a:xfrm>
          <a:custGeom>
            <a:avLst/>
            <a:gdLst>
              <a:gd name="T0" fmla="*/ 2147483647 w 1047"/>
              <a:gd name="T1" fmla="*/ 2147483647 h 325"/>
              <a:gd name="T2" fmla="*/ 2147483647 w 1047"/>
              <a:gd name="T3" fmla="*/ 2147483647 h 325"/>
              <a:gd name="T4" fmla="*/ 2147483647 w 1047"/>
              <a:gd name="T5" fmla="*/ 2147483647 h 325"/>
              <a:gd name="T6" fmla="*/ 2147483647 w 1047"/>
              <a:gd name="T7" fmla="*/ 2147483647 h 325"/>
              <a:gd name="T8" fmla="*/ 2147483647 w 1047"/>
              <a:gd name="T9" fmla="*/ 2147483647 h 325"/>
              <a:gd name="T10" fmla="*/ 2147483647 w 1047"/>
              <a:gd name="T11" fmla="*/ 2147483647 h 325"/>
              <a:gd name="T12" fmla="*/ 2147483647 w 1047"/>
              <a:gd name="T13" fmla="*/ 2147483647 h 325"/>
              <a:gd name="T14" fmla="*/ 2147483647 w 1047"/>
              <a:gd name="T15" fmla="*/ 2147483647 h 325"/>
              <a:gd name="T16" fmla="*/ 2147483647 w 1047"/>
              <a:gd name="T17" fmla="*/ 2147483647 h 325"/>
              <a:gd name="T18" fmla="*/ 2147483647 w 1047"/>
              <a:gd name="T19" fmla="*/ 2147483647 h 325"/>
              <a:gd name="T20" fmla="*/ 2147483647 w 1047"/>
              <a:gd name="T21" fmla="*/ 2147483647 h 325"/>
              <a:gd name="T22" fmla="*/ 2147483647 w 1047"/>
              <a:gd name="T23" fmla="*/ 2147483647 h 325"/>
              <a:gd name="T24" fmla="*/ 2147483647 w 1047"/>
              <a:gd name="T25" fmla="*/ 2147483647 h 325"/>
              <a:gd name="T26" fmla="*/ 2147483647 w 1047"/>
              <a:gd name="T27" fmla="*/ 2147483647 h 325"/>
              <a:gd name="T28" fmla="*/ 2147483647 w 1047"/>
              <a:gd name="T29" fmla="*/ 2147483647 h 325"/>
              <a:gd name="T30" fmla="*/ 2147483647 w 1047"/>
              <a:gd name="T31" fmla="*/ 2147483647 h 325"/>
              <a:gd name="T32" fmla="*/ 2147483647 w 1047"/>
              <a:gd name="T33" fmla="*/ 2147483647 h 325"/>
              <a:gd name="T34" fmla="*/ 2147483647 w 1047"/>
              <a:gd name="T35" fmla="*/ 2147483647 h 325"/>
              <a:gd name="T36" fmla="*/ 2147483647 w 1047"/>
              <a:gd name="T37" fmla="*/ 2147483647 h 325"/>
              <a:gd name="T38" fmla="*/ 2147483647 w 1047"/>
              <a:gd name="T39" fmla="*/ 2147483647 h 325"/>
              <a:gd name="T40" fmla="*/ 2147483647 w 1047"/>
              <a:gd name="T41" fmla="*/ 2147483647 h 325"/>
              <a:gd name="T42" fmla="*/ 2147483647 w 1047"/>
              <a:gd name="T43" fmla="*/ 2147483647 h 325"/>
              <a:gd name="T44" fmla="*/ 2147483647 w 1047"/>
              <a:gd name="T45" fmla="*/ 2147483647 h 325"/>
              <a:gd name="T46" fmla="*/ 2147483647 w 1047"/>
              <a:gd name="T47" fmla="*/ 2147483647 h 325"/>
              <a:gd name="T48" fmla="*/ 2147483647 w 1047"/>
              <a:gd name="T49" fmla="*/ 2147483647 h 325"/>
              <a:gd name="T50" fmla="*/ 2147483647 w 1047"/>
              <a:gd name="T51" fmla="*/ 2147483647 h 325"/>
              <a:gd name="T52" fmla="*/ 2147483647 w 1047"/>
              <a:gd name="T53" fmla="*/ 0 h 325"/>
              <a:gd name="T54" fmla="*/ 2147483647 w 1047"/>
              <a:gd name="T55" fmla="*/ 2147483647 h 325"/>
              <a:gd name="T56" fmla="*/ 2147483647 w 1047"/>
              <a:gd name="T57" fmla="*/ 2147483647 h 325"/>
              <a:gd name="T58" fmla="*/ 2147483647 w 1047"/>
              <a:gd name="T59" fmla="*/ 2147483647 h 325"/>
              <a:gd name="T60" fmla="*/ 2147483647 w 1047"/>
              <a:gd name="T61" fmla="*/ 2147483647 h 325"/>
              <a:gd name="T62" fmla="*/ 2147483647 w 1047"/>
              <a:gd name="T63" fmla="*/ 2147483647 h 325"/>
              <a:gd name="T64" fmla="*/ 2147483647 w 1047"/>
              <a:gd name="T65" fmla="*/ 2147483647 h 325"/>
              <a:gd name="T66" fmla="*/ 2147483647 w 1047"/>
              <a:gd name="T67" fmla="*/ 2147483647 h 325"/>
              <a:gd name="T68" fmla="*/ 2147483647 w 1047"/>
              <a:gd name="T69" fmla="*/ 2147483647 h 325"/>
              <a:gd name="T70" fmla="*/ 2147483647 w 1047"/>
              <a:gd name="T71" fmla="*/ 2147483647 h 325"/>
              <a:gd name="T72" fmla="*/ 2147483647 w 1047"/>
              <a:gd name="T73" fmla="*/ 2147483647 h 325"/>
              <a:gd name="T74" fmla="*/ 2147483647 w 1047"/>
              <a:gd name="T75" fmla="*/ 2147483647 h 325"/>
              <a:gd name="T76" fmla="*/ 2147483647 w 1047"/>
              <a:gd name="T77" fmla="*/ 2147483647 h 325"/>
              <a:gd name="T78" fmla="*/ 2147483647 w 1047"/>
              <a:gd name="T79" fmla="*/ 2147483647 h 325"/>
              <a:gd name="T80" fmla="*/ 2147483647 w 1047"/>
              <a:gd name="T81" fmla="*/ 2147483647 h 325"/>
              <a:gd name="T82" fmla="*/ 2147483647 w 1047"/>
              <a:gd name="T83" fmla="*/ 2147483647 h 325"/>
              <a:gd name="T84" fmla="*/ 2147483647 w 1047"/>
              <a:gd name="T85" fmla="*/ 2147483647 h 325"/>
              <a:gd name="T86" fmla="*/ 2147483647 w 1047"/>
              <a:gd name="T87" fmla="*/ 2147483647 h 325"/>
              <a:gd name="T88" fmla="*/ 2147483647 w 1047"/>
              <a:gd name="T89" fmla="*/ 2147483647 h 325"/>
              <a:gd name="T90" fmla="*/ 2147483647 w 1047"/>
              <a:gd name="T91" fmla="*/ 2147483647 h 325"/>
              <a:gd name="T92" fmla="*/ 2147483647 w 1047"/>
              <a:gd name="T93" fmla="*/ 2147483647 h 325"/>
              <a:gd name="T94" fmla="*/ 2147483647 w 1047"/>
              <a:gd name="T95" fmla="*/ 2147483647 h 32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47"/>
              <a:gd name="T145" fmla="*/ 0 h 325"/>
              <a:gd name="T146" fmla="*/ 1047 w 1047"/>
              <a:gd name="T147" fmla="*/ 325 h 32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47" h="325">
                <a:moveTo>
                  <a:pt x="292" y="217"/>
                </a:moveTo>
                <a:cubicBezTo>
                  <a:pt x="300" y="173"/>
                  <a:pt x="303" y="132"/>
                  <a:pt x="350" y="117"/>
                </a:cubicBezTo>
                <a:cubicBezTo>
                  <a:pt x="411" y="76"/>
                  <a:pt x="482" y="58"/>
                  <a:pt x="551" y="33"/>
                </a:cubicBezTo>
                <a:cubicBezTo>
                  <a:pt x="629" y="36"/>
                  <a:pt x="707" y="35"/>
                  <a:pt x="784" y="42"/>
                </a:cubicBezTo>
                <a:cubicBezTo>
                  <a:pt x="798" y="43"/>
                  <a:pt x="841" y="61"/>
                  <a:pt x="860" y="67"/>
                </a:cubicBezTo>
                <a:cubicBezTo>
                  <a:pt x="877" y="73"/>
                  <a:pt x="910" y="83"/>
                  <a:pt x="910" y="83"/>
                </a:cubicBezTo>
                <a:cubicBezTo>
                  <a:pt x="948" y="109"/>
                  <a:pt x="991" y="126"/>
                  <a:pt x="1035" y="142"/>
                </a:cubicBezTo>
                <a:cubicBezTo>
                  <a:pt x="1038" y="150"/>
                  <a:pt x="1047" y="159"/>
                  <a:pt x="1043" y="167"/>
                </a:cubicBezTo>
                <a:cubicBezTo>
                  <a:pt x="1039" y="175"/>
                  <a:pt x="1010" y="178"/>
                  <a:pt x="1018" y="175"/>
                </a:cubicBezTo>
                <a:cubicBezTo>
                  <a:pt x="1026" y="172"/>
                  <a:pt x="1035" y="170"/>
                  <a:pt x="1043" y="167"/>
                </a:cubicBezTo>
                <a:cubicBezTo>
                  <a:pt x="1040" y="186"/>
                  <a:pt x="1045" y="208"/>
                  <a:pt x="1035" y="225"/>
                </a:cubicBezTo>
                <a:cubicBezTo>
                  <a:pt x="1009" y="267"/>
                  <a:pt x="921" y="282"/>
                  <a:pt x="876" y="292"/>
                </a:cubicBezTo>
                <a:cubicBezTo>
                  <a:pt x="670" y="287"/>
                  <a:pt x="518" y="291"/>
                  <a:pt x="334" y="225"/>
                </a:cubicBezTo>
                <a:cubicBezTo>
                  <a:pt x="241" y="231"/>
                  <a:pt x="161" y="225"/>
                  <a:pt x="83" y="275"/>
                </a:cubicBezTo>
                <a:cubicBezTo>
                  <a:pt x="58" y="272"/>
                  <a:pt x="32" y="275"/>
                  <a:pt x="8" y="267"/>
                </a:cubicBezTo>
                <a:cubicBezTo>
                  <a:pt x="0" y="264"/>
                  <a:pt x="25" y="263"/>
                  <a:pt x="33" y="259"/>
                </a:cubicBezTo>
                <a:cubicBezTo>
                  <a:pt x="51" y="249"/>
                  <a:pt x="64" y="231"/>
                  <a:pt x="83" y="225"/>
                </a:cubicBezTo>
                <a:cubicBezTo>
                  <a:pt x="141" y="206"/>
                  <a:pt x="117" y="215"/>
                  <a:pt x="158" y="200"/>
                </a:cubicBezTo>
                <a:cubicBezTo>
                  <a:pt x="103" y="164"/>
                  <a:pt x="94" y="152"/>
                  <a:pt x="33" y="142"/>
                </a:cubicBezTo>
                <a:cubicBezTo>
                  <a:pt x="92" y="121"/>
                  <a:pt x="96" y="126"/>
                  <a:pt x="175" y="133"/>
                </a:cubicBezTo>
                <a:cubicBezTo>
                  <a:pt x="192" y="144"/>
                  <a:pt x="214" y="150"/>
                  <a:pt x="225" y="167"/>
                </a:cubicBezTo>
                <a:cubicBezTo>
                  <a:pt x="231" y="175"/>
                  <a:pt x="234" y="186"/>
                  <a:pt x="242" y="192"/>
                </a:cubicBezTo>
                <a:cubicBezTo>
                  <a:pt x="249" y="197"/>
                  <a:pt x="259" y="197"/>
                  <a:pt x="267" y="200"/>
                </a:cubicBezTo>
                <a:cubicBezTo>
                  <a:pt x="326" y="189"/>
                  <a:pt x="305" y="206"/>
                  <a:pt x="325" y="142"/>
                </a:cubicBezTo>
                <a:cubicBezTo>
                  <a:pt x="325" y="141"/>
                  <a:pt x="374" y="125"/>
                  <a:pt x="375" y="125"/>
                </a:cubicBezTo>
                <a:cubicBezTo>
                  <a:pt x="413" y="99"/>
                  <a:pt x="419" y="97"/>
                  <a:pt x="392" y="58"/>
                </a:cubicBezTo>
                <a:cubicBezTo>
                  <a:pt x="437" y="29"/>
                  <a:pt x="491" y="16"/>
                  <a:pt x="542" y="0"/>
                </a:cubicBezTo>
                <a:cubicBezTo>
                  <a:pt x="630" y="6"/>
                  <a:pt x="667" y="9"/>
                  <a:pt x="743" y="33"/>
                </a:cubicBezTo>
                <a:cubicBezTo>
                  <a:pt x="768" y="41"/>
                  <a:pt x="818" y="58"/>
                  <a:pt x="818" y="58"/>
                </a:cubicBezTo>
                <a:cubicBezTo>
                  <a:pt x="826" y="64"/>
                  <a:pt x="834" y="70"/>
                  <a:pt x="843" y="75"/>
                </a:cubicBezTo>
                <a:cubicBezTo>
                  <a:pt x="851" y="79"/>
                  <a:pt x="862" y="77"/>
                  <a:pt x="868" y="83"/>
                </a:cubicBezTo>
                <a:cubicBezTo>
                  <a:pt x="882" y="97"/>
                  <a:pt x="901" y="133"/>
                  <a:pt x="901" y="133"/>
                </a:cubicBezTo>
                <a:cubicBezTo>
                  <a:pt x="898" y="141"/>
                  <a:pt x="901" y="154"/>
                  <a:pt x="893" y="158"/>
                </a:cubicBezTo>
                <a:cubicBezTo>
                  <a:pt x="867" y="171"/>
                  <a:pt x="863" y="134"/>
                  <a:pt x="860" y="125"/>
                </a:cubicBezTo>
                <a:cubicBezTo>
                  <a:pt x="868" y="122"/>
                  <a:pt x="877" y="113"/>
                  <a:pt x="885" y="117"/>
                </a:cubicBezTo>
                <a:cubicBezTo>
                  <a:pt x="893" y="121"/>
                  <a:pt x="897" y="134"/>
                  <a:pt x="893" y="142"/>
                </a:cubicBezTo>
                <a:cubicBezTo>
                  <a:pt x="889" y="150"/>
                  <a:pt x="876" y="147"/>
                  <a:pt x="868" y="150"/>
                </a:cubicBezTo>
                <a:cubicBezTo>
                  <a:pt x="874" y="142"/>
                  <a:pt x="887" y="135"/>
                  <a:pt x="885" y="125"/>
                </a:cubicBezTo>
                <a:cubicBezTo>
                  <a:pt x="883" y="116"/>
                  <a:pt x="869" y="117"/>
                  <a:pt x="860" y="117"/>
                </a:cubicBezTo>
                <a:cubicBezTo>
                  <a:pt x="832" y="117"/>
                  <a:pt x="804" y="122"/>
                  <a:pt x="776" y="125"/>
                </a:cubicBezTo>
                <a:cubicBezTo>
                  <a:pt x="773" y="133"/>
                  <a:pt x="768" y="141"/>
                  <a:pt x="768" y="150"/>
                </a:cubicBezTo>
                <a:cubicBezTo>
                  <a:pt x="768" y="231"/>
                  <a:pt x="803" y="234"/>
                  <a:pt x="751" y="217"/>
                </a:cubicBezTo>
                <a:cubicBezTo>
                  <a:pt x="748" y="206"/>
                  <a:pt x="752" y="191"/>
                  <a:pt x="743" y="184"/>
                </a:cubicBezTo>
                <a:cubicBezTo>
                  <a:pt x="736" y="179"/>
                  <a:pt x="718" y="183"/>
                  <a:pt x="718" y="192"/>
                </a:cubicBezTo>
                <a:cubicBezTo>
                  <a:pt x="718" y="201"/>
                  <a:pt x="735" y="197"/>
                  <a:pt x="743" y="200"/>
                </a:cubicBezTo>
                <a:cubicBezTo>
                  <a:pt x="759" y="225"/>
                  <a:pt x="768" y="250"/>
                  <a:pt x="784" y="275"/>
                </a:cubicBezTo>
                <a:cubicBezTo>
                  <a:pt x="735" y="308"/>
                  <a:pt x="583" y="321"/>
                  <a:pt x="526" y="325"/>
                </a:cubicBezTo>
                <a:cubicBezTo>
                  <a:pt x="558" y="305"/>
                  <a:pt x="544" y="316"/>
                  <a:pt x="567" y="292"/>
                </a:cubicBezTo>
              </a:path>
            </a:pathLst>
          </a:custGeom>
          <a:solidFill>
            <a:srgbClr val="FFCC00"/>
          </a:solidFill>
          <a:ln w="12700" cap="sq" cmpd="sng">
            <a:solidFill>
              <a:schemeClr val="tx1"/>
            </a:solidFill>
            <a:prstDash val="solid"/>
            <a:round/>
            <a:headEnd type="none" w="sm" len="sm"/>
            <a:tailEnd type="none" w="sm" len="sm"/>
          </a:ln>
        </p:spPr>
        <p:txBody>
          <a:bodyPr wrap="none" anchor="ctr"/>
          <a:lstStyle/>
          <a:p>
            <a:endParaRPr lang="en-GB"/>
          </a:p>
        </p:txBody>
      </p:sp>
      <p:sp>
        <p:nvSpPr>
          <p:cNvPr id="53271" name="Freeform 23"/>
          <p:cNvSpPr>
            <a:spLocks/>
          </p:cNvSpPr>
          <p:nvPr/>
        </p:nvSpPr>
        <p:spPr bwMode="auto">
          <a:xfrm>
            <a:off x="4648200" y="6172200"/>
            <a:ext cx="1662113" cy="515938"/>
          </a:xfrm>
          <a:custGeom>
            <a:avLst/>
            <a:gdLst>
              <a:gd name="T0" fmla="*/ 2147483647 w 1047"/>
              <a:gd name="T1" fmla="*/ 2147483647 h 325"/>
              <a:gd name="T2" fmla="*/ 2147483647 w 1047"/>
              <a:gd name="T3" fmla="*/ 2147483647 h 325"/>
              <a:gd name="T4" fmla="*/ 2147483647 w 1047"/>
              <a:gd name="T5" fmla="*/ 2147483647 h 325"/>
              <a:gd name="T6" fmla="*/ 2147483647 w 1047"/>
              <a:gd name="T7" fmla="*/ 2147483647 h 325"/>
              <a:gd name="T8" fmla="*/ 2147483647 w 1047"/>
              <a:gd name="T9" fmla="*/ 2147483647 h 325"/>
              <a:gd name="T10" fmla="*/ 2147483647 w 1047"/>
              <a:gd name="T11" fmla="*/ 2147483647 h 325"/>
              <a:gd name="T12" fmla="*/ 2147483647 w 1047"/>
              <a:gd name="T13" fmla="*/ 2147483647 h 325"/>
              <a:gd name="T14" fmla="*/ 2147483647 w 1047"/>
              <a:gd name="T15" fmla="*/ 2147483647 h 325"/>
              <a:gd name="T16" fmla="*/ 2147483647 w 1047"/>
              <a:gd name="T17" fmla="*/ 2147483647 h 325"/>
              <a:gd name="T18" fmla="*/ 2147483647 w 1047"/>
              <a:gd name="T19" fmla="*/ 2147483647 h 325"/>
              <a:gd name="T20" fmla="*/ 2147483647 w 1047"/>
              <a:gd name="T21" fmla="*/ 2147483647 h 325"/>
              <a:gd name="T22" fmla="*/ 2147483647 w 1047"/>
              <a:gd name="T23" fmla="*/ 2147483647 h 325"/>
              <a:gd name="T24" fmla="*/ 2147483647 w 1047"/>
              <a:gd name="T25" fmla="*/ 2147483647 h 325"/>
              <a:gd name="T26" fmla="*/ 2147483647 w 1047"/>
              <a:gd name="T27" fmla="*/ 2147483647 h 325"/>
              <a:gd name="T28" fmla="*/ 2147483647 w 1047"/>
              <a:gd name="T29" fmla="*/ 2147483647 h 325"/>
              <a:gd name="T30" fmla="*/ 2147483647 w 1047"/>
              <a:gd name="T31" fmla="*/ 2147483647 h 325"/>
              <a:gd name="T32" fmla="*/ 2147483647 w 1047"/>
              <a:gd name="T33" fmla="*/ 2147483647 h 325"/>
              <a:gd name="T34" fmla="*/ 2147483647 w 1047"/>
              <a:gd name="T35" fmla="*/ 2147483647 h 325"/>
              <a:gd name="T36" fmla="*/ 2147483647 w 1047"/>
              <a:gd name="T37" fmla="*/ 2147483647 h 325"/>
              <a:gd name="T38" fmla="*/ 2147483647 w 1047"/>
              <a:gd name="T39" fmla="*/ 2147483647 h 325"/>
              <a:gd name="T40" fmla="*/ 2147483647 w 1047"/>
              <a:gd name="T41" fmla="*/ 2147483647 h 325"/>
              <a:gd name="T42" fmla="*/ 2147483647 w 1047"/>
              <a:gd name="T43" fmla="*/ 2147483647 h 325"/>
              <a:gd name="T44" fmla="*/ 2147483647 w 1047"/>
              <a:gd name="T45" fmla="*/ 2147483647 h 325"/>
              <a:gd name="T46" fmla="*/ 2147483647 w 1047"/>
              <a:gd name="T47" fmla="*/ 2147483647 h 325"/>
              <a:gd name="T48" fmla="*/ 2147483647 w 1047"/>
              <a:gd name="T49" fmla="*/ 2147483647 h 325"/>
              <a:gd name="T50" fmla="*/ 2147483647 w 1047"/>
              <a:gd name="T51" fmla="*/ 2147483647 h 325"/>
              <a:gd name="T52" fmla="*/ 2147483647 w 1047"/>
              <a:gd name="T53" fmla="*/ 0 h 325"/>
              <a:gd name="T54" fmla="*/ 2147483647 w 1047"/>
              <a:gd name="T55" fmla="*/ 2147483647 h 325"/>
              <a:gd name="T56" fmla="*/ 2147483647 w 1047"/>
              <a:gd name="T57" fmla="*/ 2147483647 h 325"/>
              <a:gd name="T58" fmla="*/ 2147483647 w 1047"/>
              <a:gd name="T59" fmla="*/ 2147483647 h 325"/>
              <a:gd name="T60" fmla="*/ 2147483647 w 1047"/>
              <a:gd name="T61" fmla="*/ 2147483647 h 325"/>
              <a:gd name="T62" fmla="*/ 2147483647 w 1047"/>
              <a:gd name="T63" fmla="*/ 2147483647 h 325"/>
              <a:gd name="T64" fmla="*/ 2147483647 w 1047"/>
              <a:gd name="T65" fmla="*/ 2147483647 h 325"/>
              <a:gd name="T66" fmla="*/ 2147483647 w 1047"/>
              <a:gd name="T67" fmla="*/ 2147483647 h 325"/>
              <a:gd name="T68" fmla="*/ 2147483647 w 1047"/>
              <a:gd name="T69" fmla="*/ 2147483647 h 325"/>
              <a:gd name="T70" fmla="*/ 2147483647 w 1047"/>
              <a:gd name="T71" fmla="*/ 2147483647 h 325"/>
              <a:gd name="T72" fmla="*/ 2147483647 w 1047"/>
              <a:gd name="T73" fmla="*/ 2147483647 h 325"/>
              <a:gd name="T74" fmla="*/ 2147483647 w 1047"/>
              <a:gd name="T75" fmla="*/ 2147483647 h 325"/>
              <a:gd name="T76" fmla="*/ 2147483647 w 1047"/>
              <a:gd name="T77" fmla="*/ 2147483647 h 325"/>
              <a:gd name="T78" fmla="*/ 2147483647 w 1047"/>
              <a:gd name="T79" fmla="*/ 2147483647 h 325"/>
              <a:gd name="T80" fmla="*/ 2147483647 w 1047"/>
              <a:gd name="T81" fmla="*/ 2147483647 h 325"/>
              <a:gd name="T82" fmla="*/ 2147483647 w 1047"/>
              <a:gd name="T83" fmla="*/ 2147483647 h 325"/>
              <a:gd name="T84" fmla="*/ 2147483647 w 1047"/>
              <a:gd name="T85" fmla="*/ 2147483647 h 325"/>
              <a:gd name="T86" fmla="*/ 2147483647 w 1047"/>
              <a:gd name="T87" fmla="*/ 2147483647 h 325"/>
              <a:gd name="T88" fmla="*/ 2147483647 w 1047"/>
              <a:gd name="T89" fmla="*/ 2147483647 h 325"/>
              <a:gd name="T90" fmla="*/ 2147483647 w 1047"/>
              <a:gd name="T91" fmla="*/ 2147483647 h 325"/>
              <a:gd name="T92" fmla="*/ 2147483647 w 1047"/>
              <a:gd name="T93" fmla="*/ 2147483647 h 325"/>
              <a:gd name="T94" fmla="*/ 2147483647 w 1047"/>
              <a:gd name="T95" fmla="*/ 2147483647 h 32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47"/>
              <a:gd name="T145" fmla="*/ 0 h 325"/>
              <a:gd name="T146" fmla="*/ 1047 w 1047"/>
              <a:gd name="T147" fmla="*/ 325 h 32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47" h="325">
                <a:moveTo>
                  <a:pt x="292" y="217"/>
                </a:moveTo>
                <a:cubicBezTo>
                  <a:pt x="300" y="173"/>
                  <a:pt x="303" y="132"/>
                  <a:pt x="350" y="117"/>
                </a:cubicBezTo>
                <a:cubicBezTo>
                  <a:pt x="411" y="76"/>
                  <a:pt x="482" y="58"/>
                  <a:pt x="551" y="33"/>
                </a:cubicBezTo>
                <a:cubicBezTo>
                  <a:pt x="629" y="36"/>
                  <a:pt x="707" y="35"/>
                  <a:pt x="784" y="42"/>
                </a:cubicBezTo>
                <a:cubicBezTo>
                  <a:pt x="798" y="43"/>
                  <a:pt x="841" y="61"/>
                  <a:pt x="860" y="67"/>
                </a:cubicBezTo>
                <a:cubicBezTo>
                  <a:pt x="877" y="73"/>
                  <a:pt x="910" y="83"/>
                  <a:pt x="910" y="83"/>
                </a:cubicBezTo>
                <a:cubicBezTo>
                  <a:pt x="948" y="109"/>
                  <a:pt x="991" y="126"/>
                  <a:pt x="1035" y="142"/>
                </a:cubicBezTo>
                <a:cubicBezTo>
                  <a:pt x="1038" y="150"/>
                  <a:pt x="1047" y="159"/>
                  <a:pt x="1043" y="167"/>
                </a:cubicBezTo>
                <a:cubicBezTo>
                  <a:pt x="1039" y="175"/>
                  <a:pt x="1010" y="178"/>
                  <a:pt x="1018" y="175"/>
                </a:cubicBezTo>
                <a:cubicBezTo>
                  <a:pt x="1026" y="172"/>
                  <a:pt x="1035" y="170"/>
                  <a:pt x="1043" y="167"/>
                </a:cubicBezTo>
                <a:cubicBezTo>
                  <a:pt x="1040" y="186"/>
                  <a:pt x="1045" y="208"/>
                  <a:pt x="1035" y="225"/>
                </a:cubicBezTo>
                <a:cubicBezTo>
                  <a:pt x="1009" y="267"/>
                  <a:pt x="921" y="282"/>
                  <a:pt x="876" y="292"/>
                </a:cubicBezTo>
                <a:cubicBezTo>
                  <a:pt x="670" y="287"/>
                  <a:pt x="518" y="291"/>
                  <a:pt x="334" y="225"/>
                </a:cubicBezTo>
                <a:cubicBezTo>
                  <a:pt x="241" y="231"/>
                  <a:pt x="161" y="225"/>
                  <a:pt x="83" y="275"/>
                </a:cubicBezTo>
                <a:cubicBezTo>
                  <a:pt x="58" y="272"/>
                  <a:pt x="32" y="275"/>
                  <a:pt x="8" y="267"/>
                </a:cubicBezTo>
                <a:cubicBezTo>
                  <a:pt x="0" y="264"/>
                  <a:pt x="25" y="263"/>
                  <a:pt x="33" y="259"/>
                </a:cubicBezTo>
                <a:cubicBezTo>
                  <a:pt x="51" y="249"/>
                  <a:pt x="64" y="231"/>
                  <a:pt x="83" y="225"/>
                </a:cubicBezTo>
                <a:cubicBezTo>
                  <a:pt x="141" y="206"/>
                  <a:pt x="117" y="215"/>
                  <a:pt x="158" y="200"/>
                </a:cubicBezTo>
                <a:cubicBezTo>
                  <a:pt x="103" y="164"/>
                  <a:pt x="94" y="152"/>
                  <a:pt x="33" y="142"/>
                </a:cubicBezTo>
                <a:cubicBezTo>
                  <a:pt x="92" y="121"/>
                  <a:pt x="96" y="126"/>
                  <a:pt x="175" y="133"/>
                </a:cubicBezTo>
                <a:cubicBezTo>
                  <a:pt x="192" y="144"/>
                  <a:pt x="214" y="150"/>
                  <a:pt x="225" y="167"/>
                </a:cubicBezTo>
                <a:cubicBezTo>
                  <a:pt x="231" y="175"/>
                  <a:pt x="234" y="186"/>
                  <a:pt x="242" y="192"/>
                </a:cubicBezTo>
                <a:cubicBezTo>
                  <a:pt x="249" y="197"/>
                  <a:pt x="259" y="197"/>
                  <a:pt x="267" y="200"/>
                </a:cubicBezTo>
                <a:cubicBezTo>
                  <a:pt x="326" y="189"/>
                  <a:pt x="305" y="206"/>
                  <a:pt x="325" y="142"/>
                </a:cubicBezTo>
                <a:cubicBezTo>
                  <a:pt x="325" y="141"/>
                  <a:pt x="374" y="125"/>
                  <a:pt x="375" y="125"/>
                </a:cubicBezTo>
                <a:cubicBezTo>
                  <a:pt x="413" y="99"/>
                  <a:pt x="419" y="97"/>
                  <a:pt x="392" y="58"/>
                </a:cubicBezTo>
                <a:cubicBezTo>
                  <a:pt x="437" y="29"/>
                  <a:pt x="491" y="16"/>
                  <a:pt x="542" y="0"/>
                </a:cubicBezTo>
                <a:cubicBezTo>
                  <a:pt x="630" y="6"/>
                  <a:pt x="667" y="9"/>
                  <a:pt x="743" y="33"/>
                </a:cubicBezTo>
                <a:cubicBezTo>
                  <a:pt x="768" y="41"/>
                  <a:pt x="818" y="58"/>
                  <a:pt x="818" y="58"/>
                </a:cubicBezTo>
                <a:cubicBezTo>
                  <a:pt x="826" y="64"/>
                  <a:pt x="834" y="70"/>
                  <a:pt x="843" y="75"/>
                </a:cubicBezTo>
                <a:cubicBezTo>
                  <a:pt x="851" y="79"/>
                  <a:pt x="862" y="77"/>
                  <a:pt x="868" y="83"/>
                </a:cubicBezTo>
                <a:cubicBezTo>
                  <a:pt x="882" y="97"/>
                  <a:pt x="901" y="133"/>
                  <a:pt x="901" y="133"/>
                </a:cubicBezTo>
                <a:cubicBezTo>
                  <a:pt x="898" y="141"/>
                  <a:pt x="901" y="154"/>
                  <a:pt x="893" y="158"/>
                </a:cubicBezTo>
                <a:cubicBezTo>
                  <a:pt x="867" y="171"/>
                  <a:pt x="863" y="134"/>
                  <a:pt x="860" y="125"/>
                </a:cubicBezTo>
                <a:cubicBezTo>
                  <a:pt x="868" y="122"/>
                  <a:pt x="877" y="113"/>
                  <a:pt x="885" y="117"/>
                </a:cubicBezTo>
                <a:cubicBezTo>
                  <a:pt x="893" y="121"/>
                  <a:pt x="897" y="134"/>
                  <a:pt x="893" y="142"/>
                </a:cubicBezTo>
                <a:cubicBezTo>
                  <a:pt x="889" y="150"/>
                  <a:pt x="876" y="147"/>
                  <a:pt x="868" y="150"/>
                </a:cubicBezTo>
                <a:cubicBezTo>
                  <a:pt x="874" y="142"/>
                  <a:pt x="887" y="135"/>
                  <a:pt x="885" y="125"/>
                </a:cubicBezTo>
                <a:cubicBezTo>
                  <a:pt x="883" y="116"/>
                  <a:pt x="869" y="117"/>
                  <a:pt x="860" y="117"/>
                </a:cubicBezTo>
                <a:cubicBezTo>
                  <a:pt x="832" y="117"/>
                  <a:pt x="804" y="122"/>
                  <a:pt x="776" y="125"/>
                </a:cubicBezTo>
                <a:cubicBezTo>
                  <a:pt x="773" y="133"/>
                  <a:pt x="768" y="141"/>
                  <a:pt x="768" y="150"/>
                </a:cubicBezTo>
                <a:cubicBezTo>
                  <a:pt x="768" y="231"/>
                  <a:pt x="803" y="234"/>
                  <a:pt x="751" y="217"/>
                </a:cubicBezTo>
                <a:cubicBezTo>
                  <a:pt x="748" y="206"/>
                  <a:pt x="752" y="191"/>
                  <a:pt x="743" y="184"/>
                </a:cubicBezTo>
                <a:cubicBezTo>
                  <a:pt x="736" y="179"/>
                  <a:pt x="718" y="183"/>
                  <a:pt x="718" y="192"/>
                </a:cubicBezTo>
                <a:cubicBezTo>
                  <a:pt x="718" y="201"/>
                  <a:pt x="735" y="197"/>
                  <a:pt x="743" y="200"/>
                </a:cubicBezTo>
                <a:cubicBezTo>
                  <a:pt x="759" y="225"/>
                  <a:pt x="768" y="250"/>
                  <a:pt x="784" y="275"/>
                </a:cubicBezTo>
                <a:cubicBezTo>
                  <a:pt x="735" y="308"/>
                  <a:pt x="583" y="321"/>
                  <a:pt x="526" y="325"/>
                </a:cubicBezTo>
                <a:cubicBezTo>
                  <a:pt x="558" y="305"/>
                  <a:pt x="544" y="316"/>
                  <a:pt x="567" y="292"/>
                </a:cubicBezTo>
              </a:path>
            </a:pathLst>
          </a:custGeom>
          <a:solidFill>
            <a:srgbClr val="FFCC00"/>
          </a:solidFill>
          <a:ln w="12700" cap="sq" cmpd="sng">
            <a:solidFill>
              <a:schemeClr val="tx1"/>
            </a:solidFill>
            <a:prstDash val="solid"/>
            <a:round/>
            <a:headEnd type="none" w="sm" len="sm"/>
            <a:tailEnd type="none" w="sm" len="sm"/>
          </a:ln>
        </p:spPr>
        <p:txBody>
          <a:bodyPr wrap="none" anchor="ctr"/>
          <a:lstStyle/>
          <a:p>
            <a:endParaRPr lang="en-GB"/>
          </a:p>
        </p:txBody>
      </p:sp>
      <p:sp>
        <p:nvSpPr>
          <p:cNvPr id="290840" name="AutoShape 24"/>
          <p:cNvSpPr>
            <a:spLocks noChangeArrowheads="1"/>
          </p:cNvSpPr>
          <p:nvPr/>
        </p:nvSpPr>
        <p:spPr bwMode="auto">
          <a:xfrm>
            <a:off x="1981200" y="1524000"/>
            <a:ext cx="5334000" cy="41910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CCFFFF">
              <a:alpha val="50195"/>
            </a:srgbClr>
          </a:solidFill>
          <a:ln w="38100">
            <a:solidFill>
              <a:schemeClr val="tx1"/>
            </a:solidFill>
            <a:miter lim="800000"/>
            <a:headEnd/>
            <a:tailEnd/>
          </a:ln>
        </p:spPr>
        <p:txBody>
          <a:bodyPr wrap="none" lIns="72000" tIns="72000" rIns="72000" bIns="72000" anchor="ctr"/>
          <a:lstStyle/>
          <a:p>
            <a:endParaRPr lang="en-GB"/>
          </a:p>
        </p:txBody>
      </p:sp>
      <p:sp>
        <p:nvSpPr>
          <p:cNvPr id="290841" name="AutoShape 25"/>
          <p:cNvSpPr>
            <a:spLocks noChangeArrowheads="1"/>
          </p:cNvSpPr>
          <p:nvPr/>
        </p:nvSpPr>
        <p:spPr bwMode="auto">
          <a:xfrm flipH="1">
            <a:off x="4800600" y="304800"/>
            <a:ext cx="1600200" cy="18288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074" y="10800"/>
                </a:moveTo>
                <a:cubicBezTo>
                  <a:pt x="17074" y="7334"/>
                  <a:pt x="14265" y="4526"/>
                  <a:pt x="10800" y="4526"/>
                </a:cubicBezTo>
                <a:cubicBezTo>
                  <a:pt x="9505" y="4525"/>
                  <a:pt x="8242" y="4926"/>
                  <a:pt x="7184" y="5672"/>
                </a:cubicBezTo>
                <a:lnTo>
                  <a:pt x="4575" y="1973"/>
                </a:lnTo>
                <a:cubicBezTo>
                  <a:pt x="6397" y="689"/>
                  <a:pt x="8571" y="-1"/>
                  <a:pt x="10800" y="0"/>
                </a:cubicBezTo>
                <a:cubicBezTo>
                  <a:pt x="16764" y="0"/>
                  <a:pt x="21599" y="4835"/>
                  <a:pt x="21600" y="10799"/>
                </a:cubicBezTo>
                <a:lnTo>
                  <a:pt x="21600" y="10800"/>
                </a:lnTo>
                <a:lnTo>
                  <a:pt x="24300" y="10800"/>
                </a:lnTo>
                <a:lnTo>
                  <a:pt x="19337" y="15763"/>
                </a:lnTo>
                <a:lnTo>
                  <a:pt x="14374" y="10800"/>
                </a:lnTo>
                <a:lnTo>
                  <a:pt x="17074" y="10800"/>
                </a:lnTo>
                <a:close/>
              </a:path>
            </a:pathLst>
          </a:custGeom>
          <a:solidFill>
            <a:srgbClr val="FF00FF"/>
          </a:solidFill>
          <a:ln w="9525">
            <a:noFill/>
            <a:miter lim="800000"/>
            <a:headEnd/>
            <a:tailEnd/>
          </a:ln>
        </p:spPr>
        <p:txBody>
          <a:bodyPr wrap="none" lIns="72000" tIns="72000" rIns="72000" bIns="72000" anchor="ctr"/>
          <a:lstStyle/>
          <a:p>
            <a:endParaRPr lang="en-GB"/>
          </a:p>
        </p:txBody>
      </p:sp>
      <p:sp>
        <p:nvSpPr>
          <p:cNvPr id="290842" name="AutoShape 26"/>
          <p:cNvSpPr>
            <a:spLocks noChangeArrowheads="1"/>
          </p:cNvSpPr>
          <p:nvPr/>
        </p:nvSpPr>
        <p:spPr bwMode="auto">
          <a:xfrm>
            <a:off x="1981200" y="1524000"/>
            <a:ext cx="5334000" cy="41910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3399">
              <a:alpha val="59999"/>
            </a:srgbClr>
          </a:solidFill>
          <a:ln w="38100">
            <a:solidFill>
              <a:schemeClr val="tx1"/>
            </a:solidFill>
            <a:miter lim="800000"/>
            <a:headEnd/>
            <a:tailEnd/>
          </a:ln>
        </p:spPr>
        <p:txBody>
          <a:bodyPr wrap="none" lIns="72000" tIns="72000" rIns="72000" bIns="72000" anchor="ctr"/>
          <a:lstStyle/>
          <a:p>
            <a:endParaRPr lang="en-GB"/>
          </a:p>
        </p:txBody>
      </p:sp>
      <p:sp>
        <p:nvSpPr>
          <p:cNvPr id="27" name="Date Placeholder 26"/>
          <p:cNvSpPr>
            <a:spLocks noGrp="1"/>
          </p:cNvSpPr>
          <p:nvPr>
            <p:ph type="dt" sz="half" idx="10"/>
          </p:nvPr>
        </p:nvSpPr>
        <p:spPr/>
        <p:txBody>
          <a:bodyPr/>
          <a:lstStyle/>
          <a:p>
            <a:pPr>
              <a:defRPr/>
            </a:pPr>
            <a:fld id="{99A53C08-C39A-4EDE-A57F-7F28A17D3A80}" type="datetime1">
              <a:rPr lang="en-US" smtClean="0"/>
              <a:t>5/23/2023</a:t>
            </a:fld>
            <a:endParaRPr lang="en-US"/>
          </a:p>
        </p:txBody>
      </p:sp>
      <p:sp>
        <p:nvSpPr>
          <p:cNvPr id="28" name="Slide Number Placeholder 27"/>
          <p:cNvSpPr>
            <a:spLocks noGrp="1"/>
          </p:cNvSpPr>
          <p:nvPr>
            <p:ph type="sldNum" sz="quarter" idx="12"/>
          </p:nvPr>
        </p:nvSpPr>
        <p:spPr/>
        <p:txBody>
          <a:bodyPr/>
          <a:lstStyle/>
          <a:p>
            <a:pPr>
              <a:defRPr/>
            </a:pPr>
            <a:fld id="{8C528E87-83A4-43FB-8C40-C34F201EB0AB}" type="slidenum">
              <a:rPr lang="ar-SA" smtClean="0"/>
              <a:pPr>
                <a:defRPr/>
              </a:pPr>
              <a:t>51</a:t>
            </a:fld>
            <a:endParaRPr lang="en-US"/>
          </a:p>
        </p:txBody>
      </p:sp>
      <p:sp>
        <p:nvSpPr>
          <p:cNvPr id="29" name="Footer Placeholder 28"/>
          <p:cNvSpPr>
            <a:spLocks noGrp="1"/>
          </p:cNvSpPr>
          <p:nvPr>
            <p:ph type="ftr" sz="quarter" idx="11"/>
          </p:nvPr>
        </p:nvSpPr>
        <p:spPr/>
        <p:txBody>
          <a:bodyPr/>
          <a:lstStyle/>
          <a:p>
            <a:pPr>
              <a:defRPr/>
            </a:pPr>
            <a:r>
              <a:rPr lang="en-GB" smtClean="0"/>
              <a:t>Survey Sampling Methods </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90840"/>
                                        </p:tgtEl>
                                        <p:attrNameLst>
                                          <p:attrName>style.visibility</p:attrName>
                                        </p:attrNameLst>
                                      </p:cBhvr>
                                      <p:to>
                                        <p:strVal val="visible"/>
                                      </p:to>
                                    </p:set>
                                    <p:anim calcmode="lin" valueType="num">
                                      <p:cBhvr additive="base">
                                        <p:cTn id="7" dur="500" fill="hold"/>
                                        <p:tgtEl>
                                          <p:spTgt spid="290840"/>
                                        </p:tgtEl>
                                        <p:attrNameLst>
                                          <p:attrName>ppt_x</p:attrName>
                                        </p:attrNameLst>
                                      </p:cBhvr>
                                      <p:tavLst>
                                        <p:tav tm="0">
                                          <p:val>
                                            <p:strVal val="#ppt_x"/>
                                          </p:val>
                                        </p:tav>
                                        <p:tav tm="100000">
                                          <p:val>
                                            <p:strVal val="#ppt_x"/>
                                          </p:val>
                                        </p:tav>
                                      </p:tavLst>
                                    </p:anim>
                                    <p:anim calcmode="lin" valueType="num">
                                      <p:cBhvr additive="base">
                                        <p:cTn id="8" dur="500" fill="hold"/>
                                        <p:tgtEl>
                                          <p:spTgt spid="290840"/>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290841"/>
                                        </p:tgtEl>
                                        <p:attrNameLst>
                                          <p:attrName>style.visibility</p:attrName>
                                        </p:attrNameLst>
                                      </p:cBhvr>
                                      <p:to>
                                        <p:strVal val="visible"/>
                                      </p:to>
                                    </p:set>
                                    <p:anim calcmode="lin" valueType="num">
                                      <p:cBhvr additive="base">
                                        <p:cTn id="13" dur="500" fill="hold"/>
                                        <p:tgtEl>
                                          <p:spTgt spid="290841"/>
                                        </p:tgtEl>
                                        <p:attrNameLst>
                                          <p:attrName>ppt_x</p:attrName>
                                        </p:attrNameLst>
                                      </p:cBhvr>
                                      <p:tavLst>
                                        <p:tav tm="0">
                                          <p:val>
                                            <p:strVal val="#ppt_x"/>
                                          </p:val>
                                        </p:tav>
                                        <p:tav tm="100000">
                                          <p:val>
                                            <p:strVal val="#ppt_x"/>
                                          </p:val>
                                        </p:tav>
                                      </p:tavLst>
                                    </p:anim>
                                    <p:anim calcmode="lin" valueType="num">
                                      <p:cBhvr additive="base">
                                        <p:cTn id="14" dur="500" fill="hold"/>
                                        <p:tgtEl>
                                          <p:spTgt spid="290841"/>
                                        </p:tgtEl>
                                        <p:attrNameLst>
                                          <p:attrName>ppt_y</p:attrName>
                                        </p:attrNameLst>
                                      </p:cBhvr>
                                      <p:tavLst>
                                        <p:tav tm="0">
                                          <p:val>
                                            <p:strVal val="0-#ppt_h/2"/>
                                          </p:val>
                                        </p:tav>
                                        <p:tav tm="100000">
                                          <p:val>
                                            <p:strVal val="#ppt_y"/>
                                          </p:val>
                                        </p:tav>
                                      </p:tavLst>
                                    </p:anim>
                                  </p:childTnLst>
                                  <p:subTnLst>
                                    <p:set>
                                      <p:cBhvr override="childStyle">
                                        <p:cTn dur="1" fill="hold" display="0" masterRel="nextClick" afterEffect="1"/>
                                        <p:tgtEl>
                                          <p:spTgt spid="290841"/>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908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0840" grpId="0" animBg="1"/>
      <p:bldP spid="290841" grpId="0" animBg="1"/>
      <p:bldP spid="290842"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18" name="Object 2"/>
          <p:cNvGraphicFramePr>
            <a:graphicFrameLocks noChangeAspect="1"/>
          </p:cNvGraphicFramePr>
          <p:nvPr/>
        </p:nvGraphicFramePr>
        <p:xfrm>
          <a:off x="228600" y="1728788"/>
          <a:ext cx="8686800" cy="4940300"/>
        </p:xfrm>
        <a:graphic>
          <a:graphicData uri="http://schemas.openxmlformats.org/presentationml/2006/ole">
            <mc:AlternateContent xmlns:mc="http://schemas.openxmlformats.org/markup-compatibility/2006">
              <mc:Choice xmlns:v="urn:schemas-microsoft-com:vml" Requires="v">
                <p:oleObj spid="_x0000_s9219" name="Punktgrafikkbilde" r:id="rId4" imgW="5257143" imgH="2991268" progId="PBrush">
                  <p:embed/>
                </p:oleObj>
              </mc:Choice>
              <mc:Fallback>
                <p:oleObj name="Punktgrafikkbilde" r:id="rId4" imgW="5257143" imgH="2991268" progId="PBrush">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1728788"/>
                        <a:ext cx="8686800" cy="494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219" name="Rectangle 3"/>
          <p:cNvSpPr>
            <a:spLocks noGrp="1" noChangeArrowheads="1"/>
          </p:cNvSpPr>
          <p:nvPr>
            <p:ph type="title"/>
          </p:nvPr>
        </p:nvSpPr>
        <p:spPr>
          <a:xfrm>
            <a:off x="684213" y="333375"/>
            <a:ext cx="7772400" cy="1143000"/>
          </a:xfrm>
        </p:spPr>
        <p:txBody>
          <a:bodyPr/>
          <a:lstStyle/>
          <a:p>
            <a:r>
              <a:rPr lang="nb-NO" smtClean="0"/>
              <a:t>Two-source model</a:t>
            </a:r>
          </a:p>
        </p:txBody>
      </p:sp>
      <p:sp>
        <p:nvSpPr>
          <p:cNvPr id="4" name="Date Placeholder 3"/>
          <p:cNvSpPr>
            <a:spLocks noGrp="1"/>
          </p:cNvSpPr>
          <p:nvPr>
            <p:ph type="dt" sz="half" idx="10"/>
          </p:nvPr>
        </p:nvSpPr>
        <p:spPr/>
        <p:txBody>
          <a:bodyPr/>
          <a:lstStyle/>
          <a:p>
            <a:pPr>
              <a:defRPr/>
            </a:pPr>
            <a:fld id="{2379FF57-CBA6-4613-A03F-D5D5A3E506E9}" type="datetime1">
              <a:rPr lang="en-US" smtClean="0"/>
              <a:t>5/23/2023</a:t>
            </a:fld>
            <a:endParaRPr lang="en-US"/>
          </a:p>
        </p:txBody>
      </p:sp>
      <p:sp>
        <p:nvSpPr>
          <p:cNvPr id="5" name="Slide Number Placeholder 4"/>
          <p:cNvSpPr>
            <a:spLocks noGrp="1"/>
          </p:cNvSpPr>
          <p:nvPr>
            <p:ph type="sldNum" sz="quarter" idx="12"/>
          </p:nvPr>
        </p:nvSpPr>
        <p:spPr/>
        <p:txBody>
          <a:bodyPr/>
          <a:lstStyle/>
          <a:p>
            <a:pPr>
              <a:defRPr/>
            </a:pPr>
            <a:fld id="{F1FFD50E-BDA7-449F-AA31-8A6305322CA2}" type="slidenum">
              <a:rPr lang="ar-SA" smtClean="0"/>
              <a:pPr>
                <a:defRPr/>
              </a:pPr>
              <a:t>52</a:t>
            </a:fld>
            <a:endParaRPr lang="en-US"/>
          </a:p>
        </p:txBody>
      </p:sp>
      <p:sp>
        <p:nvSpPr>
          <p:cNvPr id="6" name="Footer Placeholder 5"/>
          <p:cNvSpPr>
            <a:spLocks noGrp="1"/>
          </p:cNvSpPr>
          <p:nvPr>
            <p:ph type="ftr" sz="quarter" idx="11"/>
          </p:nvPr>
        </p:nvSpPr>
        <p:spPr/>
        <p:txBody>
          <a:bodyPr/>
          <a:lstStyle/>
          <a:p>
            <a:pPr>
              <a:defRPr/>
            </a:pPr>
            <a:r>
              <a:rPr lang="en-GB" smtClean="0"/>
              <a:t>Survey Sampling Methods </a:t>
            </a:r>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388" y="214313"/>
            <a:ext cx="8764587" cy="982439"/>
          </a:xfrm>
        </p:spPr>
        <p:txBody>
          <a:bodyPr/>
          <a:lstStyle/>
          <a:p>
            <a:pPr algn="r" rtl="1">
              <a:defRPr/>
            </a:pPr>
            <a:r>
              <a:rPr lang="fa-IR" sz="4000" b="1" dirty="0" smtClean="0">
                <a:solidFill>
                  <a:schemeClr val="tx1"/>
                </a:solidFill>
                <a:latin typeface="+mn-lt"/>
                <a:ea typeface="+mn-ea"/>
                <a:cs typeface="+mn-cs"/>
                <a:hlinkClick r:id="rId2"/>
              </a:rPr>
              <a:t>نمونه گیری چرخشی</a:t>
            </a:r>
            <a:r>
              <a:rPr lang="fa-IR" sz="4000" b="1" dirty="0" smtClean="0">
                <a:solidFill>
                  <a:schemeClr val="tx1"/>
                </a:solidFill>
                <a:latin typeface="+mn-lt"/>
                <a:ea typeface="+mn-ea"/>
                <a:cs typeface="+mn-cs"/>
              </a:rPr>
              <a:t> </a:t>
            </a:r>
            <a:r>
              <a:rPr lang="en-US" sz="4000" b="1" dirty="0" smtClean="0">
                <a:solidFill>
                  <a:schemeClr val="tx1"/>
                </a:solidFill>
                <a:latin typeface="+mn-lt"/>
                <a:ea typeface="+mn-ea"/>
                <a:cs typeface="+mn-cs"/>
              </a:rPr>
              <a:t>Rotation Sampling</a:t>
            </a:r>
            <a:endParaRPr lang="en-GB" sz="4000" dirty="0"/>
          </a:p>
        </p:txBody>
      </p:sp>
      <p:sp>
        <p:nvSpPr>
          <p:cNvPr id="54275" name="Content Placeholder 2"/>
          <p:cNvSpPr>
            <a:spLocks noGrp="1"/>
          </p:cNvSpPr>
          <p:nvPr>
            <p:ph idx="1"/>
          </p:nvPr>
        </p:nvSpPr>
        <p:spPr>
          <a:xfrm>
            <a:off x="440432" y="1484784"/>
            <a:ext cx="8703568" cy="4114800"/>
          </a:xfrm>
        </p:spPr>
        <p:txBody>
          <a:bodyPr/>
          <a:lstStyle/>
          <a:p>
            <a:pPr algn="justLow" rtl="1"/>
            <a:r>
              <a:rPr lang="fa-IR" sz="3600" dirty="0" smtClean="0"/>
              <a:t>در بعضي از طرح‌هاي آماري، هدف، كسب اطلاع در مورد يك ويژگي ساختاري در بلندمدت، برآورد تغييرات پارامترها از دوره‌ي قبل تا دوره‌ي زماني جاري، و برآورد پارامترهايي مانند ميانگين يا مجموع كل براي چند دوره‌ي زماني مي‌باشد. براي حصول اين اهداف می توان در طراحي نمونه‌گيري از نمونه‌گيري چرخشي استفاده نمود.</a:t>
            </a:r>
          </a:p>
        </p:txBody>
      </p:sp>
      <p:sp>
        <p:nvSpPr>
          <p:cNvPr id="54276" name="Date Placeholder 3"/>
          <p:cNvSpPr>
            <a:spLocks noGrp="1"/>
          </p:cNvSpPr>
          <p:nvPr>
            <p:ph type="dt" sz="quarter" idx="10"/>
          </p:nvPr>
        </p:nvSpPr>
        <p:spPr>
          <a:noFill/>
        </p:spPr>
        <p:txBody>
          <a:bodyPr/>
          <a:lstStyle/>
          <a:p>
            <a:fld id="{B5242433-1E44-4A66-B40A-925CB7743BC6}" type="datetime1">
              <a:rPr lang="en-US" smtClean="0"/>
              <a:t>5/23/2023</a:t>
            </a:fld>
            <a:endParaRPr lang="en-US" dirty="0" smtClean="0"/>
          </a:p>
        </p:txBody>
      </p:sp>
      <p:sp>
        <p:nvSpPr>
          <p:cNvPr id="54277" name="Footer Placeholder 4"/>
          <p:cNvSpPr>
            <a:spLocks noGrp="1"/>
          </p:cNvSpPr>
          <p:nvPr>
            <p:ph type="ftr" sz="quarter" idx="11"/>
          </p:nvPr>
        </p:nvSpPr>
        <p:spPr>
          <a:noFill/>
        </p:spPr>
        <p:txBody>
          <a:bodyPr/>
          <a:lstStyle/>
          <a:p>
            <a:r>
              <a:rPr lang="en-GB" dirty="0" smtClean="0"/>
              <a:t>Survey Sampling Methods </a:t>
            </a:r>
            <a:endParaRPr lang="en-US" dirty="0" smtClean="0"/>
          </a:p>
        </p:txBody>
      </p:sp>
      <p:sp>
        <p:nvSpPr>
          <p:cNvPr id="54278" name="Slide Number Placeholder 5"/>
          <p:cNvSpPr>
            <a:spLocks noGrp="1"/>
          </p:cNvSpPr>
          <p:nvPr>
            <p:ph type="sldNum" sz="quarter" idx="12"/>
          </p:nvPr>
        </p:nvSpPr>
        <p:spPr>
          <a:noFill/>
        </p:spPr>
        <p:txBody>
          <a:bodyPr/>
          <a:lstStyle/>
          <a:p>
            <a:fld id="{1192C945-D261-4027-9DAF-EC7D37A5CB4A}" type="slidenum">
              <a:rPr lang="ar-SA" smtClean="0"/>
              <a:pPr/>
              <a:t>53</a:t>
            </a:fld>
            <a:endParaRPr lang="en-US" dirty="0" smtClean="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911225"/>
          </a:xfrm>
        </p:spPr>
        <p:txBody>
          <a:bodyPr/>
          <a:lstStyle/>
          <a:p>
            <a:pPr algn="r" rtl="1">
              <a:defRPr/>
            </a:pPr>
            <a:r>
              <a:rPr lang="ar-SA" sz="3600" b="1" dirty="0" smtClean="0">
                <a:solidFill>
                  <a:schemeClr val="tx1"/>
                </a:solidFill>
                <a:latin typeface="+mn-lt"/>
                <a:ea typeface="+mn-ea"/>
                <a:cs typeface="+mn-cs"/>
              </a:rPr>
              <a:t>نمونه‌گيري </a:t>
            </a:r>
            <a:r>
              <a:rPr lang="ar-SA" sz="3600" b="1" dirty="0" smtClean="0">
                <a:solidFill>
                  <a:srgbClr val="FF0000"/>
                </a:solidFill>
                <a:latin typeface="+mn-lt"/>
                <a:ea typeface="+mn-ea"/>
                <a:cs typeface="+mn-cs"/>
              </a:rPr>
              <a:t>سازوار</a:t>
            </a:r>
            <a:r>
              <a:rPr lang="ar-SA" sz="3600" b="1" dirty="0" smtClean="0">
                <a:solidFill>
                  <a:schemeClr val="tx1"/>
                </a:solidFill>
                <a:latin typeface="+mn-lt"/>
                <a:ea typeface="+mn-ea"/>
                <a:cs typeface="+mn-cs"/>
              </a:rPr>
              <a:t> </a:t>
            </a:r>
            <a:r>
              <a:rPr lang="ar-SA" sz="3600" dirty="0" smtClean="0">
                <a:solidFill>
                  <a:schemeClr val="tx1"/>
                </a:solidFill>
                <a:latin typeface="+mn-lt"/>
                <a:ea typeface="+mn-ea"/>
                <a:cs typeface="+mn-cs"/>
              </a:rPr>
              <a:t>( </a:t>
            </a:r>
            <a:r>
              <a:rPr lang="en-US" sz="3600" dirty="0" smtClean="0">
                <a:solidFill>
                  <a:schemeClr val="tx1"/>
                </a:solidFill>
                <a:latin typeface="+mn-lt"/>
                <a:ea typeface="+mn-ea"/>
                <a:cs typeface="+mn-cs"/>
              </a:rPr>
              <a:t>Adaptive Sampling </a:t>
            </a:r>
            <a:r>
              <a:rPr lang="ar-SA" sz="3600" dirty="0" smtClean="0">
                <a:solidFill>
                  <a:schemeClr val="tx1"/>
                </a:solidFill>
                <a:latin typeface="+mn-lt"/>
                <a:ea typeface="+mn-ea"/>
                <a:cs typeface="+mn-cs"/>
              </a:rPr>
              <a:t>):</a:t>
            </a:r>
            <a:endParaRPr lang="en-GB" dirty="0"/>
          </a:p>
        </p:txBody>
      </p:sp>
      <p:sp>
        <p:nvSpPr>
          <p:cNvPr id="55299" name="Content Placeholder 2"/>
          <p:cNvSpPr>
            <a:spLocks noGrp="1"/>
          </p:cNvSpPr>
          <p:nvPr>
            <p:ph idx="1"/>
          </p:nvPr>
        </p:nvSpPr>
        <p:spPr>
          <a:xfrm>
            <a:off x="179513" y="1557338"/>
            <a:ext cx="8775576" cy="4575175"/>
          </a:xfrm>
        </p:spPr>
        <p:txBody>
          <a:bodyPr/>
          <a:lstStyle/>
          <a:p>
            <a:pPr algn="just" rtl="1"/>
            <a:r>
              <a:rPr lang="ar-SA" sz="4000" dirty="0" smtClean="0"/>
              <a:t>در اين طرح، پژوهشگر هنگامي كه شي ء مورد نظر خود را در ناحيه مورد بررسي مشاهده نمود، مي تواند اميدوار باشد كه در نزديكي آن شي، باز هم مي تواند هم نوعان آن شي ء را مشاهده كند. در غير اين صورت لزومي به جستجوي بيشتر در محدوده آن مكاني كه شي ء اي را مشاهده نكرده، نيست و اين موجب صرفه جويي در وقت و هزينه مي گردد.</a:t>
            </a:r>
            <a:endParaRPr lang="en-GB" sz="4000" dirty="0" smtClean="0"/>
          </a:p>
          <a:p>
            <a:pPr algn="just" rtl="1"/>
            <a:endParaRPr lang="en-GB" sz="4000" dirty="0" smtClean="0"/>
          </a:p>
        </p:txBody>
      </p:sp>
      <p:sp>
        <p:nvSpPr>
          <p:cNvPr id="55300" name="Date Placeholder 3"/>
          <p:cNvSpPr>
            <a:spLocks noGrp="1"/>
          </p:cNvSpPr>
          <p:nvPr>
            <p:ph type="dt" sz="quarter" idx="10"/>
          </p:nvPr>
        </p:nvSpPr>
        <p:spPr>
          <a:noFill/>
        </p:spPr>
        <p:txBody>
          <a:bodyPr/>
          <a:lstStyle/>
          <a:p>
            <a:fld id="{BDF90160-B552-4EBE-9FD8-1F7034390072}" type="datetime1">
              <a:rPr lang="en-US" smtClean="0"/>
              <a:t>5/23/2023</a:t>
            </a:fld>
            <a:endParaRPr lang="en-US" smtClean="0"/>
          </a:p>
        </p:txBody>
      </p:sp>
      <p:sp>
        <p:nvSpPr>
          <p:cNvPr id="55301" name="Footer Placeholder 4"/>
          <p:cNvSpPr>
            <a:spLocks noGrp="1"/>
          </p:cNvSpPr>
          <p:nvPr>
            <p:ph type="ftr" sz="quarter" idx="11"/>
          </p:nvPr>
        </p:nvSpPr>
        <p:spPr>
          <a:noFill/>
        </p:spPr>
        <p:txBody>
          <a:bodyPr/>
          <a:lstStyle/>
          <a:p>
            <a:r>
              <a:rPr lang="en-GB" smtClean="0"/>
              <a:t>Survey Sampling Methods </a:t>
            </a:r>
            <a:endParaRPr lang="en-US" smtClean="0"/>
          </a:p>
        </p:txBody>
      </p:sp>
      <p:sp>
        <p:nvSpPr>
          <p:cNvPr id="55302" name="Slide Number Placeholder 5"/>
          <p:cNvSpPr>
            <a:spLocks noGrp="1"/>
          </p:cNvSpPr>
          <p:nvPr>
            <p:ph type="sldNum" sz="quarter" idx="12"/>
          </p:nvPr>
        </p:nvSpPr>
        <p:spPr>
          <a:noFill/>
        </p:spPr>
        <p:txBody>
          <a:bodyPr/>
          <a:lstStyle/>
          <a:p>
            <a:fld id="{6B9BC7E2-E43E-4A87-B55B-A6D2690415CF}" type="slidenum">
              <a:rPr lang="ar-SA" smtClean="0"/>
              <a:pPr/>
              <a:t>54</a:t>
            </a:fld>
            <a:endParaRPr lang="en-US" smtClean="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pPr algn="r" rtl="1"/>
            <a:r>
              <a:rPr lang="ar-SA" sz="3600" b="1" smtClean="0">
                <a:solidFill>
                  <a:schemeClr val="tx1"/>
                </a:solidFill>
              </a:rPr>
              <a:t>نمونه‌گيري با </a:t>
            </a:r>
            <a:r>
              <a:rPr lang="ar-SA" sz="3600" b="1" smtClean="0">
                <a:solidFill>
                  <a:srgbClr val="FF0000"/>
                </a:solidFill>
              </a:rPr>
              <a:t>احتمال متغير</a:t>
            </a:r>
            <a:r>
              <a:rPr lang="fa-IR" sz="3600" b="1" smtClean="0">
                <a:solidFill>
                  <a:schemeClr val="tx1"/>
                </a:solidFill>
              </a:rPr>
              <a:t/>
            </a:r>
            <a:br>
              <a:rPr lang="fa-IR" sz="3600" b="1" smtClean="0">
                <a:solidFill>
                  <a:schemeClr val="tx1"/>
                </a:solidFill>
              </a:rPr>
            </a:br>
            <a:r>
              <a:rPr lang="ar-SA" sz="3600" smtClean="0">
                <a:solidFill>
                  <a:schemeClr val="tx1"/>
                </a:solidFill>
              </a:rPr>
              <a:t> ( </a:t>
            </a:r>
            <a:r>
              <a:rPr lang="en-US" sz="3600" smtClean="0">
                <a:solidFill>
                  <a:schemeClr val="tx1"/>
                </a:solidFill>
              </a:rPr>
              <a:t>Sampling With Varying Probability </a:t>
            </a:r>
            <a:r>
              <a:rPr lang="ar-SA" sz="3600" smtClean="0">
                <a:solidFill>
                  <a:schemeClr val="tx1"/>
                </a:solidFill>
              </a:rPr>
              <a:t>)</a:t>
            </a:r>
            <a:r>
              <a:rPr lang="en-US" sz="3600" smtClean="0">
                <a:solidFill>
                  <a:schemeClr val="tx1"/>
                </a:solidFill>
              </a:rPr>
              <a:t>:</a:t>
            </a:r>
            <a:r>
              <a:rPr lang="en-GB" sz="3600" smtClean="0">
                <a:solidFill>
                  <a:schemeClr val="tx1"/>
                </a:solidFill>
              </a:rPr>
              <a:t/>
            </a:r>
            <a:br>
              <a:rPr lang="en-GB" sz="3600" smtClean="0">
                <a:solidFill>
                  <a:schemeClr val="tx1"/>
                </a:solidFill>
              </a:rPr>
            </a:br>
            <a:endParaRPr lang="en-GB" sz="2400" smtClean="0"/>
          </a:p>
        </p:txBody>
      </p:sp>
      <p:sp>
        <p:nvSpPr>
          <p:cNvPr id="56323" name="Content Placeholder 2"/>
          <p:cNvSpPr>
            <a:spLocks noGrp="1"/>
          </p:cNvSpPr>
          <p:nvPr>
            <p:ph idx="1"/>
          </p:nvPr>
        </p:nvSpPr>
        <p:spPr>
          <a:xfrm>
            <a:off x="539750" y="1412776"/>
            <a:ext cx="8415338" cy="4719737"/>
          </a:xfrm>
        </p:spPr>
        <p:txBody>
          <a:bodyPr/>
          <a:lstStyle/>
          <a:p>
            <a:pPr algn="justLow" rtl="1"/>
            <a:r>
              <a:rPr lang="ar-SA" sz="3600" dirty="0" smtClean="0"/>
              <a:t>نوعي از نمونه‌گيري را كه احتمال انتخاب واحد هاي جامعه براي شركت دادن در نمونه از واحدي به واحد ديگر تغيير مي كند نمونه‌گيري تصادفي با احتمال متغير مي نامند و در حالت خاصي كه احتمالهاي انتخابها متناسب با اندازه صفت باشد </a:t>
            </a:r>
            <a:r>
              <a:rPr lang="ar-SA" sz="3600" b="1" dirty="0" smtClean="0"/>
              <a:t>نمونه‌گيري را تصادفي متناسب با اندازه</a:t>
            </a:r>
            <a:r>
              <a:rPr lang="ar-SA" sz="3600" dirty="0" smtClean="0"/>
              <a:t> مي گويند و آن را با نماد</a:t>
            </a:r>
            <a:endParaRPr lang="fa-IR" sz="3600" dirty="0" smtClean="0"/>
          </a:p>
          <a:p>
            <a:pPr algn="justLow" rtl="1"/>
            <a:r>
              <a:rPr lang="ar-SA" sz="3600" dirty="0" smtClean="0"/>
              <a:t> </a:t>
            </a:r>
            <a:r>
              <a:rPr lang="en-US" sz="3600" b="1" dirty="0" smtClean="0"/>
              <a:t>PPS</a:t>
            </a:r>
            <a:r>
              <a:rPr lang="en-US" sz="3600" dirty="0" smtClean="0"/>
              <a:t> (</a:t>
            </a:r>
            <a:r>
              <a:rPr lang="en-US" sz="3600" b="1" dirty="0" smtClean="0">
                <a:solidFill>
                  <a:srgbClr val="FF0000"/>
                </a:solidFill>
              </a:rPr>
              <a:t>P</a:t>
            </a:r>
            <a:r>
              <a:rPr lang="en-US" sz="3600" dirty="0" smtClean="0">
                <a:solidFill>
                  <a:srgbClr val="FF0000"/>
                </a:solidFill>
              </a:rPr>
              <a:t>robability </a:t>
            </a:r>
            <a:r>
              <a:rPr lang="en-US" sz="3600" b="1" dirty="0" smtClean="0">
                <a:solidFill>
                  <a:srgbClr val="FF0000"/>
                </a:solidFill>
              </a:rPr>
              <a:t>P</a:t>
            </a:r>
            <a:r>
              <a:rPr lang="en-US" sz="3600" dirty="0" smtClean="0">
                <a:solidFill>
                  <a:srgbClr val="FF0000"/>
                </a:solidFill>
              </a:rPr>
              <a:t>roportional to </a:t>
            </a:r>
            <a:r>
              <a:rPr lang="en-US" sz="3600" b="1" dirty="0" smtClean="0">
                <a:solidFill>
                  <a:srgbClr val="FF0000"/>
                </a:solidFill>
              </a:rPr>
              <a:t>S</a:t>
            </a:r>
            <a:r>
              <a:rPr lang="en-US" sz="3600" dirty="0" smtClean="0">
                <a:solidFill>
                  <a:srgbClr val="FF0000"/>
                </a:solidFill>
              </a:rPr>
              <a:t>ize</a:t>
            </a:r>
            <a:r>
              <a:rPr lang="en-US" sz="3600" dirty="0" smtClean="0"/>
              <a:t>)</a:t>
            </a:r>
            <a:r>
              <a:rPr lang="ar-SA" sz="3600" dirty="0" smtClean="0"/>
              <a:t> نشان مي‌دهند.</a:t>
            </a:r>
            <a:endParaRPr lang="en-GB" sz="3600" dirty="0" smtClean="0"/>
          </a:p>
          <a:p>
            <a:pPr algn="r" rtl="1"/>
            <a:endParaRPr lang="en-GB" sz="3600" dirty="0" smtClean="0"/>
          </a:p>
        </p:txBody>
      </p:sp>
      <p:sp>
        <p:nvSpPr>
          <p:cNvPr id="56324" name="Date Placeholder 3"/>
          <p:cNvSpPr>
            <a:spLocks noGrp="1"/>
          </p:cNvSpPr>
          <p:nvPr>
            <p:ph type="dt" sz="quarter" idx="10"/>
          </p:nvPr>
        </p:nvSpPr>
        <p:spPr>
          <a:noFill/>
        </p:spPr>
        <p:txBody>
          <a:bodyPr/>
          <a:lstStyle/>
          <a:p>
            <a:fld id="{AD935ABF-5766-4D94-AA71-8C7F2E7C98ED}" type="datetime1">
              <a:rPr lang="en-US" smtClean="0"/>
              <a:t>5/23/2023</a:t>
            </a:fld>
            <a:endParaRPr lang="en-US" smtClean="0"/>
          </a:p>
        </p:txBody>
      </p:sp>
      <p:sp>
        <p:nvSpPr>
          <p:cNvPr id="56325" name="Footer Placeholder 4"/>
          <p:cNvSpPr>
            <a:spLocks noGrp="1"/>
          </p:cNvSpPr>
          <p:nvPr>
            <p:ph type="ftr" sz="quarter" idx="11"/>
          </p:nvPr>
        </p:nvSpPr>
        <p:spPr>
          <a:noFill/>
        </p:spPr>
        <p:txBody>
          <a:bodyPr/>
          <a:lstStyle/>
          <a:p>
            <a:r>
              <a:rPr lang="en-GB" smtClean="0"/>
              <a:t>Survey Sampling Methods </a:t>
            </a:r>
            <a:endParaRPr lang="en-US" smtClean="0"/>
          </a:p>
        </p:txBody>
      </p:sp>
      <p:sp>
        <p:nvSpPr>
          <p:cNvPr id="56326" name="Slide Number Placeholder 5"/>
          <p:cNvSpPr>
            <a:spLocks noGrp="1"/>
          </p:cNvSpPr>
          <p:nvPr>
            <p:ph type="sldNum" sz="quarter" idx="12"/>
          </p:nvPr>
        </p:nvSpPr>
        <p:spPr>
          <a:noFill/>
        </p:spPr>
        <p:txBody>
          <a:bodyPr/>
          <a:lstStyle/>
          <a:p>
            <a:fld id="{41B2964C-2C5E-4AE2-B866-6A5BE6712C37}" type="slidenum">
              <a:rPr lang="ar-SA" smtClean="0"/>
              <a:pPr/>
              <a:t>55</a:t>
            </a:fld>
            <a:endParaRPr lang="en-US" smtClean="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ctrTitle"/>
          </p:nvPr>
        </p:nvSpPr>
        <p:spPr>
          <a:xfrm>
            <a:off x="0" y="0"/>
            <a:ext cx="9144000" cy="5229225"/>
          </a:xfrm>
        </p:spPr>
        <p:txBody>
          <a:bodyPr/>
          <a:lstStyle/>
          <a:p>
            <a:pPr algn="ctr" eaLnBrk="1" hangingPunct="1"/>
            <a:r>
              <a:rPr lang="fa-IR" sz="9600" b="1" smtClean="0">
                <a:solidFill>
                  <a:schemeClr val="folHlink"/>
                </a:solidFill>
              </a:rPr>
              <a:t>اندازه نمونه</a:t>
            </a:r>
            <a:r>
              <a:rPr lang="fa-IR" sz="5400" smtClean="0">
                <a:solidFill>
                  <a:schemeClr val="folHlink"/>
                </a:solidFill>
              </a:rPr>
              <a:t/>
            </a:r>
            <a:br>
              <a:rPr lang="fa-IR" sz="5400" smtClean="0">
                <a:solidFill>
                  <a:schemeClr val="folHlink"/>
                </a:solidFill>
              </a:rPr>
            </a:br>
            <a:r>
              <a:rPr lang="fa-IR" b="1" smtClean="0">
                <a:solidFill>
                  <a:srgbClr val="CC3399"/>
                </a:solidFill>
              </a:rPr>
              <a:t>در مطالعات توصيفی و مقطعی</a:t>
            </a:r>
            <a:r>
              <a:rPr lang="fa-IR" smtClean="0">
                <a:solidFill>
                  <a:srgbClr val="CC3399"/>
                </a:solidFill>
              </a:rPr>
              <a:t/>
            </a:r>
            <a:br>
              <a:rPr lang="fa-IR" smtClean="0">
                <a:solidFill>
                  <a:srgbClr val="CC3399"/>
                </a:solidFill>
              </a:rPr>
            </a:br>
            <a:r>
              <a:rPr lang="fa-IR" smtClean="0">
                <a:solidFill>
                  <a:srgbClr val="CC3399"/>
                </a:solidFill>
              </a:rPr>
              <a:t/>
            </a:r>
            <a:br>
              <a:rPr lang="fa-IR" smtClean="0">
                <a:solidFill>
                  <a:srgbClr val="CC3399"/>
                </a:solidFill>
              </a:rPr>
            </a:br>
            <a:r>
              <a:rPr lang="en-US" sz="4000" b="1" smtClean="0">
                <a:solidFill>
                  <a:schemeClr val="hlink"/>
                </a:solidFill>
                <a:latin typeface="Times New Roman" pitchFamily="18" charset="0"/>
                <a:cs typeface="Times New Roman" pitchFamily="18" charset="0"/>
              </a:rPr>
              <a:t>Sample size </a:t>
            </a:r>
            <a:br>
              <a:rPr lang="en-US" sz="4000" b="1" smtClean="0">
                <a:solidFill>
                  <a:schemeClr val="hlink"/>
                </a:solidFill>
                <a:latin typeface="Times New Roman" pitchFamily="18" charset="0"/>
                <a:cs typeface="Times New Roman" pitchFamily="18" charset="0"/>
              </a:rPr>
            </a:br>
            <a:r>
              <a:rPr lang="en-US" sz="4000" b="1" smtClean="0">
                <a:solidFill>
                  <a:schemeClr val="hlink"/>
                </a:solidFill>
                <a:latin typeface="Times New Roman" pitchFamily="18" charset="0"/>
                <a:cs typeface="Times New Roman" pitchFamily="18" charset="0"/>
              </a:rPr>
              <a:t>in </a:t>
            </a:r>
            <a:r>
              <a:rPr lang="fa-IR" sz="4000" b="1" smtClean="0">
                <a:solidFill>
                  <a:schemeClr val="hlink"/>
                </a:solidFill>
                <a:latin typeface="Times New Roman" pitchFamily="18" charset="0"/>
                <a:cs typeface="Times New Roman" pitchFamily="18" charset="0"/>
              </a:rPr>
              <a:t/>
            </a:r>
            <a:br>
              <a:rPr lang="fa-IR" sz="4000" b="1" smtClean="0">
                <a:solidFill>
                  <a:schemeClr val="hlink"/>
                </a:solidFill>
                <a:latin typeface="Times New Roman" pitchFamily="18" charset="0"/>
                <a:cs typeface="Times New Roman" pitchFamily="18" charset="0"/>
              </a:rPr>
            </a:br>
            <a:r>
              <a:rPr lang="en-US" sz="3600" b="1" smtClean="0">
                <a:solidFill>
                  <a:schemeClr val="hlink"/>
                </a:solidFill>
                <a:latin typeface="Times New Roman" pitchFamily="18" charset="0"/>
                <a:cs typeface="Times New Roman" pitchFamily="18" charset="0"/>
              </a:rPr>
              <a:t>Descriptive and Cross-sectional Studies</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Date Placeholder 3"/>
          <p:cNvSpPr>
            <a:spLocks noGrp="1"/>
          </p:cNvSpPr>
          <p:nvPr>
            <p:ph type="dt" sz="quarter" idx="10"/>
          </p:nvPr>
        </p:nvSpPr>
        <p:spPr>
          <a:noFill/>
        </p:spPr>
        <p:txBody>
          <a:bodyPr/>
          <a:lstStyle/>
          <a:p>
            <a:fld id="{9DB20429-C61D-4E3A-9A92-81216C3A157F}" type="datetime1">
              <a:rPr lang="en-US" smtClean="0"/>
              <a:t>5/23/2023</a:t>
            </a:fld>
            <a:endParaRPr lang="en-US"/>
          </a:p>
        </p:txBody>
      </p:sp>
      <p:sp>
        <p:nvSpPr>
          <p:cNvPr id="39939" name="Slide Number Placeholder 5"/>
          <p:cNvSpPr>
            <a:spLocks noGrp="1"/>
          </p:cNvSpPr>
          <p:nvPr>
            <p:ph type="sldNum" sz="quarter" idx="12"/>
          </p:nvPr>
        </p:nvSpPr>
        <p:spPr>
          <a:noFill/>
        </p:spPr>
        <p:txBody>
          <a:bodyPr/>
          <a:lstStyle/>
          <a:p>
            <a:fld id="{CC747C85-62B4-406C-82D8-7046A8B49745}" type="slidenum">
              <a:rPr lang="ar-SA"/>
              <a:pPr/>
              <a:t>57</a:t>
            </a:fld>
            <a:endParaRPr lang="en-US"/>
          </a:p>
        </p:txBody>
      </p:sp>
      <p:sp>
        <p:nvSpPr>
          <p:cNvPr id="39940" name="Rectangle 2"/>
          <p:cNvSpPr>
            <a:spLocks noGrp="1" noChangeArrowheads="1"/>
          </p:cNvSpPr>
          <p:nvPr>
            <p:ph type="title"/>
          </p:nvPr>
        </p:nvSpPr>
        <p:spPr>
          <a:xfrm>
            <a:off x="0" y="0"/>
            <a:ext cx="9144000" cy="1484313"/>
          </a:xfrm>
          <a:solidFill>
            <a:schemeClr val="accent2"/>
          </a:solidFill>
        </p:spPr>
        <p:txBody>
          <a:bodyPr/>
          <a:lstStyle/>
          <a:p>
            <a:pPr algn="ctr" eaLnBrk="1" hangingPunct="1"/>
            <a:r>
              <a:rPr lang="fa-IR" sz="3200" dirty="0" smtClean="0">
                <a:cs typeface="B Titr" pitchFamily="2" charset="-78"/>
              </a:rPr>
              <a:t>اندازه نمونه در پژوهش های توصیفی و مقطعی </a:t>
            </a:r>
            <a:br>
              <a:rPr lang="fa-IR" sz="3200" dirty="0" smtClean="0">
                <a:cs typeface="B Titr" pitchFamily="2" charset="-78"/>
              </a:rPr>
            </a:br>
            <a:r>
              <a:rPr lang="en-GB" sz="2800" b="1" dirty="0" smtClean="0">
                <a:solidFill>
                  <a:srgbClr val="CC3399"/>
                </a:solidFill>
                <a:latin typeface="Times New Roman" pitchFamily="18" charset="0"/>
                <a:cs typeface="Times New Roman" pitchFamily="18" charset="0"/>
              </a:rPr>
              <a:t>S</a:t>
            </a:r>
            <a:r>
              <a:rPr lang="en-US" sz="2800" b="1" dirty="0" smtClean="0">
                <a:solidFill>
                  <a:srgbClr val="CC3399"/>
                </a:solidFill>
                <a:latin typeface="Times New Roman" pitchFamily="18" charset="0"/>
                <a:cs typeface="Times New Roman" pitchFamily="18" charset="0"/>
              </a:rPr>
              <a:t>ample size for Descriptive and Cross-sectional Studies</a:t>
            </a:r>
            <a:r>
              <a:rPr lang="en-US" sz="2400" dirty="0" smtClean="0"/>
              <a:t> </a:t>
            </a:r>
          </a:p>
        </p:txBody>
      </p:sp>
      <p:sp>
        <p:nvSpPr>
          <p:cNvPr id="273411" name="Rectangle 3"/>
          <p:cNvSpPr>
            <a:spLocks noGrp="1" noChangeArrowheads="1"/>
          </p:cNvSpPr>
          <p:nvPr>
            <p:ph type="body" idx="1"/>
          </p:nvPr>
        </p:nvSpPr>
        <p:spPr>
          <a:xfrm>
            <a:off x="539750" y="2060575"/>
            <a:ext cx="8208963" cy="4248150"/>
          </a:xfrm>
        </p:spPr>
        <p:txBody>
          <a:bodyPr/>
          <a:lstStyle/>
          <a:p>
            <a:pPr algn="r" eaLnBrk="1" hangingPunct="1">
              <a:buFont typeface="Wingdings" pitchFamily="2" charset="2"/>
              <a:buNone/>
            </a:pPr>
            <a:r>
              <a:rPr lang="fa-IR" sz="3600" b="1" dirty="0" smtClean="0">
                <a:solidFill>
                  <a:schemeClr val="tx2"/>
                </a:solidFill>
              </a:rPr>
              <a:t>موضوع را در دو حالت مجزا مطرح می کنیم:</a:t>
            </a:r>
          </a:p>
          <a:p>
            <a:pPr algn="r" eaLnBrk="1" hangingPunct="1">
              <a:buFont typeface="Wingdings" pitchFamily="2" charset="2"/>
              <a:buNone/>
            </a:pPr>
            <a:endParaRPr lang="fa-IR" sz="3600" b="1" dirty="0" smtClean="0">
              <a:solidFill>
                <a:schemeClr val="tx2"/>
              </a:solidFill>
            </a:endParaRPr>
          </a:p>
          <a:p>
            <a:pPr algn="r" rtl="1" eaLnBrk="1" hangingPunct="1">
              <a:buFont typeface="Wingdings" pitchFamily="2" charset="2"/>
              <a:buNone/>
            </a:pPr>
            <a:r>
              <a:rPr lang="fa-IR" sz="4000" b="1" dirty="0" smtClean="0">
                <a:solidFill>
                  <a:srgbClr val="6600CC"/>
                </a:solidFill>
              </a:rPr>
              <a:t>1- اندازه نمونه براي برآورد میانگین جامعه</a:t>
            </a:r>
          </a:p>
          <a:p>
            <a:pPr algn="r" eaLnBrk="1" hangingPunct="1">
              <a:buFont typeface="Wingdings" pitchFamily="2" charset="2"/>
              <a:buNone/>
            </a:pPr>
            <a:endParaRPr lang="fa-IR" sz="4000" b="1" dirty="0" smtClean="0">
              <a:solidFill>
                <a:srgbClr val="6600CC"/>
              </a:solidFill>
            </a:endParaRPr>
          </a:p>
          <a:p>
            <a:pPr algn="r" eaLnBrk="1" hangingPunct="1">
              <a:buFont typeface="Wingdings" pitchFamily="2" charset="2"/>
              <a:buNone/>
            </a:pPr>
            <a:r>
              <a:rPr lang="fa-IR" sz="4000" b="1" dirty="0" smtClean="0">
                <a:solidFill>
                  <a:srgbClr val="6600CC"/>
                </a:solidFill>
              </a:rPr>
              <a:t>2- اندازه نمونه براي برآورد نسبت جامعه</a:t>
            </a:r>
            <a:endParaRPr lang="en-US" sz="4000" b="1" dirty="0" smtClean="0">
              <a:solidFill>
                <a:srgbClr val="6600CC"/>
              </a:solidFill>
            </a:endParaRPr>
          </a:p>
        </p:txBody>
      </p:sp>
      <p:sp>
        <p:nvSpPr>
          <p:cNvPr id="39942" name="Rectangle 4"/>
          <p:cNvSpPr>
            <a:spLocks noChangeArrowheads="1"/>
          </p:cNvSpPr>
          <p:nvPr/>
        </p:nvSpPr>
        <p:spPr bwMode="auto">
          <a:xfrm>
            <a:off x="0" y="3176588"/>
            <a:ext cx="9144000" cy="0"/>
          </a:xfrm>
          <a:prstGeom prst="rect">
            <a:avLst/>
          </a:prstGeom>
          <a:noFill/>
          <a:ln w="9525">
            <a:noFill/>
            <a:miter lim="800000"/>
            <a:headEnd/>
            <a:tailEnd/>
          </a:ln>
        </p:spPr>
        <p:txBody>
          <a:bodyPr wrap="none" anchor="ctr">
            <a:spAutoFit/>
          </a:bodyPr>
          <a:lstStyle/>
          <a:p>
            <a:endParaRPr lang="fa-IR"/>
          </a:p>
        </p:txBody>
      </p:sp>
      <p:sp>
        <p:nvSpPr>
          <p:cNvPr id="39943" name="Rectangle 5"/>
          <p:cNvSpPr>
            <a:spLocks noChangeArrowheads="1"/>
          </p:cNvSpPr>
          <p:nvPr/>
        </p:nvSpPr>
        <p:spPr bwMode="auto">
          <a:xfrm>
            <a:off x="0" y="2781300"/>
            <a:ext cx="9144000" cy="0"/>
          </a:xfrm>
          <a:prstGeom prst="rect">
            <a:avLst/>
          </a:prstGeom>
          <a:noFill/>
          <a:ln w="9525">
            <a:noFill/>
            <a:miter lim="800000"/>
            <a:headEnd/>
            <a:tailEnd/>
          </a:ln>
        </p:spPr>
        <p:txBody>
          <a:bodyPr wrap="none" anchor="ctr">
            <a:spAutoFit/>
          </a:bodyPr>
          <a:lstStyle/>
          <a:p>
            <a:endParaRPr lang="fa-IR"/>
          </a:p>
        </p:txBody>
      </p:sp>
      <p:sp>
        <p:nvSpPr>
          <p:cNvPr id="39944" name="Rectangle 6"/>
          <p:cNvSpPr>
            <a:spLocks noChangeArrowheads="1"/>
          </p:cNvSpPr>
          <p:nvPr/>
        </p:nvSpPr>
        <p:spPr bwMode="auto">
          <a:xfrm>
            <a:off x="0" y="3195638"/>
            <a:ext cx="9144000" cy="0"/>
          </a:xfrm>
          <a:prstGeom prst="rect">
            <a:avLst/>
          </a:prstGeom>
          <a:noFill/>
          <a:ln w="9525">
            <a:noFill/>
            <a:miter lim="800000"/>
            <a:headEnd/>
            <a:tailEnd/>
          </a:ln>
        </p:spPr>
        <p:txBody>
          <a:bodyPr wrap="none" anchor="ctr">
            <a:spAutoFit/>
          </a:bodyPr>
          <a:lstStyle/>
          <a:p>
            <a:endParaRPr lang="fa-IR"/>
          </a:p>
        </p:txBody>
      </p:sp>
      <p:sp>
        <p:nvSpPr>
          <p:cNvPr id="39945" name="Line 7"/>
          <p:cNvSpPr>
            <a:spLocks noChangeShapeType="1"/>
          </p:cNvSpPr>
          <p:nvPr/>
        </p:nvSpPr>
        <p:spPr bwMode="auto">
          <a:xfrm>
            <a:off x="179388" y="1484313"/>
            <a:ext cx="8640762" cy="0"/>
          </a:xfrm>
          <a:prstGeom prst="line">
            <a:avLst/>
          </a:prstGeom>
          <a:noFill/>
          <a:ln w="76200" cmpd="tri">
            <a:solidFill>
              <a:schemeClr val="tx2"/>
            </a:solidFill>
            <a:round/>
            <a:headEnd/>
            <a:tailEnd/>
          </a:ln>
        </p:spPr>
        <p:txBody>
          <a:bodyPr/>
          <a:lstStyle/>
          <a:p>
            <a:endParaRPr lang="en-US"/>
          </a:p>
        </p:txBody>
      </p:sp>
      <p:sp>
        <p:nvSpPr>
          <p:cNvPr id="10" name="Footer Placeholder 9"/>
          <p:cNvSpPr>
            <a:spLocks noGrp="1"/>
          </p:cNvSpPr>
          <p:nvPr>
            <p:ph type="ftr" sz="quarter" idx="11"/>
          </p:nvPr>
        </p:nvSpPr>
        <p:spPr/>
        <p:txBody>
          <a:bodyPr/>
          <a:lstStyle/>
          <a:p>
            <a:pPr>
              <a:defRPr/>
            </a:pPr>
            <a:r>
              <a:rPr lang="en-GB" smtClean="0"/>
              <a:t>Survey Sampling Methods </a:t>
            </a:r>
            <a:endParaRPr lang="en-US"/>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Date Placeholder 5"/>
          <p:cNvSpPr>
            <a:spLocks noGrp="1"/>
          </p:cNvSpPr>
          <p:nvPr>
            <p:ph type="dt" sz="quarter" idx="10"/>
          </p:nvPr>
        </p:nvSpPr>
        <p:spPr>
          <a:noFill/>
        </p:spPr>
        <p:txBody>
          <a:bodyPr/>
          <a:lstStyle/>
          <a:p>
            <a:fld id="{F5FD23C1-EC4B-4C5E-95C9-2F439BD8128D}" type="datetime1">
              <a:rPr lang="en-US" smtClean="0"/>
              <a:t>5/23/2023</a:t>
            </a:fld>
            <a:endParaRPr lang="en-US"/>
          </a:p>
        </p:txBody>
      </p:sp>
      <p:sp>
        <p:nvSpPr>
          <p:cNvPr id="7173" name="Slide Number Placeholder 7"/>
          <p:cNvSpPr>
            <a:spLocks noGrp="1"/>
          </p:cNvSpPr>
          <p:nvPr>
            <p:ph type="sldNum" sz="quarter" idx="12"/>
          </p:nvPr>
        </p:nvSpPr>
        <p:spPr>
          <a:noFill/>
        </p:spPr>
        <p:txBody>
          <a:bodyPr/>
          <a:lstStyle/>
          <a:p>
            <a:fld id="{B716F903-219A-4631-A540-0B0F5E53FFC0}" type="slidenum">
              <a:rPr lang="ar-SA"/>
              <a:pPr/>
              <a:t>58</a:t>
            </a:fld>
            <a:endParaRPr lang="en-US"/>
          </a:p>
        </p:txBody>
      </p:sp>
      <p:sp>
        <p:nvSpPr>
          <p:cNvPr id="7174" name="Rectangle 2"/>
          <p:cNvSpPr>
            <a:spLocks noGrp="1" noChangeArrowheads="1"/>
          </p:cNvSpPr>
          <p:nvPr>
            <p:ph type="title"/>
          </p:nvPr>
        </p:nvSpPr>
        <p:spPr>
          <a:xfrm>
            <a:off x="0" y="0"/>
            <a:ext cx="9144000" cy="1641475"/>
          </a:xfrm>
          <a:solidFill>
            <a:schemeClr val="accent2"/>
          </a:solidFill>
        </p:spPr>
        <p:txBody>
          <a:bodyPr/>
          <a:lstStyle/>
          <a:p>
            <a:pPr algn="ctr" eaLnBrk="1" hangingPunct="1"/>
            <a:r>
              <a:rPr lang="fa-IR" b="1" smtClean="0">
                <a:solidFill>
                  <a:schemeClr val="hlink"/>
                </a:solidFill>
              </a:rPr>
              <a:t>فرمول تعيين اندازه نمونه </a:t>
            </a:r>
            <a:br>
              <a:rPr lang="fa-IR" b="1" smtClean="0">
                <a:solidFill>
                  <a:schemeClr val="hlink"/>
                </a:solidFill>
              </a:rPr>
            </a:br>
            <a:r>
              <a:rPr lang="fa-IR" sz="4800" b="1" smtClean="0">
                <a:solidFill>
                  <a:schemeClr val="tx1"/>
                </a:solidFill>
              </a:rPr>
              <a:t>برای برآورد</a:t>
            </a:r>
            <a:r>
              <a:rPr lang="fa-IR" sz="4800" b="1" smtClean="0">
                <a:solidFill>
                  <a:schemeClr val="accent2"/>
                </a:solidFill>
              </a:rPr>
              <a:t> </a:t>
            </a:r>
            <a:r>
              <a:rPr lang="fa-IR" sz="4800" b="1" smtClean="0">
                <a:solidFill>
                  <a:srgbClr val="FF0066"/>
                </a:solidFill>
              </a:rPr>
              <a:t>ميانگين</a:t>
            </a:r>
            <a:r>
              <a:rPr lang="fa-IR" sz="4800" b="1" smtClean="0">
                <a:solidFill>
                  <a:schemeClr val="accent2"/>
                </a:solidFill>
              </a:rPr>
              <a:t> </a:t>
            </a:r>
            <a:r>
              <a:rPr lang="fa-IR" sz="4800" b="1" smtClean="0">
                <a:solidFill>
                  <a:schemeClr val="tx1"/>
                </a:solidFill>
              </a:rPr>
              <a:t>جامعه</a:t>
            </a:r>
            <a:endParaRPr lang="en-US" sz="4800" b="1" smtClean="0">
              <a:solidFill>
                <a:schemeClr val="tx1"/>
              </a:solidFill>
            </a:endParaRPr>
          </a:p>
        </p:txBody>
      </p:sp>
      <p:graphicFrame>
        <p:nvGraphicFramePr>
          <p:cNvPr id="7170" name="Object 3"/>
          <p:cNvGraphicFramePr>
            <a:graphicFrameLocks noGrp="1" noChangeAspect="1"/>
          </p:cNvGraphicFramePr>
          <p:nvPr>
            <p:ph sz="quarter" idx="3"/>
          </p:nvPr>
        </p:nvGraphicFramePr>
        <p:xfrm>
          <a:off x="684213" y="1989138"/>
          <a:ext cx="2311400" cy="1527175"/>
        </p:xfrm>
        <a:graphic>
          <a:graphicData uri="http://schemas.openxmlformats.org/presentationml/2006/ole">
            <mc:AlternateContent xmlns:mc="http://schemas.openxmlformats.org/markup-compatibility/2006">
              <mc:Choice xmlns:v="urn:schemas-microsoft-com:vml" Requires="v">
                <p:oleObj spid="_x0000_s86020" name="Equation" r:id="rId3" imgW="647640" imgH="444240" progId="Equation.3">
                  <p:embed/>
                </p:oleObj>
              </mc:Choice>
              <mc:Fallback>
                <p:oleObj name="Equation" r:id="rId3" imgW="647640" imgH="444240"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213" y="1989138"/>
                        <a:ext cx="2311400" cy="152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1" name="Object 4"/>
          <p:cNvGraphicFramePr>
            <a:graphicFrameLocks noGrp="1" noChangeAspect="1"/>
          </p:cNvGraphicFramePr>
          <p:nvPr>
            <p:ph sz="quarter" idx="2"/>
          </p:nvPr>
        </p:nvGraphicFramePr>
        <p:xfrm>
          <a:off x="539750" y="4221163"/>
          <a:ext cx="2614613" cy="1906587"/>
        </p:xfrm>
        <a:graphic>
          <a:graphicData uri="http://schemas.openxmlformats.org/presentationml/2006/ole">
            <mc:AlternateContent xmlns:mc="http://schemas.openxmlformats.org/markup-compatibility/2006">
              <mc:Choice xmlns:v="urn:schemas-microsoft-com:vml" Requires="v">
                <p:oleObj spid="_x0000_s86021" name="Equation" r:id="rId5" imgW="609480" imgH="444240" progId="Equation.3">
                  <p:embed/>
                </p:oleObj>
              </mc:Choice>
              <mc:Fallback>
                <p:oleObj name="Equation" r:id="rId5" imgW="609480" imgH="444240" progId="Equation.3">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750" y="4221163"/>
                        <a:ext cx="2614613" cy="1906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175" name="Text Box 5"/>
          <p:cNvSpPr txBox="1">
            <a:spLocks noChangeArrowheads="1"/>
          </p:cNvSpPr>
          <p:nvPr/>
        </p:nvSpPr>
        <p:spPr bwMode="auto">
          <a:xfrm>
            <a:off x="3563938" y="2781300"/>
            <a:ext cx="5400675" cy="1820863"/>
          </a:xfrm>
          <a:prstGeom prst="rect">
            <a:avLst/>
          </a:prstGeom>
          <a:noFill/>
          <a:ln w="9525">
            <a:noFill/>
            <a:miter lim="800000"/>
            <a:headEnd/>
            <a:tailEnd/>
          </a:ln>
        </p:spPr>
        <p:txBody>
          <a:bodyPr>
            <a:spAutoFit/>
          </a:bodyPr>
          <a:lstStyle/>
          <a:p>
            <a:pPr algn="just" rtl="1">
              <a:lnSpc>
                <a:spcPct val="135000"/>
              </a:lnSpc>
              <a:spcBef>
                <a:spcPct val="50000"/>
              </a:spcBef>
            </a:pPr>
            <a:r>
              <a:rPr lang="fa-IR" sz="2800">
                <a:latin typeface="B Zar" pitchFamily="2" charset="-78"/>
              </a:rPr>
              <a:t>معمولا انحراف معیار جامعه (</a:t>
            </a:r>
            <a:r>
              <a:rPr lang="en-US" sz="2800">
                <a:latin typeface="Symbol" pitchFamily="18" charset="2"/>
              </a:rPr>
              <a:t>s</a:t>
            </a:r>
            <a:r>
              <a:rPr lang="fa-IR" sz="2800">
                <a:latin typeface="B Zar" pitchFamily="2" charset="-78"/>
              </a:rPr>
              <a:t>) معلوم نیست بنابراین انحراف معیار نمونه (از مطالعه مقدماتی یا مطالعات دیگران) به جای آن قرار داده می شود: </a:t>
            </a:r>
            <a:endParaRPr lang="en-US" sz="2800">
              <a:latin typeface="B Zar" pitchFamily="2" charset="-78"/>
            </a:endParaRPr>
          </a:p>
        </p:txBody>
      </p:sp>
      <p:sp>
        <p:nvSpPr>
          <p:cNvPr id="8" name="Footer Placeholder 7"/>
          <p:cNvSpPr>
            <a:spLocks noGrp="1"/>
          </p:cNvSpPr>
          <p:nvPr>
            <p:ph type="ftr" sz="quarter" idx="11"/>
          </p:nvPr>
        </p:nvSpPr>
        <p:spPr/>
        <p:txBody>
          <a:bodyPr/>
          <a:lstStyle/>
          <a:p>
            <a:pPr>
              <a:defRPr/>
            </a:pPr>
            <a:r>
              <a:rPr lang="en-GB" smtClean="0"/>
              <a:t>Survey Sampling Methods </a:t>
            </a:r>
            <a:endParaRPr 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3"/>
          <p:cNvSpPr>
            <a:spLocks noGrp="1" noChangeArrowheads="1"/>
          </p:cNvSpPr>
          <p:nvPr>
            <p:ph type="body" idx="1"/>
          </p:nvPr>
        </p:nvSpPr>
        <p:spPr>
          <a:xfrm>
            <a:off x="179388" y="1851025"/>
            <a:ext cx="8640762" cy="5006975"/>
          </a:xfrm>
        </p:spPr>
        <p:txBody>
          <a:bodyPr/>
          <a:lstStyle/>
          <a:p>
            <a:pPr>
              <a:lnSpc>
                <a:spcPct val="130000"/>
              </a:lnSpc>
              <a:buFont typeface="Wingdings" pitchFamily="2" charset="2"/>
              <a:buNone/>
            </a:pPr>
            <a:r>
              <a:rPr lang="en-US" dirty="0" smtClean="0">
                <a:solidFill>
                  <a:srgbClr val="FF0000"/>
                </a:solidFill>
              </a:rPr>
              <a:t>n</a:t>
            </a:r>
            <a:r>
              <a:rPr lang="en-US" dirty="0" smtClean="0"/>
              <a:t>=</a:t>
            </a:r>
            <a:r>
              <a:rPr lang="fa-IR" b="1" dirty="0" smtClean="0"/>
              <a:t>تعداد نمونه مورد نياز</a:t>
            </a:r>
          </a:p>
          <a:p>
            <a:pPr>
              <a:lnSpc>
                <a:spcPct val="130000"/>
              </a:lnSpc>
              <a:buFont typeface="Wingdings" pitchFamily="2" charset="2"/>
              <a:buNone/>
            </a:pPr>
            <a:r>
              <a:rPr lang="en-US" dirty="0" smtClean="0">
                <a:solidFill>
                  <a:srgbClr val="FF0000"/>
                </a:solidFill>
              </a:rPr>
              <a:t>S</a:t>
            </a:r>
            <a:r>
              <a:rPr lang="en-US" dirty="0" smtClean="0"/>
              <a:t>=</a:t>
            </a:r>
            <a:r>
              <a:rPr lang="fa-IR" b="1" dirty="0" smtClean="0"/>
              <a:t>انحراف معيارصفت مورد نظر </a:t>
            </a:r>
          </a:p>
          <a:p>
            <a:pPr>
              <a:lnSpc>
                <a:spcPct val="130000"/>
              </a:lnSpc>
              <a:buFont typeface="Wingdings" pitchFamily="2" charset="2"/>
              <a:buNone/>
            </a:pPr>
            <a:r>
              <a:rPr lang="en-US" dirty="0" smtClean="0">
                <a:solidFill>
                  <a:srgbClr val="FF0000"/>
                </a:solidFill>
              </a:rPr>
              <a:t>d</a:t>
            </a:r>
            <a:r>
              <a:rPr lang="en-US" dirty="0" smtClean="0"/>
              <a:t>=</a:t>
            </a:r>
            <a:r>
              <a:rPr lang="fa-IR" dirty="0" smtClean="0"/>
              <a:t> </a:t>
            </a:r>
            <a:r>
              <a:rPr lang="fa-IR" b="1" dirty="0" smtClean="0"/>
              <a:t>حداكثر خطاي قابل قبول در برآورد ميانگين</a:t>
            </a:r>
          </a:p>
          <a:p>
            <a:pPr>
              <a:lnSpc>
                <a:spcPct val="130000"/>
              </a:lnSpc>
              <a:buFont typeface="Wingdings" pitchFamily="2" charset="2"/>
              <a:buNone/>
            </a:pPr>
            <a:r>
              <a:rPr lang="en-US" dirty="0" smtClean="0">
                <a:solidFill>
                  <a:srgbClr val="FF0000"/>
                </a:solidFill>
              </a:rPr>
              <a:t>Z</a:t>
            </a:r>
            <a:r>
              <a:rPr lang="en-US" dirty="0" smtClean="0"/>
              <a:t>=</a:t>
            </a:r>
            <a:r>
              <a:rPr lang="fa-IR" b="1" dirty="0" smtClean="0"/>
              <a:t>‌ضريب اطمينان</a:t>
            </a:r>
            <a:r>
              <a:rPr lang="fa-IR" dirty="0" smtClean="0"/>
              <a:t> </a:t>
            </a:r>
          </a:p>
          <a:p>
            <a:pPr algn="r" rtl="1">
              <a:buFont typeface="Wingdings" pitchFamily="2" charset="2"/>
              <a:buNone/>
            </a:pPr>
            <a:r>
              <a:rPr lang="fa-IR" dirty="0" smtClean="0"/>
              <a:t>(</a:t>
            </a:r>
            <a:r>
              <a:rPr lang="en-US" dirty="0" smtClean="0"/>
              <a:t> </a:t>
            </a:r>
            <a:r>
              <a:rPr lang="en-US" sz="2800" dirty="0" smtClean="0"/>
              <a:t>z</a:t>
            </a:r>
            <a:r>
              <a:rPr lang="fa-IR" sz="2800" dirty="0" smtClean="0"/>
              <a:t>با استفاده از جدول توزيع نرمال براي سطح اطمينان مشخص تعيين مي شود</a:t>
            </a:r>
            <a:r>
              <a:rPr lang="fa-IR" dirty="0" smtClean="0"/>
              <a:t>.) </a:t>
            </a:r>
            <a:endParaRPr lang="en-US" dirty="0" smtClean="0"/>
          </a:p>
        </p:txBody>
      </p:sp>
      <p:sp>
        <p:nvSpPr>
          <p:cNvPr id="72708" name="Rectangle 2"/>
          <p:cNvSpPr>
            <a:spLocks noChangeArrowheads="1"/>
          </p:cNvSpPr>
          <p:nvPr/>
        </p:nvSpPr>
        <p:spPr bwMode="auto">
          <a:xfrm>
            <a:off x="0" y="0"/>
            <a:ext cx="9144000" cy="1641475"/>
          </a:xfrm>
          <a:prstGeom prst="rect">
            <a:avLst/>
          </a:prstGeom>
          <a:solidFill>
            <a:schemeClr val="accent2"/>
          </a:solidFill>
          <a:ln w="9525">
            <a:noFill/>
            <a:miter lim="800000"/>
            <a:headEnd/>
            <a:tailEnd/>
          </a:ln>
        </p:spPr>
        <p:txBody>
          <a:bodyPr anchor="b"/>
          <a:lstStyle/>
          <a:p>
            <a:pPr algn="ctr" rtl="1"/>
            <a:r>
              <a:rPr lang="fa-IR" sz="4400" b="1">
                <a:solidFill>
                  <a:schemeClr val="hlink"/>
                </a:solidFill>
              </a:rPr>
              <a:t>كميت هاي فرمول اندازه نمونه </a:t>
            </a:r>
            <a:br>
              <a:rPr lang="fa-IR" sz="4400" b="1">
                <a:solidFill>
                  <a:schemeClr val="hlink"/>
                </a:solidFill>
              </a:rPr>
            </a:br>
            <a:r>
              <a:rPr lang="fa-IR" sz="4400" b="1">
                <a:solidFill>
                  <a:schemeClr val="hlink"/>
                </a:solidFill>
              </a:rPr>
              <a:t>(ميانگين)</a:t>
            </a:r>
            <a:endParaRPr lang="en-US" sz="4800" b="1"/>
          </a:p>
        </p:txBody>
      </p:sp>
      <p:sp>
        <p:nvSpPr>
          <p:cNvPr id="4" name="Date Placeholder 3"/>
          <p:cNvSpPr>
            <a:spLocks noGrp="1"/>
          </p:cNvSpPr>
          <p:nvPr>
            <p:ph type="dt" sz="half" idx="10"/>
          </p:nvPr>
        </p:nvSpPr>
        <p:spPr/>
        <p:txBody>
          <a:bodyPr/>
          <a:lstStyle/>
          <a:p>
            <a:pPr>
              <a:defRPr/>
            </a:pPr>
            <a:fld id="{83E46102-547D-4F98-AD7F-8FE43E5CBE63}" type="datetime1">
              <a:rPr lang="en-US" smtClean="0"/>
              <a:t>5/23/2023</a:t>
            </a:fld>
            <a:endParaRPr lang="en-US"/>
          </a:p>
        </p:txBody>
      </p:sp>
      <p:sp>
        <p:nvSpPr>
          <p:cNvPr id="5" name="Slide Number Placeholder 4"/>
          <p:cNvSpPr>
            <a:spLocks noGrp="1"/>
          </p:cNvSpPr>
          <p:nvPr>
            <p:ph type="sldNum" sz="quarter" idx="12"/>
          </p:nvPr>
        </p:nvSpPr>
        <p:spPr/>
        <p:txBody>
          <a:bodyPr/>
          <a:lstStyle/>
          <a:p>
            <a:pPr>
              <a:defRPr/>
            </a:pPr>
            <a:fld id="{CB5B32CC-3E98-42F6-A096-20E5C177FA17}" type="slidenum">
              <a:rPr lang="ar-SA" smtClean="0"/>
              <a:pPr>
                <a:defRPr/>
              </a:pPr>
              <a:t>59</a:t>
            </a:fld>
            <a:endParaRPr lang="en-US"/>
          </a:p>
        </p:txBody>
      </p:sp>
      <p:sp>
        <p:nvSpPr>
          <p:cNvPr id="6" name="Footer Placeholder 5"/>
          <p:cNvSpPr>
            <a:spLocks noGrp="1"/>
          </p:cNvSpPr>
          <p:nvPr>
            <p:ph type="ftr" sz="quarter" idx="11"/>
          </p:nvPr>
        </p:nvSpPr>
        <p:spPr/>
        <p:txBody>
          <a:bodyPr/>
          <a:lstStyle/>
          <a:p>
            <a:pPr>
              <a:defRPr/>
            </a:pPr>
            <a:r>
              <a:rPr lang="en-GB" smtClean="0"/>
              <a:t>Survey Sampling Methods </a:t>
            </a: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5" name="Date Placeholder 2"/>
          <p:cNvSpPr>
            <a:spLocks noGrp="1"/>
          </p:cNvSpPr>
          <p:nvPr>
            <p:ph type="dt" sz="quarter" idx="10"/>
          </p:nvPr>
        </p:nvSpPr>
        <p:spPr>
          <a:noFill/>
        </p:spPr>
        <p:txBody>
          <a:bodyPr/>
          <a:lstStyle/>
          <a:p>
            <a:fld id="{C29B687B-0A3A-43B7-BA40-C85B61FC0F6D}" type="datetime1">
              <a:rPr lang="en-US" smtClean="0"/>
              <a:t>5/23/2023</a:t>
            </a:fld>
            <a:endParaRPr lang="en-US" smtClean="0"/>
          </a:p>
        </p:txBody>
      </p:sp>
      <p:sp>
        <p:nvSpPr>
          <p:cNvPr id="3076" name="Slide Number Placeholder 4"/>
          <p:cNvSpPr>
            <a:spLocks noGrp="1"/>
          </p:cNvSpPr>
          <p:nvPr>
            <p:ph type="sldNum" sz="quarter" idx="12"/>
          </p:nvPr>
        </p:nvSpPr>
        <p:spPr>
          <a:noFill/>
        </p:spPr>
        <p:txBody>
          <a:bodyPr/>
          <a:lstStyle/>
          <a:p>
            <a:fld id="{EA3BDC45-F5A5-4E33-97CD-25CE01D39CEA}" type="slidenum">
              <a:rPr lang="ar-SA" smtClean="0"/>
              <a:pPr/>
              <a:t>6</a:t>
            </a:fld>
            <a:endParaRPr lang="en-US" smtClean="0"/>
          </a:p>
        </p:txBody>
      </p:sp>
      <p:sp>
        <p:nvSpPr>
          <p:cNvPr id="3077" name="Rectangle 2"/>
          <p:cNvSpPr>
            <a:spLocks noGrp="1" noChangeArrowheads="1"/>
          </p:cNvSpPr>
          <p:nvPr>
            <p:ph type="title"/>
          </p:nvPr>
        </p:nvSpPr>
        <p:spPr>
          <a:xfrm>
            <a:off x="2124075" y="214313"/>
            <a:ext cx="4032250" cy="1462087"/>
          </a:xfrm>
          <a:noFill/>
        </p:spPr>
        <p:txBody>
          <a:bodyPr lIns="92075" tIns="46038" rIns="92075" bIns="46038" anchor="ctr"/>
          <a:lstStyle/>
          <a:p>
            <a:pPr algn="ctr" eaLnBrk="1" hangingPunct="1"/>
            <a:r>
              <a:rPr lang="en-US" smtClean="0">
                <a:latin typeface="Times New Roman" pitchFamily="18" charset="0"/>
                <a:cs typeface="Times New Roman" pitchFamily="18" charset="0"/>
              </a:rPr>
              <a:t>Sample</a:t>
            </a:r>
          </a:p>
        </p:txBody>
      </p:sp>
      <p:grpSp>
        <p:nvGrpSpPr>
          <p:cNvPr id="3078" name="Group 3"/>
          <p:cNvGrpSpPr>
            <a:grpSpLocks/>
          </p:cNvGrpSpPr>
          <p:nvPr/>
        </p:nvGrpSpPr>
        <p:grpSpPr bwMode="auto">
          <a:xfrm>
            <a:off x="3587750" y="1530350"/>
            <a:ext cx="1892300" cy="1435100"/>
            <a:chOff x="2260" y="964"/>
            <a:chExt cx="1192" cy="904"/>
          </a:xfrm>
        </p:grpSpPr>
        <p:sp>
          <p:nvSpPr>
            <p:cNvPr id="3082" name="Rectangle 4"/>
            <p:cNvSpPr>
              <a:spLocks noChangeArrowheads="1"/>
            </p:cNvSpPr>
            <p:nvPr/>
          </p:nvSpPr>
          <p:spPr bwMode="auto">
            <a:xfrm>
              <a:off x="2260" y="964"/>
              <a:ext cx="1192" cy="904"/>
            </a:xfrm>
            <a:prstGeom prst="rect">
              <a:avLst/>
            </a:prstGeom>
            <a:solidFill>
              <a:srgbClr val="FF6600"/>
            </a:solidFill>
            <a:ln w="12700">
              <a:solidFill>
                <a:schemeClr val="tx1"/>
              </a:solidFill>
              <a:miter lim="800000"/>
              <a:headEnd/>
              <a:tailEnd/>
            </a:ln>
          </p:spPr>
          <p:txBody>
            <a:bodyPr wrap="none" anchor="ctr"/>
            <a:lstStyle/>
            <a:p>
              <a:endParaRPr lang="fa-IR"/>
            </a:p>
          </p:txBody>
        </p:sp>
        <p:sp>
          <p:nvSpPr>
            <p:cNvPr id="242693" name="Rectangle 5"/>
            <p:cNvSpPr>
              <a:spLocks noChangeArrowheads="1"/>
            </p:cNvSpPr>
            <p:nvPr/>
          </p:nvSpPr>
          <p:spPr bwMode="auto">
            <a:xfrm>
              <a:off x="2596" y="1108"/>
              <a:ext cx="136" cy="136"/>
            </a:xfrm>
            <a:prstGeom prst="rect">
              <a:avLst/>
            </a:prstGeom>
            <a:solidFill>
              <a:schemeClr val="accent2"/>
            </a:solidFill>
            <a:ln w="12700">
              <a:solidFill>
                <a:schemeClr val="tx1"/>
              </a:solidFill>
              <a:miter lim="800000"/>
              <a:headEnd/>
              <a:tailEnd/>
            </a:ln>
            <a:effectLst>
              <a:outerShdw dist="107763" dir="2700000" algn="ctr" rotWithShape="0">
                <a:schemeClr val="bg2">
                  <a:alpha val="50000"/>
                </a:schemeClr>
              </a:outerShdw>
            </a:effectLst>
          </p:spPr>
          <p:txBody>
            <a:bodyPr wrap="none" anchor="ctr"/>
            <a:lstStyle/>
            <a:p>
              <a:pPr>
                <a:defRPr/>
              </a:pPr>
              <a:endParaRPr lang="fa-IR"/>
            </a:p>
          </p:txBody>
        </p:sp>
        <p:sp>
          <p:nvSpPr>
            <p:cNvPr id="242694" name="Rectangle 6"/>
            <p:cNvSpPr>
              <a:spLocks noChangeArrowheads="1"/>
            </p:cNvSpPr>
            <p:nvPr/>
          </p:nvSpPr>
          <p:spPr bwMode="auto">
            <a:xfrm>
              <a:off x="3076" y="1396"/>
              <a:ext cx="136" cy="136"/>
            </a:xfrm>
            <a:prstGeom prst="rect">
              <a:avLst/>
            </a:prstGeom>
            <a:solidFill>
              <a:schemeClr val="accent2"/>
            </a:solidFill>
            <a:ln w="12700">
              <a:solidFill>
                <a:schemeClr val="tx1"/>
              </a:solidFill>
              <a:miter lim="800000"/>
              <a:headEnd/>
              <a:tailEnd/>
            </a:ln>
            <a:effectLst>
              <a:outerShdw dist="107763" dir="2700000" algn="ctr" rotWithShape="0">
                <a:schemeClr val="bg2">
                  <a:alpha val="50000"/>
                </a:schemeClr>
              </a:outerShdw>
            </a:effectLst>
          </p:spPr>
          <p:txBody>
            <a:bodyPr wrap="none" anchor="ctr"/>
            <a:lstStyle/>
            <a:p>
              <a:pPr>
                <a:defRPr/>
              </a:pPr>
              <a:endParaRPr lang="fa-IR"/>
            </a:p>
          </p:txBody>
        </p:sp>
        <p:sp>
          <p:nvSpPr>
            <p:cNvPr id="242695" name="Rectangle 7"/>
            <p:cNvSpPr>
              <a:spLocks noChangeArrowheads="1"/>
            </p:cNvSpPr>
            <p:nvPr/>
          </p:nvSpPr>
          <p:spPr bwMode="auto">
            <a:xfrm>
              <a:off x="2356" y="1300"/>
              <a:ext cx="136" cy="136"/>
            </a:xfrm>
            <a:prstGeom prst="rect">
              <a:avLst/>
            </a:prstGeom>
            <a:solidFill>
              <a:schemeClr val="accent2"/>
            </a:solidFill>
            <a:ln w="12700">
              <a:solidFill>
                <a:schemeClr val="tx1"/>
              </a:solidFill>
              <a:miter lim="800000"/>
              <a:headEnd/>
              <a:tailEnd/>
            </a:ln>
            <a:effectLst>
              <a:outerShdw dist="107763" dir="2700000" algn="ctr" rotWithShape="0">
                <a:schemeClr val="bg2">
                  <a:alpha val="50000"/>
                </a:schemeClr>
              </a:outerShdw>
            </a:effectLst>
          </p:spPr>
          <p:txBody>
            <a:bodyPr wrap="none" anchor="ctr"/>
            <a:lstStyle/>
            <a:p>
              <a:pPr>
                <a:defRPr/>
              </a:pPr>
              <a:endParaRPr lang="fa-IR"/>
            </a:p>
          </p:txBody>
        </p:sp>
        <p:sp>
          <p:nvSpPr>
            <p:cNvPr id="242696" name="Rectangle 8"/>
            <p:cNvSpPr>
              <a:spLocks noChangeArrowheads="1"/>
            </p:cNvSpPr>
            <p:nvPr/>
          </p:nvSpPr>
          <p:spPr bwMode="auto">
            <a:xfrm>
              <a:off x="2932" y="1108"/>
              <a:ext cx="136" cy="136"/>
            </a:xfrm>
            <a:prstGeom prst="rect">
              <a:avLst/>
            </a:prstGeom>
            <a:solidFill>
              <a:schemeClr val="accent2"/>
            </a:solidFill>
            <a:ln w="12700">
              <a:solidFill>
                <a:schemeClr val="tx1"/>
              </a:solidFill>
              <a:miter lim="800000"/>
              <a:headEnd/>
              <a:tailEnd/>
            </a:ln>
            <a:effectLst>
              <a:outerShdw dist="107763" dir="2700000" algn="ctr" rotWithShape="0">
                <a:schemeClr val="bg2">
                  <a:alpha val="50000"/>
                </a:schemeClr>
              </a:outerShdw>
            </a:effectLst>
          </p:spPr>
          <p:txBody>
            <a:bodyPr wrap="none" anchor="ctr"/>
            <a:lstStyle/>
            <a:p>
              <a:pPr>
                <a:defRPr/>
              </a:pPr>
              <a:endParaRPr lang="fa-IR"/>
            </a:p>
          </p:txBody>
        </p:sp>
        <p:sp>
          <p:nvSpPr>
            <p:cNvPr id="242697" name="Rectangle 9"/>
            <p:cNvSpPr>
              <a:spLocks noChangeArrowheads="1"/>
            </p:cNvSpPr>
            <p:nvPr/>
          </p:nvSpPr>
          <p:spPr bwMode="auto">
            <a:xfrm>
              <a:off x="2788" y="1492"/>
              <a:ext cx="136" cy="136"/>
            </a:xfrm>
            <a:prstGeom prst="rect">
              <a:avLst/>
            </a:prstGeom>
            <a:solidFill>
              <a:schemeClr val="accent2"/>
            </a:solidFill>
            <a:ln w="12700">
              <a:solidFill>
                <a:schemeClr val="tx1"/>
              </a:solidFill>
              <a:miter lim="800000"/>
              <a:headEnd/>
              <a:tailEnd/>
            </a:ln>
            <a:effectLst>
              <a:outerShdw dist="107763" dir="2700000" algn="ctr" rotWithShape="0">
                <a:schemeClr val="bg2">
                  <a:alpha val="50000"/>
                </a:schemeClr>
              </a:outerShdw>
            </a:effectLst>
          </p:spPr>
          <p:txBody>
            <a:bodyPr wrap="none" anchor="ctr"/>
            <a:lstStyle/>
            <a:p>
              <a:pPr>
                <a:defRPr/>
              </a:pPr>
              <a:endParaRPr lang="fa-IR"/>
            </a:p>
          </p:txBody>
        </p:sp>
      </p:grpSp>
      <p:grpSp>
        <p:nvGrpSpPr>
          <p:cNvPr id="3" name="Group 10"/>
          <p:cNvGrpSpPr>
            <a:grpSpLocks/>
          </p:cNvGrpSpPr>
          <p:nvPr/>
        </p:nvGrpSpPr>
        <p:grpSpPr bwMode="auto">
          <a:xfrm>
            <a:off x="3556000" y="3028950"/>
            <a:ext cx="1992313" cy="2182813"/>
            <a:chOff x="2240" y="1908"/>
            <a:chExt cx="1255" cy="1375"/>
          </a:xfrm>
        </p:grpSpPr>
        <p:graphicFrame>
          <p:nvGraphicFramePr>
            <p:cNvPr id="3074" name="Object 11"/>
            <p:cNvGraphicFramePr>
              <a:graphicFrameLocks/>
            </p:cNvGraphicFramePr>
            <p:nvPr/>
          </p:nvGraphicFramePr>
          <p:xfrm>
            <a:off x="2253" y="1908"/>
            <a:ext cx="1242" cy="924"/>
          </p:xfrm>
          <a:graphic>
            <a:graphicData uri="http://schemas.openxmlformats.org/presentationml/2006/ole">
              <mc:AlternateContent xmlns:mc="http://schemas.openxmlformats.org/markup-compatibility/2006">
                <mc:Choice xmlns:v="urn:schemas-microsoft-com:vml" Requires="v">
                  <p:oleObj spid="_x0000_s3075" name="Clip" r:id="rId3" imgW="2286000" imgH="1703160" progId="">
                    <p:embed/>
                  </p:oleObj>
                </mc:Choice>
                <mc:Fallback>
                  <p:oleObj name="Clip" r:id="rId3" imgW="2286000" imgH="1703160" progId="">
                    <p:embed/>
                    <p:pic>
                      <p:nvPicPr>
                        <p:cNvPr id="0" name="Object 1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53" y="1908"/>
                          <a:ext cx="1242" cy="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81" name="Rectangle 12"/>
            <p:cNvSpPr>
              <a:spLocks noChangeArrowheads="1"/>
            </p:cNvSpPr>
            <p:nvPr/>
          </p:nvSpPr>
          <p:spPr bwMode="auto">
            <a:xfrm>
              <a:off x="2240" y="2879"/>
              <a:ext cx="1192" cy="404"/>
            </a:xfrm>
            <a:prstGeom prst="rect">
              <a:avLst/>
            </a:prstGeom>
            <a:noFill/>
            <a:ln w="9525">
              <a:noFill/>
              <a:miter lim="800000"/>
              <a:headEnd/>
              <a:tailEnd/>
            </a:ln>
          </p:spPr>
          <p:txBody>
            <a:bodyPr wrap="none" lIns="92075" tIns="46038" rIns="92075" bIns="46038">
              <a:spAutoFit/>
            </a:bodyPr>
            <a:lstStyle/>
            <a:p>
              <a:pPr algn="ctr" eaLnBrk="0" hangingPunct="0"/>
              <a:r>
                <a:rPr lang="fa-IR" sz="3600" b="1">
                  <a:latin typeface="B Zar" pitchFamily="2" charset="-78"/>
                </a:rPr>
                <a:t>نتایج نمونه</a:t>
              </a:r>
              <a:endParaRPr lang="en-US" sz="3600" b="1">
                <a:latin typeface="B Zar" pitchFamily="2" charset="-78"/>
              </a:endParaRPr>
            </a:p>
          </p:txBody>
        </p:sp>
      </p:grpSp>
      <p:sp>
        <p:nvSpPr>
          <p:cNvPr id="3080" name="Footer Placeholder 14"/>
          <p:cNvSpPr>
            <a:spLocks noGrp="1"/>
          </p:cNvSpPr>
          <p:nvPr>
            <p:ph type="ftr" sz="quarter" idx="11"/>
          </p:nvPr>
        </p:nvSpPr>
        <p:spPr>
          <a:noFill/>
        </p:spPr>
        <p:txBody>
          <a:bodyPr/>
          <a:lstStyle/>
          <a:p>
            <a:r>
              <a:rPr lang="en-GB" smtClean="0"/>
              <a:t>Survey Sampling Methods </a:t>
            </a:r>
            <a:endParaRPr lang="en-US"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Date Placeholder 2"/>
          <p:cNvSpPr txBox="1">
            <a:spLocks noGrp="1"/>
          </p:cNvSpPr>
          <p:nvPr/>
        </p:nvSpPr>
        <p:spPr bwMode="auto">
          <a:xfrm>
            <a:off x="1162050" y="6243638"/>
            <a:ext cx="1905000" cy="457200"/>
          </a:xfrm>
          <a:prstGeom prst="rect">
            <a:avLst/>
          </a:prstGeom>
          <a:noFill/>
          <a:ln w="9525">
            <a:noFill/>
            <a:miter lim="800000"/>
            <a:headEnd/>
            <a:tailEnd/>
          </a:ln>
        </p:spPr>
        <p:txBody>
          <a:bodyPr anchor="b"/>
          <a:lstStyle/>
          <a:p>
            <a:fld id="{2B272BBD-87FC-45D2-838A-AA53C6AD3B5A}" type="datetime10">
              <a:rPr lang="fa-IR" sz="1400"/>
              <a:pPr/>
              <a:t>سه شنبه، مه 23، 2023</a:t>
            </a:fld>
            <a:endParaRPr lang="en-US" sz="1400"/>
          </a:p>
        </p:txBody>
      </p:sp>
      <p:sp>
        <p:nvSpPr>
          <p:cNvPr id="76803" name="Slide Number Placeholder 4"/>
          <p:cNvSpPr txBox="1">
            <a:spLocks noGrp="1"/>
          </p:cNvSpPr>
          <p:nvPr/>
        </p:nvSpPr>
        <p:spPr bwMode="auto">
          <a:xfrm>
            <a:off x="7042150" y="6243638"/>
            <a:ext cx="1905000" cy="457200"/>
          </a:xfrm>
          <a:prstGeom prst="rect">
            <a:avLst/>
          </a:prstGeom>
          <a:noFill/>
          <a:ln w="9525">
            <a:noFill/>
            <a:miter lim="800000"/>
            <a:headEnd/>
            <a:tailEnd/>
          </a:ln>
        </p:spPr>
        <p:txBody>
          <a:bodyPr anchor="b"/>
          <a:lstStyle/>
          <a:p>
            <a:pPr algn="r"/>
            <a:fld id="{78DEF125-0DC4-43C6-96A7-3DA50ED6563B}" type="slidenum">
              <a:rPr lang="ar-SA" sz="1400"/>
              <a:pPr algn="r"/>
              <a:t>60</a:t>
            </a:fld>
            <a:endParaRPr lang="en-US" sz="1400"/>
          </a:p>
        </p:txBody>
      </p:sp>
      <p:graphicFrame>
        <p:nvGraphicFramePr>
          <p:cNvPr id="302121" name="Group 41"/>
          <p:cNvGraphicFramePr>
            <a:graphicFrameLocks noGrp="1"/>
          </p:cNvGraphicFramePr>
          <p:nvPr>
            <p:ph idx="4294967295"/>
          </p:nvPr>
        </p:nvGraphicFramePr>
        <p:xfrm>
          <a:off x="251520" y="1412776"/>
          <a:ext cx="8641655" cy="4575275"/>
        </p:xfrm>
        <a:graphic>
          <a:graphicData uri="http://schemas.openxmlformats.org/drawingml/2006/table">
            <a:tbl>
              <a:tblPr/>
              <a:tblGrid>
                <a:gridCol w="2161214">
                  <a:extLst>
                    <a:ext uri="{9D8B030D-6E8A-4147-A177-3AD203B41FA5}">
                      <a16:colId xmlns:a16="http://schemas.microsoft.com/office/drawing/2014/main" val="20000"/>
                    </a:ext>
                  </a:extLst>
                </a:gridCol>
                <a:gridCol w="2159614">
                  <a:extLst>
                    <a:ext uri="{9D8B030D-6E8A-4147-A177-3AD203B41FA5}">
                      <a16:colId xmlns:a16="http://schemas.microsoft.com/office/drawing/2014/main" val="20001"/>
                    </a:ext>
                  </a:extLst>
                </a:gridCol>
                <a:gridCol w="2159613">
                  <a:extLst>
                    <a:ext uri="{9D8B030D-6E8A-4147-A177-3AD203B41FA5}">
                      <a16:colId xmlns:a16="http://schemas.microsoft.com/office/drawing/2014/main" val="20002"/>
                    </a:ext>
                  </a:extLst>
                </a:gridCol>
                <a:gridCol w="2161214">
                  <a:extLst>
                    <a:ext uri="{9D8B030D-6E8A-4147-A177-3AD203B41FA5}">
                      <a16:colId xmlns:a16="http://schemas.microsoft.com/office/drawing/2014/main" val="20003"/>
                    </a:ext>
                  </a:extLst>
                </a:gridCol>
              </a:tblGrid>
              <a:tr h="1073007">
                <a:tc>
                  <a:txBody>
                    <a:bodyPr/>
                    <a:lstStyle/>
                    <a:p>
                      <a:pPr marL="0" marR="0" lvl="0" indent="0" algn="ct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a-IR" sz="2800" b="1" i="0" u="none" strike="noStrike" cap="none" normalizeH="0" baseline="0" dirty="0" smtClean="0">
                        <a:ln>
                          <a:noFill/>
                        </a:ln>
                        <a:solidFill>
                          <a:schemeClr val="tx1"/>
                        </a:solidFill>
                        <a:effectLst/>
                        <a:latin typeface="Tahoma" pitchFamily="34" charset="0"/>
                        <a:cs typeface="B Zar" pitchFamily="2" charset="-78"/>
                      </a:endParaRPr>
                    </a:p>
                    <a:p>
                      <a:pPr marL="0" marR="0" lvl="0" indent="0" algn="ct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1" i="0" u="none" strike="noStrike" cap="none" normalizeH="0" baseline="0" dirty="0" smtClean="0">
                          <a:ln>
                            <a:noFill/>
                          </a:ln>
                          <a:solidFill>
                            <a:schemeClr val="tx1"/>
                          </a:solidFill>
                          <a:effectLst/>
                          <a:latin typeface="Tahoma" pitchFamily="34" charset="0"/>
                          <a:cs typeface="B Zar" pitchFamily="2" charset="-78"/>
                        </a:rPr>
                        <a:t>Z</a:t>
                      </a:r>
                      <a:r>
                        <a:rPr kumimoji="0" lang="en-US" sz="2800" b="1" i="0" u="none" strike="noStrike" cap="none" normalizeH="0" baseline="30000" dirty="0" smtClean="0">
                          <a:ln>
                            <a:noFill/>
                          </a:ln>
                          <a:solidFill>
                            <a:schemeClr val="tx1"/>
                          </a:solidFill>
                          <a:effectLst/>
                          <a:latin typeface="Tahoma" pitchFamily="34" charset="0"/>
                          <a:cs typeface="B Zar" pitchFamily="2" charset="-78"/>
                        </a:rPr>
                        <a:t>2</a:t>
                      </a:r>
                      <a:endParaRPr kumimoji="0" lang="en-US" sz="2800" b="1" i="0" u="none" strike="noStrike" cap="none" normalizeH="0" baseline="0" dirty="0" smtClean="0">
                        <a:ln>
                          <a:noFill/>
                        </a:ln>
                        <a:solidFill>
                          <a:schemeClr val="tx1"/>
                        </a:solidFill>
                        <a:effectLst/>
                        <a:latin typeface="Tahoma" pitchFamily="34" charset="0"/>
                        <a:cs typeface="B Zar"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fa-IR" sz="2800" b="1" i="0" u="none" strike="noStrike" cap="none" normalizeH="0" baseline="0" dirty="0" smtClean="0">
                          <a:ln>
                            <a:noFill/>
                          </a:ln>
                          <a:solidFill>
                            <a:schemeClr val="tx1"/>
                          </a:solidFill>
                          <a:effectLst/>
                          <a:latin typeface="Tahoma" pitchFamily="34" charset="0"/>
                          <a:cs typeface="B Zar" pitchFamily="2" charset="-78"/>
                        </a:rPr>
                        <a:t>ضریب اطمینان (</a:t>
                      </a:r>
                      <a:r>
                        <a:rPr kumimoji="0" lang="en-US" sz="2800" b="1" i="0" u="none" strike="noStrike" cap="none" normalizeH="0" baseline="0" dirty="0" smtClean="0">
                          <a:ln>
                            <a:noFill/>
                          </a:ln>
                          <a:solidFill>
                            <a:schemeClr val="tx1"/>
                          </a:solidFill>
                          <a:effectLst/>
                          <a:latin typeface="Tahoma" pitchFamily="34" charset="0"/>
                          <a:cs typeface="B Zar" pitchFamily="2" charset="-78"/>
                        </a:rPr>
                        <a:t>Z</a:t>
                      </a:r>
                      <a:r>
                        <a:rPr kumimoji="0" lang="fa-IR" sz="2800" b="1" i="0" u="none" strike="noStrike" cap="none" normalizeH="0" baseline="0" dirty="0" smtClean="0">
                          <a:ln>
                            <a:noFill/>
                          </a:ln>
                          <a:solidFill>
                            <a:schemeClr val="tx1"/>
                          </a:solidFill>
                          <a:effectLst/>
                          <a:latin typeface="Tahoma" pitchFamily="34" charset="0"/>
                          <a:cs typeface="B Zar" pitchFamily="2" charset="-78"/>
                        </a:rPr>
                        <a:t>)</a:t>
                      </a:r>
                      <a:endParaRPr kumimoji="0" lang="en-US" sz="2800" b="1" i="0" u="none" strike="noStrike" cap="none" normalizeH="0" baseline="0" dirty="0" smtClean="0">
                        <a:ln>
                          <a:noFill/>
                        </a:ln>
                        <a:solidFill>
                          <a:schemeClr val="tx1"/>
                        </a:solidFill>
                        <a:effectLst/>
                        <a:latin typeface="Tahoma" pitchFamily="34" charset="0"/>
                        <a:cs typeface="B Zar"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fa-IR" sz="2800" b="1" i="0" u="none" strike="noStrike" cap="none" normalizeH="0" baseline="0" smtClean="0">
                          <a:ln>
                            <a:noFill/>
                          </a:ln>
                          <a:solidFill>
                            <a:schemeClr val="tx1"/>
                          </a:solidFill>
                          <a:effectLst/>
                          <a:latin typeface="Tahoma" pitchFamily="34" charset="0"/>
                          <a:cs typeface="B Zar" pitchFamily="2" charset="-78"/>
                        </a:rPr>
                        <a:t>سطح خطا</a:t>
                      </a:r>
                      <a:endParaRPr kumimoji="0" lang="en-US" sz="2800" b="1" i="0" u="none" strike="noStrike" cap="none" normalizeH="0" baseline="0" smtClean="0">
                        <a:ln>
                          <a:noFill/>
                        </a:ln>
                        <a:solidFill>
                          <a:schemeClr val="tx1"/>
                        </a:solidFill>
                        <a:effectLst/>
                        <a:latin typeface="Tahoma" pitchFamily="34" charset="0"/>
                        <a:cs typeface="B Zar"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fa-IR" sz="2800" b="1" i="0" u="none" strike="noStrike" cap="none" normalizeH="0" baseline="0" smtClean="0">
                          <a:ln>
                            <a:noFill/>
                          </a:ln>
                          <a:solidFill>
                            <a:schemeClr val="tx1"/>
                          </a:solidFill>
                          <a:effectLst/>
                          <a:latin typeface="Tahoma" pitchFamily="34" charset="0"/>
                          <a:cs typeface="B Zar" pitchFamily="2" charset="-78"/>
                        </a:rPr>
                        <a:t>سطح اطمینان</a:t>
                      </a:r>
                      <a:endParaRPr kumimoji="0" lang="en-US" sz="2800" b="1" i="0" u="none" strike="noStrike" cap="none" normalizeH="0" baseline="0" smtClean="0">
                        <a:ln>
                          <a:noFill/>
                        </a:ln>
                        <a:solidFill>
                          <a:schemeClr val="tx1"/>
                        </a:solidFill>
                        <a:effectLst/>
                        <a:latin typeface="Tahoma" pitchFamily="34" charset="0"/>
                        <a:cs typeface="B Zar" pitchFamily="2" charset="-7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0"/>
                  </a:ext>
                </a:extLst>
              </a:tr>
              <a:tr h="1167978">
                <a:tc>
                  <a:txBody>
                    <a:bodyPr/>
                    <a:lstStyle/>
                    <a:p>
                      <a:pPr marL="0" marR="0" lvl="0" indent="0" algn="ct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fa-IR" sz="4800" b="0" i="0" u="none" strike="noStrike" cap="none" normalizeH="0" baseline="0" smtClean="0">
                          <a:ln>
                            <a:noFill/>
                          </a:ln>
                          <a:solidFill>
                            <a:schemeClr val="tx1"/>
                          </a:solidFill>
                          <a:effectLst/>
                          <a:latin typeface="Tahoma" pitchFamily="34" charset="0"/>
                          <a:cs typeface="B Zar" pitchFamily="2" charset="-78"/>
                        </a:rPr>
                        <a:t>2.69</a:t>
                      </a:r>
                      <a:endParaRPr kumimoji="0" lang="en-US" sz="4800" b="0" i="0" u="none" strike="noStrike" cap="none" normalizeH="0" baseline="0" smtClean="0">
                        <a:ln>
                          <a:noFill/>
                        </a:ln>
                        <a:solidFill>
                          <a:schemeClr val="tx1"/>
                        </a:solidFill>
                        <a:effectLst/>
                        <a:latin typeface="Tahoma" pitchFamily="34" charset="0"/>
                        <a:cs typeface="B Zar" pitchFamily="2" charset="-7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fa-IR" sz="4800" b="0" i="0" u="none" strike="noStrike" cap="none" normalizeH="0" baseline="0" smtClean="0">
                          <a:ln>
                            <a:noFill/>
                          </a:ln>
                          <a:solidFill>
                            <a:schemeClr val="tx1"/>
                          </a:solidFill>
                          <a:effectLst/>
                          <a:latin typeface="Tahoma" pitchFamily="34" charset="0"/>
                          <a:cs typeface="B Zar" pitchFamily="2" charset="-78"/>
                        </a:rPr>
                        <a:t>1.64</a:t>
                      </a:r>
                      <a:endParaRPr kumimoji="0" lang="en-US" sz="4800" b="0" i="0" u="none" strike="noStrike" cap="none" normalizeH="0" baseline="0" smtClean="0">
                        <a:ln>
                          <a:noFill/>
                        </a:ln>
                        <a:solidFill>
                          <a:schemeClr val="tx1"/>
                        </a:solidFill>
                        <a:effectLst/>
                        <a:latin typeface="Tahoma" pitchFamily="34" charset="0"/>
                        <a:cs typeface="B Zar" pitchFamily="2" charset="-7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fa-IR" sz="4800" b="0" i="0" u="none" strike="noStrike" cap="none" normalizeH="0" baseline="0" smtClean="0">
                          <a:ln>
                            <a:noFill/>
                          </a:ln>
                          <a:solidFill>
                            <a:schemeClr val="tx1"/>
                          </a:solidFill>
                          <a:effectLst/>
                          <a:latin typeface="Tahoma" pitchFamily="34" charset="0"/>
                          <a:cs typeface="B Zar" pitchFamily="2" charset="-78"/>
                        </a:rPr>
                        <a:t>0.10</a:t>
                      </a:r>
                      <a:endParaRPr kumimoji="0" lang="en-US" sz="4800" b="0" i="0" u="none" strike="noStrike" cap="none" normalizeH="0" baseline="0" smtClean="0">
                        <a:ln>
                          <a:noFill/>
                        </a:ln>
                        <a:solidFill>
                          <a:schemeClr val="tx1"/>
                        </a:solidFill>
                        <a:effectLst/>
                        <a:latin typeface="Tahoma" pitchFamily="34" charset="0"/>
                        <a:cs typeface="B Zar" pitchFamily="2" charset="-7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fa-IR" sz="4800" b="0" i="0" u="none" strike="noStrike" cap="none" normalizeH="0" baseline="0" smtClean="0">
                          <a:ln>
                            <a:noFill/>
                          </a:ln>
                          <a:solidFill>
                            <a:schemeClr val="tx1"/>
                          </a:solidFill>
                          <a:effectLst/>
                          <a:latin typeface="Tahoma" pitchFamily="34" charset="0"/>
                          <a:cs typeface="B Zar" pitchFamily="2" charset="-78"/>
                        </a:rPr>
                        <a:t>0.90</a:t>
                      </a:r>
                      <a:endParaRPr kumimoji="0" lang="en-US" sz="4800" b="0" i="0" u="none" strike="noStrike" cap="none" normalizeH="0" baseline="0" smtClean="0">
                        <a:ln>
                          <a:noFill/>
                        </a:ln>
                        <a:solidFill>
                          <a:schemeClr val="tx1"/>
                        </a:solidFill>
                        <a:effectLst/>
                        <a:latin typeface="Tahoma" pitchFamily="34" charset="0"/>
                        <a:cs typeface="B Zar" pitchFamily="2" charset="-7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1"/>
                  </a:ext>
                </a:extLst>
              </a:tr>
              <a:tr h="1166312">
                <a:tc>
                  <a:txBody>
                    <a:bodyPr/>
                    <a:lstStyle/>
                    <a:p>
                      <a:pPr marL="0" marR="0" lvl="0" indent="0" algn="ct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fa-IR" sz="4800" b="0" i="0" u="none" strike="noStrike" cap="none" normalizeH="0" baseline="0" smtClean="0">
                          <a:ln>
                            <a:noFill/>
                          </a:ln>
                          <a:solidFill>
                            <a:schemeClr val="tx1"/>
                          </a:solidFill>
                          <a:effectLst/>
                          <a:latin typeface="Tahoma" pitchFamily="34" charset="0"/>
                          <a:cs typeface="B Zar" pitchFamily="2" charset="-78"/>
                        </a:rPr>
                        <a:t>3.84</a:t>
                      </a:r>
                      <a:endParaRPr kumimoji="0" lang="en-US" sz="4800" b="0" i="0" u="none" strike="noStrike" cap="none" normalizeH="0" baseline="0" smtClean="0">
                        <a:ln>
                          <a:noFill/>
                        </a:ln>
                        <a:solidFill>
                          <a:schemeClr val="tx1"/>
                        </a:solidFill>
                        <a:effectLst/>
                        <a:latin typeface="Tahoma" pitchFamily="34" charset="0"/>
                        <a:cs typeface="B Zar" pitchFamily="2" charset="-7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fa-IR" sz="4800" b="0" i="0" u="none" strike="noStrike" cap="none" normalizeH="0" baseline="0" smtClean="0">
                          <a:ln>
                            <a:noFill/>
                          </a:ln>
                          <a:solidFill>
                            <a:schemeClr val="tx1"/>
                          </a:solidFill>
                          <a:effectLst/>
                          <a:latin typeface="Tahoma" pitchFamily="34" charset="0"/>
                          <a:cs typeface="B Zar" pitchFamily="2" charset="-78"/>
                        </a:rPr>
                        <a:t>1.96</a:t>
                      </a:r>
                      <a:endParaRPr kumimoji="0" lang="en-US" sz="4800" b="0" i="0" u="none" strike="noStrike" cap="none" normalizeH="0" baseline="0" smtClean="0">
                        <a:ln>
                          <a:noFill/>
                        </a:ln>
                        <a:solidFill>
                          <a:schemeClr val="tx1"/>
                        </a:solidFill>
                        <a:effectLst/>
                        <a:latin typeface="Tahoma" pitchFamily="34" charset="0"/>
                        <a:cs typeface="B Zar" pitchFamily="2" charset="-7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fa-IR" sz="4800" b="0" i="0" u="none" strike="noStrike" cap="none" normalizeH="0" baseline="0" smtClean="0">
                          <a:ln>
                            <a:noFill/>
                          </a:ln>
                          <a:solidFill>
                            <a:schemeClr val="tx1"/>
                          </a:solidFill>
                          <a:effectLst/>
                          <a:latin typeface="Tahoma" pitchFamily="34" charset="0"/>
                          <a:cs typeface="B Zar" pitchFamily="2" charset="-78"/>
                        </a:rPr>
                        <a:t>0.05</a:t>
                      </a:r>
                      <a:endParaRPr kumimoji="0" lang="en-US" sz="4800" b="0" i="0" u="none" strike="noStrike" cap="none" normalizeH="0" baseline="0" smtClean="0">
                        <a:ln>
                          <a:noFill/>
                        </a:ln>
                        <a:solidFill>
                          <a:schemeClr val="tx1"/>
                        </a:solidFill>
                        <a:effectLst/>
                        <a:latin typeface="Tahoma" pitchFamily="34" charset="0"/>
                        <a:cs typeface="B Zar" pitchFamily="2" charset="-7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fa-IR" sz="4800" b="0" i="0" u="none" strike="noStrike" cap="none" normalizeH="0" baseline="0" smtClean="0">
                          <a:ln>
                            <a:noFill/>
                          </a:ln>
                          <a:solidFill>
                            <a:schemeClr val="tx1"/>
                          </a:solidFill>
                          <a:effectLst/>
                          <a:latin typeface="Tahoma" pitchFamily="34" charset="0"/>
                          <a:cs typeface="B Zar" pitchFamily="2" charset="-78"/>
                        </a:rPr>
                        <a:t>0.95</a:t>
                      </a:r>
                      <a:endParaRPr kumimoji="0" lang="en-US" sz="4800" b="0" i="0" u="none" strike="noStrike" cap="none" normalizeH="0" baseline="0" smtClean="0">
                        <a:ln>
                          <a:noFill/>
                        </a:ln>
                        <a:solidFill>
                          <a:schemeClr val="tx1"/>
                        </a:solidFill>
                        <a:effectLst/>
                        <a:latin typeface="Tahoma" pitchFamily="34" charset="0"/>
                        <a:cs typeface="B Zar" pitchFamily="2" charset="-7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2"/>
                  </a:ext>
                </a:extLst>
              </a:tr>
              <a:tr h="1167978">
                <a:tc>
                  <a:txBody>
                    <a:bodyPr/>
                    <a:lstStyle/>
                    <a:p>
                      <a:pPr marL="0" marR="0" lvl="0" indent="0" algn="ct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fa-IR" sz="4800" b="0" i="0" u="none" strike="noStrike" cap="none" normalizeH="0" baseline="0" smtClean="0">
                          <a:ln>
                            <a:noFill/>
                          </a:ln>
                          <a:solidFill>
                            <a:schemeClr val="tx1"/>
                          </a:solidFill>
                          <a:effectLst/>
                          <a:latin typeface="Tahoma" pitchFamily="34" charset="0"/>
                          <a:cs typeface="B Zar" pitchFamily="2" charset="-78"/>
                        </a:rPr>
                        <a:t>6.60</a:t>
                      </a:r>
                      <a:endParaRPr kumimoji="0" lang="en-US" sz="4800" b="0" i="0" u="none" strike="noStrike" cap="none" normalizeH="0" baseline="0" smtClean="0">
                        <a:ln>
                          <a:noFill/>
                        </a:ln>
                        <a:solidFill>
                          <a:schemeClr val="tx1"/>
                        </a:solidFill>
                        <a:effectLst/>
                        <a:latin typeface="Tahoma" pitchFamily="34" charset="0"/>
                        <a:cs typeface="B Zar" pitchFamily="2" charset="-7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fa-IR" sz="4800" b="0" i="0" u="none" strike="noStrike" cap="none" normalizeH="0" baseline="0" smtClean="0">
                          <a:ln>
                            <a:noFill/>
                          </a:ln>
                          <a:solidFill>
                            <a:schemeClr val="tx1"/>
                          </a:solidFill>
                          <a:effectLst/>
                          <a:latin typeface="Tahoma" pitchFamily="34" charset="0"/>
                          <a:cs typeface="B Zar" pitchFamily="2" charset="-78"/>
                        </a:rPr>
                        <a:t>2.57</a:t>
                      </a:r>
                      <a:endParaRPr kumimoji="0" lang="en-US" sz="4800" b="0" i="0" u="none" strike="noStrike" cap="none" normalizeH="0" baseline="0" smtClean="0">
                        <a:ln>
                          <a:noFill/>
                        </a:ln>
                        <a:solidFill>
                          <a:schemeClr val="tx1"/>
                        </a:solidFill>
                        <a:effectLst/>
                        <a:latin typeface="Tahoma" pitchFamily="34" charset="0"/>
                        <a:cs typeface="B Zar" pitchFamily="2" charset="-7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fa-IR" sz="4800" b="0" i="0" u="none" strike="noStrike" cap="none" normalizeH="0" baseline="0" smtClean="0">
                          <a:ln>
                            <a:noFill/>
                          </a:ln>
                          <a:solidFill>
                            <a:schemeClr val="tx1"/>
                          </a:solidFill>
                          <a:effectLst/>
                          <a:latin typeface="Tahoma" pitchFamily="34" charset="0"/>
                          <a:cs typeface="B Zar" pitchFamily="2" charset="-78"/>
                        </a:rPr>
                        <a:t>0.01</a:t>
                      </a:r>
                      <a:endParaRPr kumimoji="0" lang="en-US" sz="4800" b="0" i="0" u="none" strike="noStrike" cap="none" normalizeH="0" baseline="0" smtClean="0">
                        <a:ln>
                          <a:noFill/>
                        </a:ln>
                        <a:solidFill>
                          <a:schemeClr val="tx1"/>
                        </a:solidFill>
                        <a:effectLst/>
                        <a:latin typeface="Tahoma" pitchFamily="34" charset="0"/>
                        <a:cs typeface="B Zar" pitchFamily="2" charset="-7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fa-IR" sz="4800" b="0" i="0" u="none" strike="noStrike" cap="none" normalizeH="0" baseline="0" dirty="0" smtClean="0">
                          <a:ln>
                            <a:noFill/>
                          </a:ln>
                          <a:solidFill>
                            <a:schemeClr val="tx1"/>
                          </a:solidFill>
                          <a:effectLst/>
                          <a:latin typeface="Tahoma" pitchFamily="34" charset="0"/>
                          <a:cs typeface="B Zar" pitchFamily="2" charset="-78"/>
                        </a:rPr>
                        <a:t>0.99</a:t>
                      </a:r>
                      <a:endParaRPr kumimoji="0" lang="en-US" sz="4800" b="0" i="0" u="none" strike="noStrike" cap="none" normalizeH="0" baseline="0" dirty="0" smtClean="0">
                        <a:ln>
                          <a:noFill/>
                        </a:ln>
                        <a:solidFill>
                          <a:schemeClr val="tx1"/>
                        </a:solidFill>
                        <a:effectLst/>
                        <a:latin typeface="Tahoma" pitchFamily="34" charset="0"/>
                        <a:cs typeface="B Zar" pitchFamily="2" charset="-7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3"/>
                  </a:ext>
                </a:extLst>
              </a:tr>
            </a:tbl>
          </a:graphicData>
        </a:graphic>
      </p:graphicFrame>
      <p:sp>
        <p:nvSpPr>
          <p:cNvPr id="76831" name="Text Box 39"/>
          <p:cNvSpPr txBox="1">
            <a:spLocks noChangeArrowheads="1"/>
          </p:cNvSpPr>
          <p:nvPr/>
        </p:nvSpPr>
        <p:spPr bwMode="auto">
          <a:xfrm>
            <a:off x="1042988" y="260350"/>
            <a:ext cx="7416800" cy="701675"/>
          </a:xfrm>
          <a:prstGeom prst="rect">
            <a:avLst/>
          </a:prstGeom>
          <a:noFill/>
          <a:ln w="9525">
            <a:noFill/>
            <a:miter lim="800000"/>
            <a:headEnd/>
            <a:tailEnd/>
          </a:ln>
        </p:spPr>
        <p:txBody>
          <a:bodyPr>
            <a:spAutoFit/>
          </a:bodyPr>
          <a:lstStyle/>
          <a:p>
            <a:pPr algn="ctr" rtl="1">
              <a:spcBef>
                <a:spcPct val="50000"/>
              </a:spcBef>
            </a:pPr>
            <a:r>
              <a:rPr lang="fa-IR" sz="3200" b="1"/>
              <a:t>مقدار </a:t>
            </a:r>
            <a:r>
              <a:rPr lang="en-US" sz="4000" b="1">
                <a:latin typeface="Times New Roman" pitchFamily="18" charset="0"/>
                <a:cs typeface="Times New Roman" pitchFamily="18" charset="0"/>
              </a:rPr>
              <a:t>z</a:t>
            </a:r>
            <a:r>
              <a:rPr lang="fa-IR" sz="3200" b="1"/>
              <a:t> برای برخی سطوح اطمینان</a:t>
            </a:r>
            <a:endParaRPr lang="en-US" sz="3200" b="1"/>
          </a:p>
        </p:txBody>
      </p:sp>
      <p:sp>
        <p:nvSpPr>
          <p:cNvPr id="6" name="Date Placeholder 5"/>
          <p:cNvSpPr>
            <a:spLocks noGrp="1"/>
          </p:cNvSpPr>
          <p:nvPr>
            <p:ph type="dt" sz="half" idx="10"/>
          </p:nvPr>
        </p:nvSpPr>
        <p:spPr/>
        <p:txBody>
          <a:bodyPr/>
          <a:lstStyle/>
          <a:p>
            <a:pPr>
              <a:defRPr/>
            </a:pPr>
            <a:fld id="{F835DCFF-77DF-423C-AADE-B4D0FA298F68}" type="datetime1">
              <a:rPr lang="en-US" smtClean="0"/>
              <a:t>5/23/2023</a:t>
            </a:fld>
            <a:endParaRPr lang="en-US"/>
          </a:p>
        </p:txBody>
      </p:sp>
      <p:sp>
        <p:nvSpPr>
          <p:cNvPr id="7" name="Slide Number Placeholder 6"/>
          <p:cNvSpPr>
            <a:spLocks noGrp="1"/>
          </p:cNvSpPr>
          <p:nvPr>
            <p:ph type="sldNum" sz="quarter" idx="12"/>
          </p:nvPr>
        </p:nvSpPr>
        <p:spPr/>
        <p:txBody>
          <a:bodyPr/>
          <a:lstStyle/>
          <a:p>
            <a:pPr>
              <a:defRPr/>
            </a:pPr>
            <a:fld id="{8C528E87-83A4-43FB-8C40-C34F201EB0AB}" type="slidenum">
              <a:rPr lang="ar-SA" smtClean="0"/>
              <a:pPr>
                <a:defRPr/>
              </a:pPr>
              <a:t>60</a:t>
            </a:fld>
            <a:endParaRPr lang="en-US"/>
          </a:p>
        </p:txBody>
      </p:sp>
      <p:sp>
        <p:nvSpPr>
          <p:cNvPr id="8" name="Footer Placeholder 7"/>
          <p:cNvSpPr>
            <a:spLocks noGrp="1"/>
          </p:cNvSpPr>
          <p:nvPr>
            <p:ph type="ftr" sz="quarter" idx="11"/>
          </p:nvPr>
        </p:nvSpPr>
        <p:spPr/>
        <p:txBody>
          <a:bodyPr/>
          <a:lstStyle/>
          <a:p>
            <a:pPr>
              <a:defRPr/>
            </a:pPr>
            <a:r>
              <a:rPr lang="en-GB" smtClean="0"/>
              <a:t>Survey Sampling Methods </a:t>
            </a:r>
            <a:endParaRPr lang="en-US"/>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Date Placeholder 4"/>
          <p:cNvSpPr>
            <a:spLocks noGrp="1"/>
          </p:cNvSpPr>
          <p:nvPr>
            <p:ph type="dt" sz="quarter" idx="10"/>
          </p:nvPr>
        </p:nvSpPr>
        <p:spPr>
          <a:noFill/>
        </p:spPr>
        <p:txBody>
          <a:bodyPr/>
          <a:lstStyle/>
          <a:p>
            <a:fld id="{C1A91AAF-1743-47C7-82B9-50DAF5344F68}" type="datetime1">
              <a:rPr lang="en-US" smtClean="0"/>
              <a:t>5/23/2023</a:t>
            </a:fld>
            <a:endParaRPr lang="en-US"/>
          </a:p>
        </p:txBody>
      </p:sp>
      <p:sp>
        <p:nvSpPr>
          <p:cNvPr id="8196" name="Slide Number Placeholder 6"/>
          <p:cNvSpPr>
            <a:spLocks noGrp="1"/>
          </p:cNvSpPr>
          <p:nvPr>
            <p:ph type="sldNum" sz="quarter" idx="12"/>
          </p:nvPr>
        </p:nvSpPr>
        <p:spPr>
          <a:noFill/>
        </p:spPr>
        <p:txBody>
          <a:bodyPr/>
          <a:lstStyle/>
          <a:p>
            <a:fld id="{1E9EF650-1F2D-4057-AFA2-40ABF26697DF}" type="slidenum">
              <a:rPr lang="ar-SA"/>
              <a:pPr/>
              <a:t>61</a:t>
            </a:fld>
            <a:endParaRPr lang="en-US"/>
          </a:p>
        </p:txBody>
      </p:sp>
      <p:sp>
        <p:nvSpPr>
          <p:cNvPr id="8197" name="Rectangle 2"/>
          <p:cNvSpPr>
            <a:spLocks noGrp="1" noChangeArrowheads="1"/>
          </p:cNvSpPr>
          <p:nvPr>
            <p:ph type="body" sz="half" idx="1"/>
          </p:nvPr>
        </p:nvSpPr>
        <p:spPr>
          <a:xfrm>
            <a:off x="395536" y="228600"/>
            <a:ext cx="8367464" cy="6296744"/>
          </a:xfrm>
        </p:spPr>
        <p:txBody>
          <a:bodyPr/>
          <a:lstStyle/>
          <a:p>
            <a:pPr algn="just" rtl="1" eaLnBrk="1" hangingPunct="1">
              <a:lnSpc>
                <a:spcPct val="150000"/>
              </a:lnSpc>
              <a:buNone/>
            </a:pPr>
            <a:r>
              <a:rPr lang="fa-IR" sz="3600" b="1" dirty="0" smtClean="0">
                <a:solidFill>
                  <a:srgbClr val="FF0000"/>
                </a:solidFill>
              </a:rPr>
              <a:t>مثال: </a:t>
            </a:r>
            <a:r>
              <a:rPr lang="fa-IR" sz="3600" b="1" dirty="0" smtClean="0"/>
              <a:t>برای برآورد میانگین کلسترول خون سالمندان در يک شهرستان چه تعداد نمونه لازم است تا با اطمينان </a:t>
            </a:r>
            <a:r>
              <a:rPr lang="fa-IR" sz="4000" dirty="0" smtClean="0"/>
              <a:t>95</a:t>
            </a:r>
            <a:r>
              <a:rPr lang="fa-IR" sz="3600" b="1" dirty="0" smtClean="0"/>
              <a:t>% فاصله بین مقدار برآورد شده با میانگین واقعی کلسترول در جامعه سالمندان از پنج </a:t>
            </a:r>
            <a:r>
              <a:rPr lang="en-US" sz="3600" dirty="0" smtClean="0"/>
              <a:t>mg/</a:t>
            </a:r>
            <a:r>
              <a:rPr lang="en-US" sz="3600" dirty="0" err="1" smtClean="0"/>
              <a:t>dL</a:t>
            </a:r>
            <a:r>
              <a:rPr lang="fa-IR" sz="3600" b="1" dirty="0" smtClean="0"/>
              <a:t> بیشتر نباشد. در مطالعه مشابهی، انحراف معيار کلسترول این گونه افراد 30  به دست آمده است.</a:t>
            </a:r>
            <a:endParaRPr lang="en-US" sz="3600" b="1" dirty="0" smtClean="0"/>
          </a:p>
        </p:txBody>
      </p:sp>
      <p:graphicFrame>
        <p:nvGraphicFramePr>
          <p:cNvPr id="105474" name="Object 3"/>
          <p:cNvGraphicFramePr>
            <a:graphicFrameLocks noChangeAspect="1"/>
          </p:cNvGraphicFramePr>
          <p:nvPr/>
        </p:nvGraphicFramePr>
        <p:xfrm>
          <a:off x="1475656" y="5229200"/>
          <a:ext cx="1759843" cy="1240076"/>
        </p:xfrm>
        <a:graphic>
          <a:graphicData uri="http://schemas.openxmlformats.org/presentationml/2006/ole">
            <mc:AlternateContent xmlns:mc="http://schemas.openxmlformats.org/markup-compatibility/2006">
              <mc:Choice xmlns:v="urn:schemas-microsoft-com:vml" Requires="v">
                <p:oleObj spid="_x0000_s105475" name="Equation" r:id="rId3" imgW="571320" imgH="419040" progId="Equation.3">
                  <p:embed/>
                </p:oleObj>
              </mc:Choice>
              <mc:Fallback>
                <p:oleObj name="Equation" r:id="rId3" imgW="571320" imgH="419040"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5656" y="5229200"/>
                        <a:ext cx="1759843" cy="124007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Footer Placeholder 5"/>
          <p:cNvSpPr>
            <a:spLocks noGrp="1"/>
          </p:cNvSpPr>
          <p:nvPr>
            <p:ph type="ftr" sz="quarter" idx="11"/>
          </p:nvPr>
        </p:nvSpPr>
        <p:spPr/>
        <p:txBody>
          <a:bodyPr/>
          <a:lstStyle/>
          <a:p>
            <a:pPr>
              <a:defRPr/>
            </a:pPr>
            <a:r>
              <a:rPr lang="en-GB" smtClean="0"/>
              <a:t>Survey Sampling Methods </a:t>
            </a:r>
            <a:endParaRPr lang="en-US"/>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Date Placeholder 4"/>
          <p:cNvSpPr>
            <a:spLocks noGrp="1"/>
          </p:cNvSpPr>
          <p:nvPr>
            <p:ph type="dt" sz="quarter" idx="10"/>
          </p:nvPr>
        </p:nvSpPr>
        <p:spPr>
          <a:noFill/>
        </p:spPr>
        <p:txBody>
          <a:bodyPr/>
          <a:lstStyle/>
          <a:p>
            <a:fld id="{269C1854-F436-40CB-A633-EE09640E8115}" type="datetime1">
              <a:rPr lang="en-US" smtClean="0"/>
              <a:t>5/23/2023</a:t>
            </a:fld>
            <a:endParaRPr lang="en-US"/>
          </a:p>
        </p:txBody>
      </p:sp>
      <p:sp>
        <p:nvSpPr>
          <p:cNvPr id="8196" name="Slide Number Placeholder 6"/>
          <p:cNvSpPr>
            <a:spLocks noGrp="1"/>
          </p:cNvSpPr>
          <p:nvPr>
            <p:ph type="sldNum" sz="quarter" idx="12"/>
          </p:nvPr>
        </p:nvSpPr>
        <p:spPr>
          <a:noFill/>
        </p:spPr>
        <p:txBody>
          <a:bodyPr/>
          <a:lstStyle/>
          <a:p>
            <a:fld id="{1E9EF650-1F2D-4057-AFA2-40ABF26697DF}" type="slidenum">
              <a:rPr lang="ar-SA"/>
              <a:pPr/>
              <a:t>62</a:t>
            </a:fld>
            <a:endParaRPr lang="en-US"/>
          </a:p>
        </p:txBody>
      </p:sp>
      <p:sp>
        <p:nvSpPr>
          <p:cNvPr id="8197" name="Rectangle 2"/>
          <p:cNvSpPr>
            <a:spLocks noGrp="1" noChangeArrowheads="1"/>
          </p:cNvSpPr>
          <p:nvPr>
            <p:ph type="body" sz="half" idx="1"/>
          </p:nvPr>
        </p:nvSpPr>
        <p:spPr>
          <a:xfrm>
            <a:off x="395536" y="228600"/>
            <a:ext cx="8367464" cy="3776464"/>
          </a:xfrm>
        </p:spPr>
        <p:txBody>
          <a:bodyPr/>
          <a:lstStyle/>
          <a:p>
            <a:pPr algn="r" rtl="1" eaLnBrk="1" hangingPunct="1">
              <a:lnSpc>
                <a:spcPct val="80000"/>
              </a:lnSpc>
              <a:buFont typeface="Wingdings" pitchFamily="2" charset="2"/>
              <a:buNone/>
            </a:pPr>
            <a:r>
              <a:rPr lang="fa-IR" sz="2800" b="1" dirty="0" smtClean="0">
                <a:solidFill>
                  <a:srgbClr val="E30765"/>
                </a:solidFill>
              </a:rPr>
              <a:t>مثال:</a:t>
            </a:r>
          </a:p>
          <a:p>
            <a:pPr algn="just" rtl="1" eaLnBrk="1" hangingPunct="1">
              <a:lnSpc>
                <a:spcPct val="150000"/>
              </a:lnSpc>
              <a:buNone/>
            </a:pPr>
            <a:r>
              <a:rPr lang="fa-IR" sz="2800" b="1" dirty="0" smtClean="0"/>
              <a:t>برای برآورد میانگین کلسترول خون سالمندان در يک شهرستان چه تعداد نمونه لازم است تا با اطمينان </a:t>
            </a:r>
            <a:r>
              <a:rPr lang="fa-IR" dirty="0" smtClean="0"/>
              <a:t>95</a:t>
            </a:r>
            <a:r>
              <a:rPr lang="fa-IR" sz="2800" b="1" dirty="0" smtClean="0"/>
              <a:t>% فاصله بین مقدار برآورد شده با میانگین واقعی کلسترول در جامعه سالمندان از پنج </a:t>
            </a:r>
            <a:r>
              <a:rPr lang="en-US" sz="2800" dirty="0" smtClean="0"/>
              <a:t>mg/</a:t>
            </a:r>
            <a:r>
              <a:rPr lang="en-US" sz="2800" dirty="0" err="1" smtClean="0"/>
              <a:t>dL</a:t>
            </a:r>
            <a:r>
              <a:rPr lang="fa-IR" sz="2800" b="1" dirty="0" smtClean="0"/>
              <a:t> بیشتر نباشد. در مطالعه مشابهی، انحراف معيار کلسترول این گونه افراد 30  به دست آمده است.</a:t>
            </a:r>
            <a:endParaRPr lang="en-US" sz="2800" b="1" dirty="0" smtClean="0"/>
          </a:p>
        </p:txBody>
      </p:sp>
      <p:graphicFrame>
        <p:nvGraphicFramePr>
          <p:cNvPr id="104450" name="Object 3"/>
          <p:cNvGraphicFramePr>
            <a:graphicFrameLocks noChangeAspect="1"/>
          </p:cNvGraphicFramePr>
          <p:nvPr/>
        </p:nvGraphicFramePr>
        <p:xfrm>
          <a:off x="251520" y="4221088"/>
          <a:ext cx="8236941" cy="1619325"/>
        </p:xfrm>
        <a:graphic>
          <a:graphicData uri="http://schemas.openxmlformats.org/presentationml/2006/ole">
            <mc:AlternateContent xmlns:mc="http://schemas.openxmlformats.org/markup-compatibility/2006">
              <mc:Choice xmlns:v="urn:schemas-microsoft-com:vml" Requires="v">
                <p:oleObj spid="_x0000_s104451" name="Equation" r:id="rId3" imgW="2298600" imgH="469800" progId="Equation.3">
                  <p:embed/>
                </p:oleObj>
              </mc:Choice>
              <mc:Fallback>
                <p:oleObj name="Equation" r:id="rId3" imgW="2298600" imgH="469800"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4221088"/>
                        <a:ext cx="8236941" cy="1619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Footer Placeholder 5"/>
          <p:cNvSpPr>
            <a:spLocks noGrp="1"/>
          </p:cNvSpPr>
          <p:nvPr>
            <p:ph type="ftr" sz="quarter" idx="11"/>
          </p:nvPr>
        </p:nvSpPr>
        <p:spPr/>
        <p:txBody>
          <a:bodyPr/>
          <a:lstStyle/>
          <a:p>
            <a:pPr>
              <a:defRPr/>
            </a:pPr>
            <a:r>
              <a:rPr lang="en-GB" smtClean="0"/>
              <a:t>Survey Sampling Methods </a:t>
            </a:r>
            <a:endParaRPr lang="en-US"/>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Date Placeholder 4"/>
          <p:cNvSpPr>
            <a:spLocks noGrp="1"/>
          </p:cNvSpPr>
          <p:nvPr>
            <p:ph type="dt" sz="quarter" idx="10"/>
          </p:nvPr>
        </p:nvSpPr>
        <p:spPr>
          <a:noFill/>
        </p:spPr>
        <p:txBody>
          <a:bodyPr/>
          <a:lstStyle/>
          <a:p>
            <a:fld id="{A6A909A5-AD6C-4BA2-B355-303C57EE9B13}" type="datetime1">
              <a:rPr lang="en-US" smtClean="0"/>
              <a:t>5/23/2023</a:t>
            </a:fld>
            <a:endParaRPr lang="en-US"/>
          </a:p>
        </p:txBody>
      </p:sp>
      <p:sp>
        <p:nvSpPr>
          <p:cNvPr id="8196" name="Slide Number Placeholder 6"/>
          <p:cNvSpPr>
            <a:spLocks noGrp="1"/>
          </p:cNvSpPr>
          <p:nvPr>
            <p:ph type="sldNum" sz="quarter" idx="12"/>
          </p:nvPr>
        </p:nvSpPr>
        <p:spPr>
          <a:noFill/>
        </p:spPr>
        <p:txBody>
          <a:bodyPr/>
          <a:lstStyle/>
          <a:p>
            <a:fld id="{1E9EF650-1F2D-4057-AFA2-40ABF26697DF}" type="slidenum">
              <a:rPr lang="ar-SA"/>
              <a:pPr/>
              <a:t>63</a:t>
            </a:fld>
            <a:endParaRPr lang="en-US"/>
          </a:p>
        </p:txBody>
      </p:sp>
      <p:sp>
        <p:nvSpPr>
          <p:cNvPr id="8197" name="Rectangle 2"/>
          <p:cNvSpPr>
            <a:spLocks noGrp="1" noChangeArrowheads="1"/>
          </p:cNvSpPr>
          <p:nvPr>
            <p:ph type="body" sz="half" idx="1"/>
          </p:nvPr>
        </p:nvSpPr>
        <p:spPr>
          <a:xfrm>
            <a:off x="395536" y="228600"/>
            <a:ext cx="8367464" cy="5864696"/>
          </a:xfrm>
        </p:spPr>
        <p:txBody>
          <a:bodyPr/>
          <a:lstStyle/>
          <a:p>
            <a:pPr algn="r" rtl="1" eaLnBrk="1" hangingPunct="1">
              <a:lnSpc>
                <a:spcPct val="80000"/>
              </a:lnSpc>
              <a:buFont typeface="Wingdings" pitchFamily="2" charset="2"/>
              <a:buNone/>
            </a:pPr>
            <a:r>
              <a:rPr lang="fa-IR" b="1" dirty="0" smtClean="0">
                <a:solidFill>
                  <a:srgbClr val="E30765"/>
                </a:solidFill>
              </a:rPr>
              <a:t>مثال:</a:t>
            </a:r>
          </a:p>
          <a:p>
            <a:pPr algn="just" rtl="1" eaLnBrk="1" hangingPunct="1">
              <a:lnSpc>
                <a:spcPct val="150000"/>
              </a:lnSpc>
              <a:buFont typeface="Wingdings" pitchFamily="2" charset="2"/>
              <a:buNone/>
            </a:pPr>
            <a:r>
              <a:rPr lang="fa-IR" b="1" dirty="0" smtClean="0"/>
              <a:t>برای برآورد میانگین اندازه کالری دريافتی دانش آموزان دوره ابتدایی يک شهرستان چه تعداد نمونه لازم است تا با اطمينان 95%،  فاصله بین مقدار برآورد شده با میانگین واقعی کالری دريافتی در جامعه دانش آموزان ابتدایی شهرستان بيش از 20 کالری نباشد؟ در مطالعه مشابه ای انحراف معيار ميزان کالری دريافتی دانش آموزان 75 به دست آمده است.</a:t>
            </a:r>
            <a:endParaRPr lang="en-US" b="1" dirty="0" smtClean="0"/>
          </a:p>
        </p:txBody>
      </p:sp>
      <p:sp>
        <p:nvSpPr>
          <p:cNvPr id="5" name="Footer Placeholder 4"/>
          <p:cNvSpPr>
            <a:spLocks noGrp="1"/>
          </p:cNvSpPr>
          <p:nvPr>
            <p:ph type="ftr" sz="quarter" idx="11"/>
          </p:nvPr>
        </p:nvSpPr>
        <p:spPr/>
        <p:txBody>
          <a:bodyPr/>
          <a:lstStyle/>
          <a:p>
            <a:pPr>
              <a:defRPr/>
            </a:pPr>
            <a:r>
              <a:rPr lang="en-GB" smtClean="0"/>
              <a:t>Survey Sampling Methods </a:t>
            </a:r>
            <a:endParaRPr lang="en-US"/>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Date Placeholder 4"/>
          <p:cNvSpPr>
            <a:spLocks noGrp="1"/>
          </p:cNvSpPr>
          <p:nvPr>
            <p:ph type="dt" sz="quarter" idx="10"/>
          </p:nvPr>
        </p:nvSpPr>
        <p:spPr>
          <a:noFill/>
        </p:spPr>
        <p:txBody>
          <a:bodyPr/>
          <a:lstStyle/>
          <a:p>
            <a:fld id="{EA655818-8C91-4C2B-8D28-8ABA423855AC}" type="datetime1">
              <a:rPr lang="en-US" smtClean="0"/>
              <a:t>5/23/2023</a:t>
            </a:fld>
            <a:endParaRPr lang="en-US"/>
          </a:p>
        </p:txBody>
      </p:sp>
      <p:sp>
        <p:nvSpPr>
          <p:cNvPr id="8196" name="Slide Number Placeholder 6"/>
          <p:cNvSpPr>
            <a:spLocks noGrp="1"/>
          </p:cNvSpPr>
          <p:nvPr>
            <p:ph type="sldNum" sz="quarter" idx="12"/>
          </p:nvPr>
        </p:nvSpPr>
        <p:spPr>
          <a:noFill/>
        </p:spPr>
        <p:txBody>
          <a:bodyPr/>
          <a:lstStyle/>
          <a:p>
            <a:fld id="{1E9EF650-1F2D-4057-AFA2-40ABF26697DF}" type="slidenum">
              <a:rPr lang="ar-SA"/>
              <a:pPr/>
              <a:t>64</a:t>
            </a:fld>
            <a:endParaRPr lang="en-US"/>
          </a:p>
        </p:txBody>
      </p:sp>
      <p:sp>
        <p:nvSpPr>
          <p:cNvPr id="8197" name="Rectangle 2"/>
          <p:cNvSpPr>
            <a:spLocks noGrp="1" noChangeArrowheads="1"/>
          </p:cNvSpPr>
          <p:nvPr>
            <p:ph type="body" sz="half" idx="1"/>
          </p:nvPr>
        </p:nvSpPr>
        <p:spPr>
          <a:xfrm>
            <a:off x="457200" y="228600"/>
            <a:ext cx="8305800" cy="3200400"/>
          </a:xfrm>
        </p:spPr>
        <p:txBody>
          <a:bodyPr/>
          <a:lstStyle/>
          <a:p>
            <a:pPr algn="r" rtl="1" eaLnBrk="1" hangingPunct="1">
              <a:lnSpc>
                <a:spcPct val="80000"/>
              </a:lnSpc>
              <a:buFont typeface="Wingdings" pitchFamily="2" charset="2"/>
              <a:buNone/>
            </a:pPr>
            <a:r>
              <a:rPr lang="fa-IR" sz="2400" b="1" dirty="0" smtClean="0">
                <a:solidFill>
                  <a:srgbClr val="E30765"/>
                </a:solidFill>
              </a:rPr>
              <a:t>مثال:</a:t>
            </a:r>
          </a:p>
          <a:p>
            <a:pPr algn="just" rtl="1" eaLnBrk="1" hangingPunct="1">
              <a:lnSpc>
                <a:spcPct val="150000"/>
              </a:lnSpc>
              <a:buFont typeface="Wingdings" pitchFamily="2" charset="2"/>
              <a:buNone/>
            </a:pPr>
            <a:r>
              <a:rPr lang="fa-IR" sz="2400" b="1" dirty="0" smtClean="0"/>
              <a:t>برای برآورد میانگین اندازه کالری دريافتی دانش آموزان دوره ابتدایی يک شهرستان چه تعداد نمونه لازم است تا با اطمينان 95%،  فاصله بین مقدار برآورد شده با میانگین واقعی کالری دريافتی در جامعه دانش آموزان ابتدایی شهرستان بيش از 20 کالری نباشد؟ در مطالعه مشابه ای انحراف معيار ميزان کالری دريافتی دانش آموزان 75 به دست آمده است.</a:t>
            </a:r>
            <a:endParaRPr lang="en-US" sz="2400" b="1" dirty="0" smtClean="0"/>
          </a:p>
        </p:txBody>
      </p:sp>
      <p:graphicFrame>
        <p:nvGraphicFramePr>
          <p:cNvPr id="8194" name="Object 3"/>
          <p:cNvGraphicFramePr>
            <a:graphicFrameLocks noGrp="1" noChangeAspect="1"/>
          </p:cNvGraphicFramePr>
          <p:nvPr>
            <p:ph sz="half" idx="2"/>
          </p:nvPr>
        </p:nvGraphicFramePr>
        <p:xfrm>
          <a:off x="2368550" y="3530600"/>
          <a:ext cx="4723730" cy="3264471"/>
        </p:xfrm>
        <a:graphic>
          <a:graphicData uri="http://schemas.openxmlformats.org/presentationml/2006/ole">
            <mc:AlternateContent xmlns:mc="http://schemas.openxmlformats.org/markup-compatibility/2006">
              <mc:Choice xmlns:v="urn:schemas-microsoft-com:vml" Requires="v">
                <p:oleObj spid="_x0000_s103427" name="Equation" r:id="rId3" imgW="1574640" imgH="1130040" progId="Equation.3">
                  <p:embed/>
                </p:oleObj>
              </mc:Choice>
              <mc:Fallback>
                <p:oleObj name="Equation" r:id="rId3" imgW="1574640" imgH="1130040"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8550" y="3530600"/>
                        <a:ext cx="4723730" cy="326447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Footer Placeholder 5"/>
          <p:cNvSpPr>
            <a:spLocks noGrp="1"/>
          </p:cNvSpPr>
          <p:nvPr>
            <p:ph type="ftr" sz="quarter" idx="11"/>
          </p:nvPr>
        </p:nvSpPr>
        <p:spPr/>
        <p:txBody>
          <a:bodyPr/>
          <a:lstStyle/>
          <a:p>
            <a:pPr>
              <a:defRPr/>
            </a:pPr>
            <a:r>
              <a:rPr lang="en-GB" smtClean="0"/>
              <a:t>Survey Sampling Methods </a:t>
            </a:r>
            <a:endParaRPr lang="en-US"/>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Date Placeholder 4"/>
          <p:cNvSpPr>
            <a:spLocks noGrp="1"/>
          </p:cNvSpPr>
          <p:nvPr>
            <p:ph type="dt" sz="quarter" idx="10"/>
          </p:nvPr>
        </p:nvSpPr>
        <p:spPr>
          <a:noFill/>
        </p:spPr>
        <p:txBody>
          <a:bodyPr/>
          <a:lstStyle/>
          <a:p>
            <a:fld id="{05BC1DBA-F001-446D-B314-65A5BEBA2166}" type="datetime1">
              <a:rPr lang="en-US" smtClean="0"/>
              <a:t>5/23/2023</a:t>
            </a:fld>
            <a:endParaRPr lang="en-US"/>
          </a:p>
        </p:txBody>
      </p:sp>
      <p:sp>
        <p:nvSpPr>
          <p:cNvPr id="9220" name="Slide Number Placeholder 6"/>
          <p:cNvSpPr>
            <a:spLocks noGrp="1"/>
          </p:cNvSpPr>
          <p:nvPr>
            <p:ph type="sldNum" sz="quarter" idx="12"/>
          </p:nvPr>
        </p:nvSpPr>
        <p:spPr>
          <a:noFill/>
        </p:spPr>
        <p:txBody>
          <a:bodyPr/>
          <a:lstStyle/>
          <a:p>
            <a:fld id="{DECD32BC-929A-41EE-BF79-49552C388682}" type="slidenum">
              <a:rPr lang="ar-SA"/>
              <a:pPr/>
              <a:t>65</a:t>
            </a:fld>
            <a:endParaRPr lang="en-US"/>
          </a:p>
        </p:txBody>
      </p:sp>
      <p:graphicFrame>
        <p:nvGraphicFramePr>
          <p:cNvPr id="279555" name="Object 3"/>
          <p:cNvGraphicFramePr>
            <a:graphicFrameLocks noGrp="1" noChangeAspect="1"/>
          </p:cNvGraphicFramePr>
          <p:nvPr>
            <p:ph sz="half" idx="2"/>
          </p:nvPr>
        </p:nvGraphicFramePr>
        <p:xfrm>
          <a:off x="2267744" y="2996952"/>
          <a:ext cx="4614863" cy="2085975"/>
        </p:xfrm>
        <a:graphic>
          <a:graphicData uri="http://schemas.openxmlformats.org/presentationml/2006/ole">
            <mc:AlternateContent xmlns:mc="http://schemas.openxmlformats.org/markup-compatibility/2006">
              <mc:Choice xmlns:v="urn:schemas-microsoft-com:vml" Requires="v">
                <p:oleObj spid="_x0000_s88067" name="Equation" r:id="rId3" imgW="927000" imgH="419040" progId="Equation.3">
                  <p:embed/>
                </p:oleObj>
              </mc:Choice>
              <mc:Fallback>
                <p:oleObj name="Equation" r:id="rId3" imgW="927000" imgH="419040"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7744" y="2996952"/>
                        <a:ext cx="4614863" cy="2085975"/>
                      </a:xfrm>
                      <a:prstGeom prst="rect">
                        <a:avLst/>
                      </a:prstGeom>
                      <a:solidFill>
                        <a:srgbClr val="FFFF99"/>
                      </a:solidFill>
                      <a:ln>
                        <a:noFill/>
                      </a:ln>
                      <a:effectLst>
                        <a:outerShdw dist="107763" dir="18900000" algn="ctr" rotWithShape="0">
                          <a:srgbClr val="FF0000"/>
                        </a:outerShdw>
                      </a:effectLst>
                      <a:extLs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9221" name="Rectangle 4"/>
          <p:cNvSpPr>
            <a:spLocks noChangeArrowheads="1"/>
          </p:cNvSpPr>
          <p:nvPr/>
        </p:nvSpPr>
        <p:spPr bwMode="auto">
          <a:xfrm>
            <a:off x="0" y="0"/>
            <a:ext cx="9144000" cy="1844824"/>
          </a:xfrm>
          <a:prstGeom prst="rect">
            <a:avLst/>
          </a:prstGeom>
          <a:solidFill>
            <a:schemeClr val="accent2"/>
          </a:solidFill>
          <a:ln w="9525">
            <a:noFill/>
            <a:miter lim="800000"/>
            <a:headEnd/>
            <a:tailEnd/>
          </a:ln>
        </p:spPr>
        <p:txBody>
          <a:bodyPr anchor="ctr"/>
          <a:lstStyle/>
          <a:p>
            <a:pPr algn="ctr" rtl="1">
              <a:lnSpc>
                <a:spcPct val="150000"/>
              </a:lnSpc>
            </a:pPr>
            <a:r>
              <a:rPr lang="fa-IR" sz="4400" b="1" dirty="0">
                <a:solidFill>
                  <a:schemeClr val="hlink"/>
                </a:solidFill>
              </a:rPr>
              <a:t>فرمول تعيين اندازه نمونه </a:t>
            </a:r>
            <a:br>
              <a:rPr lang="fa-IR" sz="4400" b="1" dirty="0">
                <a:solidFill>
                  <a:schemeClr val="hlink"/>
                </a:solidFill>
              </a:rPr>
            </a:br>
            <a:r>
              <a:rPr lang="fa-IR" sz="4800" b="1" dirty="0">
                <a:solidFill>
                  <a:srgbClr val="993300"/>
                </a:solidFill>
              </a:rPr>
              <a:t>برای برآورد</a:t>
            </a:r>
            <a:r>
              <a:rPr lang="fa-IR" sz="4800" b="1" dirty="0">
                <a:solidFill>
                  <a:schemeClr val="accent2"/>
                </a:solidFill>
              </a:rPr>
              <a:t> </a:t>
            </a:r>
            <a:r>
              <a:rPr lang="fa-IR" sz="4800" b="1" dirty="0">
                <a:solidFill>
                  <a:srgbClr val="FF0066"/>
                </a:solidFill>
              </a:rPr>
              <a:t>نسبت</a:t>
            </a:r>
            <a:r>
              <a:rPr lang="fa-IR" sz="4800" b="1" dirty="0">
                <a:solidFill>
                  <a:schemeClr val="accent2"/>
                </a:solidFill>
              </a:rPr>
              <a:t> </a:t>
            </a:r>
            <a:r>
              <a:rPr lang="fa-IR" sz="4800" b="1" dirty="0">
                <a:solidFill>
                  <a:srgbClr val="993300"/>
                </a:solidFill>
              </a:rPr>
              <a:t>جامعه</a:t>
            </a:r>
            <a:r>
              <a:rPr lang="fa-IR" sz="4800" b="1" dirty="0">
                <a:solidFill>
                  <a:schemeClr val="accent2"/>
                </a:solidFill>
              </a:rPr>
              <a:t> </a:t>
            </a:r>
            <a:r>
              <a:rPr lang="fa-IR" sz="4800" b="1" dirty="0">
                <a:solidFill>
                  <a:schemeClr val="folHlink"/>
                </a:solidFill>
              </a:rPr>
              <a:t>(</a:t>
            </a:r>
            <a:r>
              <a:rPr lang="fa-IR" sz="4800" dirty="0">
                <a:solidFill>
                  <a:schemeClr val="tx2"/>
                </a:solidFill>
              </a:rPr>
              <a:t>با دقت ثابت)</a:t>
            </a:r>
            <a:endParaRPr lang="en-US" sz="4800" dirty="0">
              <a:solidFill>
                <a:schemeClr val="tx2"/>
              </a:solidFill>
            </a:endParaRPr>
          </a:p>
        </p:txBody>
      </p:sp>
      <p:sp>
        <p:nvSpPr>
          <p:cNvPr id="6" name="Footer Placeholder 5"/>
          <p:cNvSpPr>
            <a:spLocks noGrp="1"/>
          </p:cNvSpPr>
          <p:nvPr>
            <p:ph type="ftr" sz="quarter" idx="11"/>
          </p:nvPr>
        </p:nvSpPr>
        <p:spPr/>
        <p:txBody>
          <a:bodyPr/>
          <a:lstStyle/>
          <a:p>
            <a:pPr>
              <a:defRPr/>
            </a:pPr>
            <a:r>
              <a:rPr lang="en-GB" smtClean="0"/>
              <a:t>Survey Sampling Methods </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79555"/>
                                        </p:tgtEl>
                                        <p:attrNameLst>
                                          <p:attrName>style.visibility</p:attrName>
                                        </p:attrNameLst>
                                      </p:cBhvr>
                                      <p:to>
                                        <p:strVal val="visible"/>
                                      </p:to>
                                    </p:set>
                                    <p:animEffect transition="in" filter="dissolve">
                                      <p:cBhvr>
                                        <p:cTn id="7" dur="500"/>
                                        <p:tgtEl>
                                          <p:spTgt spid="2795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body" idx="1"/>
          </p:nvPr>
        </p:nvSpPr>
        <p:spPr>
          <a:xfrm>
            <a:off x="179388" y="1851025"/>
            <a:ext cx="8640762" cy="5006975"/>
          </a:xfrm>
        </p:spPr>
        <p:txBody>
          <a:bodyPr/>
          <a:lstStyle/>
          <a:p>
            <a:pPr>
              <a:lnSpc>
                <a:spcPct val="130000"/>
              </a:lnSpc>
              <a:buFont typeface="Wingdings" pitchFamily="2" charset="2"/>
              <a:buNone/>
            </a:pPr>
            <a:r>
              <a:rPr lang="en-US" sz="4000" b="1" dirty="0" smtClean="0">
                <a:solidFill>
                  <a:srgbClr val="FF0000"/>
                </a:solidFill>
              </a:rPr>
              <a:t>n</a:t>
            </a:r>
            <a:r>
              <a:rPr lang="en-US" sz="3600" dirty="0" smtClean="0"/>
              <a:t>=</a:t>
            </a:r>
            <a:r>
              <a:rPr lang="fa-IR" sz="3600" b="1" dirty="0" smtClean="0"/>
              <a:t>تعداد نمونه مورد نياز</a:t>
            </a:r>
          </a:p>
          <a:p>
            <a:pPr>
              <a:lnSpc>
                <a:spcPct val="130000"/>
              </a:lnSpc>
              <a:buFont typeface="Wingdings" pitchFamily="2" charset="2"/>
              <a:buNone/>
            </a:pPr>
            <a:r>
              <a:rPr lang="en-US" sz="3600" b="1" dirty="0" smtClean="0">
                <a:solidFill>
                  <a:srgbClr val="FF0000"/>
                </a:solidFill>
              </a:rPr>
              <a:t>p</a:t>
            </a:r>
            <a:r>
              <a:rPr lang="en-US" sz="3600" dirty="0" smtClean="0"/>
              <a:t>=</a:t>
            </a:r>
            <a:r>
              <a:rPr lang="fa-IR" sz="3600" b="1" dirty="0" smtClean="0"/>
              <a:t>برآورد اوليه براي نسبت صفت مورد نظر</a:t>
            </a:r>
          </a:p>
          <a:p>
            <a:pPr>
              <a:lnSpc>
                <a:spcPct val="130000"/>
              </a:lnSpc>
              <a:buFont typeface="Wingdings" pitchFamily="2" charset="2"/>
              <a:buNone/>
            </a:pPr>
            <a:r>
              <a:rPr lang="en-US" sz="3600" b="1" dirty="0" smtClean="0">
                <a:solidFill>
                  <a:srgbClr val="FF0000"/>
                </a:solidFill>
              </a:rPr>
              <a:t>d</a:t>
            </a:r>
            <a:r>
              <a:rPr lang="en-US" sz="3600" dirty="0" smtClean="0"/>
              <a:t>=</a:t>
            </a:r>
            <a:r>
              <a:rPr lang="fa-IR" sz="3600" dirty="0" smtClean="0"/>
              <a:t> </a:t>
            </a:r>
            <a:r>
              <a:rPr lang="fa-IR" sz="3600" b="1" dirty="0" smtClean="0"/>
              <a:t>حداكثر خطاي قابل قبول در برآورد نسبت</a:t>
            </a:r>
          </a:p>
          <a:p>
            <a:pPr>
              <a:lnSpc>
                <a:spcPct val="130000"/>
              </a:lnSpc>
              <a:buFont typeface="Wingdings" pitchFamily="2" charset="2"/>
              <a:buNone/>
            </a:pPr>
            <a:r>
              <a:rPr lang="en-US" sz="3600" b="1" dirty="0" smtClean="0">
                <a:solidFill>
                  <a:srgbClr val="FF0000"/>
                </a:solidFill>
              </a:rPr>
              <a:t>Z</a:t>
            </a:r>
            <a:r>
              <a:rPr lang="en-US" sz="3600" dirty="0" smtClean="0"/>
              <a:t>=</a:t>
            </a:r>
            <a:r>
              <a:rPr lang="fa-IR" sz="3600" b="1" dirty="0" smtClean="0"/>
              <a:t>‌ضريب اطمينان</a:t>
            </a:r>
            <a:r>
              <a:rPr lang="fa-IR" sz="3600" dirty="0" smtClean="0"/>
              <a:t> </a:t>
            </a:r>
          </a:p>
          <a:p>
            <a:pPr algn="r" rtl="1">
              <a:buFont typeface="Wingdings" pitchFamily="2" charset="2"/>
              <a:buNone/>
            </a:pPr>
            <a:r>
              <a:rPr lang="fa-IR" sz="3600" dirty="0" smtClean="0"/>
              <a:t>(</a:t>
            </a:r>
            <a:r>
              <a:rPr lang="en-US" sz="3600" dirty="0" smtClean="0"/>
              <a:t> </a:t>
            </a:r>
            <a:r>
              <a:rPr lang="en-US" dirty="0" smtClean="0"/>
              <a:t>z</a:t>
            </a:r>
            <a:r>
              <a:rPr lang="fa-IR" dirty="0" smtClean="0"/>
              <a:t>با استفاده از جدول توزيع نرمال براي سطح اطمينان مشخص تعيين مي شود</a:t>
            </a:r>
            <a:r>
              <a:rPr lang="fa-IR" sz="3600" dirty="0" smtClean="0"/>
              <a:t>.) </a:t>
            </a:r>
            <a:endParaRPr lang="en-US" sz="3600" dirty="0" smtClean="0"/>
          </a:p>
        </p:txBody>
      </p:sp>
      <p:sp>
        <p:nvSpPr>
          <p:cNvPr id="73731" name="Rectangle 2"/>
          <p:cNvSpPr>
            <a:spLocks noChangeArrowheads="1"/>
          </p:cNvSpPr>
          <p:nvPr/>
        </p:nvSpPr>
        <p:spPr bwMode="auto">
          <a:xfrm>
            <a:off x="0" y="0"/>
            <a:ext cx="9144000" cy="1641475"/>
          </a:xfrm>
          <a:prstGeom prst="rect">
            <a:avLst/>
          </a:prstGeom>
          <a:solidFill>
            <a:schemeClr val="accent2"/>
          </a:solidFill>
          <a:ln w="9525">
            <a:noFill/>
            <a:miter lim="800000"/>
            <a:headEnd/>
            <a:tailEnd/>
          </a:ln>
        </p:spPr>
        <p:txBody>
          <a:bodyPr anchor="b"/>
          <a:lstStyle/>
          <a:p>
            <a:pPr algn="ctr" rtl="1"/>
            <a:r>
              <a:rPr lang="fa-IR" sz="4400" b="1">
                <a:solidFill>
                  <a:schemeClr val="hlink"/>
                </a:solidFill>
              </a:rPr>
              <a:t>كميت هاي فرمول اندازه نمونه </a:t>
            </a:r>
            <a:br>
              <a:rPr lang="fa-IR" sz="4400" b="1">
                <a:solidFill>
                  <a:schemeClr val="hlink"/>
                </a:solidFill>
              </a:rPr>
            </a:br>
            <a:r>
              <a:rPr lang="fa-IR" sz="4400" b="1">
                <a:solidFill>
                  <a:schemeClr val="hlink"/>
                </a:solidFill>
              </a:rPr>
              <a:t>(نسبت)</a:t>
            </a:r>
            <a:endParaRPr lang="en-US" sz="4800" b="1"/>
          </a:p>
        </p:txBody>
      </p:sp>
      <p:sp>
        <p:nvSpPr>
          <p:cNvPr id="4" name="Date Placeholder 3"/>
          <p:cNvSpPr>
            <a:spLocks noGrp="1"/>
          </p:cNvSpPr>
          <p:nvPr>
            <p:ph type="dt" sz="half" idx="10"/>
          </p:nvPr>
        </p:nvSpPr>
        <p:spPr/>
        <p:txBody>
          <a:bodyPr/>
          <a:lstStyle/>
          <a:p>
            <a:pPr>
              <a:defRPr/>
            </a:pPr>
            <a:fld id="{033EEDEE-7FD6-4951-8D2A-4F1BEB78D77C}" type="datetime1">
              <a:rPr lang="en-US" smtClean="0"/>
              <a:t>5/23/2023</a:t>
            </a:fld>
            <a:endParaRPr lang="en-US"/>
          </a:p>
        </p:txBody>
      </p:sp>
      <p:sp>
        <p:nvSpPr>
          <p:cNvPr id="5" name="Slide Number Placeholder 4"/>
          <p:cNvSpPr>
            <a:spLocks noGrp="1"/>
          </p:cNvSpPr>
          <p:nvPr>
            <p:ph type="sldNum" sz="quarter" idx="12"/>
          </p:nvPr>
        </p:nvSpPr>
        <p:spPr/>
        <p:txBody>
          <a:bodyPr/>
          <a:lstStyle/>
          <a:p>
            <a:pPr>
              <a:defRPr/>
            </a:pPr>
            <a:fld id="{CB5B32CC-3E98-42F6-A096-20E5C177FA17}" type="slidenum">
              <a:rPr lang="ar-SA" smtClean="0"/>
              <a:pPr>
                <a:defRPr/>
              </a:pPr>
              <a:t>66</a:t>
            </a:fld>
            <a:endParaRPr lang="en-US"/>
          </a:p>
        </p:txBody>
      </p:sp>
      <p:sp>
        <p:nvSpPr>
          <p:cNvPr id="6" name="Footer Placeholder 5"/>
          <p:cNvSpPr>
            <a:spLocks noGrp="1"/>
          </p:cNvSpPr>
          <p:nvPr>
            <p:ph type="ftr" sz="quarter" idx="11"/>
          </p:nvPr>
        </p:nvSpPr>
        <p:spPr/>
        <p:txBody>
          <a:bodyPr/>
          <a:lstStyle/>
          <a:p>
            <a:pPr>
              <a:defRPr/>
            </a:pPr>
            <a:r>
              <a:rPr lang="en-GB" smtClean="0"/>
              <a:t>Survey Sampling Methods </a:t>
            </a:r>
            <a:endParaRPr lang="en-US"/>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Slide Number Placeholder 6"/>
          <p:cNvSpPr>
            <a:spLocks noGrp="1"/>
          </p:cNvSpPr>
          <p:nvPr>
            <p:ph type="sldNum" sz="quarter" idx="12"/>
          </p:nvPr>
        </p:nvSpPr>
        <p:spPr>
          <a:noFill/>
        </p:spPr>
        <p:txBody>
          <a:bodyPr/>
          <a:lstStyle/>
          <a:p>
            <a:fld id="{FFE166A8-525E-4E84-BB8F-DDCB84F57CD0}" type="slidenum">
              <a:rPr lang="ar-SA"/>
              <a:pPr/>
              <a:t>67</a:t>
            </a:fld>
            <a:endParaRPr lang="en-US"/>
          </a:p>
        </p:txBody>
      </p:sp>
      <p:sp>
        <p:nvSpPr>
          <p:cNvPr id="10245" name="Rectangle 2"/>
          <p:cNvSpPr>
            <a:spLocks noGrp="1" noChangeArrowheads="1"/>
          </p:cNvSpPr>
          <p:nvPr>
            <p:ph type="body" sz="half" idx="1"/>
          </p:nvPr>
        </p:nvSpPr>
        <p:spPr>
          <a:xfrm>
            <a:off x="323528" y="0"/>
            <a:ext cx="8641085" cy="6597352"/>
          </a:xfrm>
        </p:spPr>
        <p:txBody>
          <a:bodyPr/>
          <a:lstStyle/>
          <a:p>
            <a:pPr algn="ctr" rtl="1" eaLnBrk="1" hangingPunct="1">
              <a:buFont typeface="Wingdings" pitchFamily="2" charset="2"/>
              <a:buNone/>
            </a:pPr>
            <a:r>
              <a:rPr lang="fa-IR" sz="4400" b="1" dirty="0" smtClean="0">
                <a:solidFill>
                  <a:srgbClr val="E30765"/>
                </a:solidFill>
              </a:rPr>
              <a:t>مثال:</a:t>
            </a:r>
            <a:endParaRPr lang="fa-IR" sz="4400" b="1" dirty="0" smtClean="0"/>
          </a:p>
          <a:p>
            <a:pPr algn="just" rtl="1" eaLnBrk="1" hangingPunct="1">
              <a:lnSpc>
                <a:spcPct val="140000"/>
              </a:lnSpc>
              <a:buFont typeface="Wingdings" pitchFamily="2" charset="2"/>
              <a:buNone/>
            </a:pPr>
            <a:r>
              <a:rPr lang="fa-IR" b="1" dirty="0" smtClean="0"/>
              <a:t>   </a:t>
            </a:r>
            <a:r>
              <a:rPr lang="fa-IR" sz="4400" b="1" dirty="0" smtClean="0"/>
              <a:t>براي برآورد نسبت كودكان دبستاني مبتلا به سوء تغذيه در يك استان چه تعداد نمونه انتخاب كنيم تا با اطمينان </a:t>
            </a:r>
            <a:r>
              <a:rPr lang="fa-IR" sz="4800" dirty="0" smtClean="0">
                <a:solidFill>
                  <a:srgbClr val="FF0000"/>
                </a:solidFill>
              </a:rPr>
              <a:t>95</a:t>
            </a:r>
            <a:r>
              <a:rPr lang="fa-IR" sz="4400" b="1" dirty="0" smtClean="0"/>
              <a:t> درصد خطاي برآورد كمتر از </a:t>
            </a:r>
            <a:r>
              <a:rPr lang="fa-IR" sz="4400" b="1" dirty="0" smtClean="0">
                <a:solidFill>
                  <a:srgbClr val="FF0000"/>
                </a:solidFill>
              </a:rPr>
              <a:t>2</a:t>
            </a:r>
            <a:r>
              <a:rPr lang="fa-IR" sz="4400" b="1" dirty="0" smtClean="0"/>
              <a:t> درصد باشد.  مطالعه قبلي در استان مشابهي اين نسبت را </a:t>
            </a:r>
            <a:r>
              <a:rPr lang="fa-IR" sz="4400" b="1" dirty="0" smtClean="0">
                <a:solidFill>
                  <a:srgbClr val="FF0000"/>
                </a:solidFill>
              </a:rPr>
              <a:t>20</a:t>
            </a:r>
            <a:r>
              <a:rPr lang="fa-IR" sz="4400" b="1" dirty="0" smtClean="0"/>
              <a:t> درصد برآورد كرده است. </a:t>
            </a:r>
            <a:endParaRPr lang="en-US" sz="4400" b="1" dirty="0" smtClean="0"/>
          </a:p>
        </p:txBody>
      </p:sp>
      <p:sp>
        <p:nvSpPr>
          <p:cNvPr id="4" name="Date Placeholder 3"/>
          <p:cNvSpPr>
            <a:spLocks noGrp="1"/>
          </p:cNvSpPr>
          <p:nvPr>
            <p:ph type="dt" sz="half" idx="10"/>
          </p:nvPr>
        </p:nvSpPr>
        <p:spPr/>
        <p:txBody>
          <a:bodyPr/>
          <a:lstStyle/>
          <a:p>
            <a:pPr>
              <a:defRPr/>
            </a:pPr>
            <a:fld id="{DEB7068F-EB79-4F10-9017-98BF2C912CA6}" type="datetime1">
              <a:rPr lang="en-US" smtClean="0"/>
              <a:t>5/23/2023</a:t>
            </a:fld>
            <a:endParaRPr lang="en-US"/>
          </a:p>
        </p:txBody>
      </p:sp>
      <p:sp>
        <p:nvSpPr>
          <p:cNvPr id="5" name="Footer Placeholder 4"/>
          <p:cNvSpPr>
            <a:spLocks noGrp="1"/>
          </p:cNvSpPr>
          <p:nvPr>
            <p:ph type="ftr" sz="quarter" idx="11"/>
          </p:nvPr>
        </p:nvSpPr>
        <p:spPr/>
        <p:txBody>
          <a:bodyPr/>
          <a:lstStyle/>
          <a:p>
            <a:pPr>
              <a:defRPr/>
            </a:pPr>
            <a:r>
              <a:rPr lang="en-GB" smtClean="0"/>
              <a:t>Survey Sampling Methods </a:t>
            </a:r>
            <a:endParaRPr lang="en-US"/>
          </a:p>
        </p:txBody>
      </p:sp>
    </p:spTree>
  </p:cSld>
  <p:clrMapOvr>
    <a:masterClrMapping/>
  </p:clrMapOvr>
  <p:transition spd="med"/>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0898" name="Object 2"/>
          <p:cNvGraphicFramePr>
            <a:graphicFrameLocks noChangeAspect="1"/>
          </p:cNvGraphicFramePr>
          <p:nvPr/>
        </p:nvGraphicFramePr>
        <p:xfrm>
          <a:off x="309426" y="2852936"/>
          <a:ext cx="8834574" cy="1573461"/>
        </p:xfrm>
        <a:graphic>
          <a:graphicData uri="http://schemas.openxmlformats.org/presentationml/2006/ole">
            <mc:AlternateContent xmlns:mc="http://schemas.openxmlformats.org/markup-compatibility/2006">
              <mc:Choice xmlns:v="urn:schemas-microsoft-com:vml" Requires="v">
                <p:oleObj spid="_x0000_s89091" name="Equation" r:id="rId3" imgW="2717640" imgH="482400" progId="Equation.3">
                  <p:embed/>
                </p:oleObj>
              </mc:Choice>
              <mc:Fallback>
                <p:oleObj name="Equation" r:id="rId3" imgW="2717640" imgH="4824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9426" y="2852936"/>
                        <a:ext cx="8834574" cy="157346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0899" name="Slide Number Placeholder 6"/>
          <p:cNvSpPr txBox="1">
            <a:spLocks noGrp="1"/>
          </p:cNvSpPr>
          <p:nvPr/>
        </p:nvSpPr>
        <p:spPr bwMode="auto">
          <a:xfrm>
            <a:off x="7042150" y="6243638"/>
            <a:ext cx="1905000" cy="457200"/>
          </a:xfrm>
          <a:prstGeom prst="rect">
            <a:avLst/>
          </a:prstGeom>
          <a:noFill/>
          <a:ln w="9525">
            <a:noFill/>
            <a:miter lim="800000"/>
            <a:headEnd/>
            <a:tailEnd/>
          </a:ln>
        </p:spPr>
        <p:txBody>
          <a:bodyPr anchor="b"/>
          <a:lstStyle/>
          <a:p>
            <a:pPr algn="r"/>
            <a:fld id="{019479DA-834D-48AB-A8E6-C4E7A7918AFF}" type="slidenum">
              <a:rPr lang="ar-SA" sz="1400"/>
              <a:pPr algn="r"/>
              <a:t>68</a:t>
            </a:fld>
            <a:endParaRPr lang="en-US" sz="1400"/>
          </a:p>
        </p:txBody>
      </p:sp>
      <p:sp>
        <p:nvSpPr>
          <p:cNvPr id="80900" name="Text Box 4"/>
          <p:cNvSpPr txBox="1">
            <a:spLocks noChangeArrowheads="1"/>
          </p:cNvSpPr>
          <p:nvPr/>
        </p:nvSpPr>
        <p:spPr bwMode="auto">
          <a:xfrm>
            <a:off x="250825" y="692150"/>
            <a:ext cx="8496300" cy="1446550"/>
          </a:xfrm>
          <a:prstGeom prst="rect">
            <a:avLst/>
          </a:prstGeom>
          <a:noFill/>
          <a:ln w="9525">
            <a:noFill/>
            <a:miter lim="800000"/>
            <a:headEnd/>
            <a:tailEnd/>
          </a:ln>
          <a:effectLst/>
        </p:spPr>
        <p:txBody>
          <a:bodyPr>
            <a:spAutoFit/>
          </a:bodyPr>
          <a:lstStyle/>
          <a:p>
            <a:pPr algn="r" rtl="1">
              <a:spcBef>
                <a:spcPct val="50000"/>
              </a:spcBef>
            </a:pPr>
            <a:r>
              <a:rPr lang="fa-IR" sz="4400" dirty="0">
                <a:solidFill>
                  <a:schemeClr val="hlink"/>
                </a:solidFill>
              </a:rPr>
              <a:t>حل</a:t>
            </a:r>
            <a:r>
              <a:rPr lang="fa-IR" sz="4400" dirty="0"/>
              <a:t>: با توجه به موارد ارايه شده در مثال 0.20= </a:t>
            </a:r>
            <a:r>
              <a:rPr lang="en-US" sz="4400" dirty="0"/>
              <a:t>p</a:t>
            </a:r>
            <a:r>
              <a:rPr lang="fa-IR" sz="4400" dirty="0"/>
              <a:t>   1.96=</a:t>
            </a:r>
            <a:r>
              <a:rPr lang="en-US" sz="4400" dirty="0"/>
              <a:t>z</a:t>
            </a:r>
            <a:r>
              <a:rPr lang="fa-IR" sz="4400" dirty="0"/>
              <a:t> و 0.02=</a:t>
            </a:r>
            <a:r>
              <a:rPr lang="en-US" sz="4400" dirty="0"/>
              <a:t>d</a:t>
            </a:r>
            <a:r>
              <a:rPr lang="fa-IR" sz="4400" dirty="0"/>
              <a:t>  مي‌باشد:</a:t>
            </a:r>
            <a:endParaRPr lang="en-US" sz="2800" dirty="0"/>
          </a:p>
        </p:txBody>
      </p:sp>
      <p:sp>
        <p:nvSpPr>
          <p:cNvPr id="5" name="Date Placeholder 4"/>
          <p:cNvSpPr>
            <a:spLocks noGrp="1"/>
          </p:cNvSpPr>
          <p:nvPr>
            <p:ph type="dt" sz="half" idx="10"/>
          </p:nvPr>
        </p:nvSpPr>
        <p:spPr/>
        <p:txBody>
          <a:bodyPr/>
          <a:lstStyle/>
          <a:p>
            <a:pPr>
              <a:defRPr/>
            </a:pPr>
            <a:fld id="{89F27727-0C89-43EC-8EF8-2C6D8B7EB450}" type="datetime1">
              <a:rPr lang="en-US" smtClean="0"/>
              <a:t>5/23/2023</a:t>
            </a:fld>
            <a:endParaRPr lang="en-US"/>
          </a:p>
        </p:txBody>
      </p:sp>
      <p:sp>
        <p:nvSpPr>
          <p:cNvPr id="6" name="Slide Number Placeholder 5"/>
          <p:cNvSpPr>
            <a:spLocks noGrp="1"/>
          </p:cNvSpPr>
          <p:nvPr>
            <p:ph type="sldNum" sz="quarter" idx="12"/>
          </p:nvPr>
        </p:nvSpPr>
        <p:spPr/>
        <p:txBody>
          <a:bodyPr/>
          <a:lstStyle/>
          <a:p>
            <a:pPr>
              <a:defRPr/>
            </a:pPr>
            <a:fld id="{8C528E87-83A4-43FB-8C40-C34F201EB0AB}" type="slidenum">
              <a:rPr lang="ar-SA" smtClean="0"/>
              <a:pPr>
                <a:defRPr/>
              </a:pPr>
              <a:t>68</a:t>
            </a:fld>
            <a:endParaRPr lang="en-US"/>
          </a:p>
        </p:txBody>
      </p:sp>
      <p:sp>
        <p:nvSpPr>
          <p:cNvPr id="7" name="Footer Placeholder 6"/>
          <p:cNvSpPr>
            <a:spLocks noGrp="1"/>
          </p:cNvSpPr>
          <p:nvPr>
            <p:ph type="ftr" sz="quarter" idx="11"/>
          </p:nvPr>
        </p:nvSpPr>
        <p:spPr/>
        <p:txBody>
          <a:bodyPr/>
          <a:lstStyle/>
          <a:p>
            <a:pPr>
              <a:defRPr/>
            </a:pPr>
            <a:r>
              <a:rPr lang="en-GB" smtClean="0"/>
              <a:t>Survey Sampling Methods </a:t>
            </a:r>
            <a:endParaRPr lang="en-US"/>
          </a:p>
        </p:txBody>
      </p:sp>
    </p:spTree>
  </p:cSld>
  <p:clrMapOvr>
    <a:masterClrMapping/>
  </p:clrMapOvr>
  <p:transition spd="med"/>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3"/>
          <p:cNvSpPr>
            <a:spLocks noGrp="1" noChangeArrowheads="1"/>
          </p:cNvSpPr>
          <p:nvPr>
            <p:ph type="body" sz="half" idx="1"/>
          </p:nvPr>
        </p:nvSpPr>
        <p:spPr>
          <a:xfrm>
            <a:off x="323850" y="476250"/>
            <a:ext cx="8496300" cy="3240782"/>
          </a:xfrm>
        </p:spPr>
        <p:txBody>
          <a:bodyPr/>
          <a:lstStyle/>
          <a:p>
            <a:pPr algn="just" rtl="1">
              <a:lnSpc>
                <a:spcPct val="135000"/>
              </a:lnSpc>
              <a:spcBef>
                <a:spcPct val="50000"/>
              </a:spcBef>
              <a:spcAft>
                <a:spcPct val="50000"/>
              </a:spcAft>
              <a:buFont typeface="Wingdings" pitchFamily="2" charset="2"/>
              <a:buNone/>
            </a:pPr>
            <a:r>
              <a:rPr lang="fa-IR" sz="3600" b="1" dirty="0" smtClean="0"/>
              <a:t>در مثال فوق اگر خطاي قابل قبول در برآورد نسبت را </a:t>
            </a:r>
            <a:r>
              <a:rPr lang="en-US" sz="3600" b="1" dirty="0" smtClean="0">
                <a:solidFill>
                  <a:srgbClr val="FF0000"/>
                </a:solidFill>
              </a:rPr>
              <a:t>0.4</a:t>
            </a:r>
            <a:r>
              <a:rPr lang="en-US" sz="3600" b="1" dirty="0" smtClean="0"/>
              <a:t> </a:t>
            </a:r>
            <a:r>
              <a:rPr lang="fa-IR" sz="3600" b="1" dirty="0" smtClean="0"/>
              <a:t> در نظر بگيريم يعني خطا را دو برابر كنيم تعداد نمونه مورد نياز به يك‌چهارم يعني </a:t>
            </a:r>
            <a:r>
              <a:rPr lang="fa-IR" sz="4400" dirty="0" smtClean="0">
                <a:solidFill>
                  <a:srgbClr val="FF0000"/>
                </a:solidFill>
              </a:rPr>
              <a:t>384</a:t>
            </a:r>
            <a:r>
              <a:rPr lang="fa-IR" sz="4400" b="1" dirty="0" smtClean="0"/>
              <a:t> </a:t>
            </a:r>
            <a:r>
              <a:rPr lang="fa-IR" sz="3600" b="1" dirty="0" smtClean="0"/>
              <a:t>نفر تقليل پيدا خواهد كرد. </a:t>
            </a:r>
            <a:endParaRPr lang="en-US" sz="3600" b="1" dirty="0" smtClean="0"/>
          </a:p>
        </p:txBody>
      </p:sp>
      <p:graphicFrame>
        <p:nvGraphicFramePr>
          <p:cNvPr id="74756" name="Object 4"/>
          <p:cNvGraphicFramePr>
            <a:graphicFrameLocks noGrp="1" noChangeAspect="1"/>
          </p:cNvGraphicFramePr>
          <p:nvPr>
            <p:ph sz="half" idx="2"/>
          </p:nvPr>
        </p:nvGraphicFramePr>
        <p:xfrm>
          <a:off x="971600" y="4293096"/>
          <a:ext cx="7187508" cy="1808981"/>
        </p:xfrm>
        <a:graphic>
          <a:graphicData uri="http://schemas.openxmlformats.org/presentationml/2006/ole">
            <mc:AlternateContent xmlns:mc="http://schemas.openxmlformats.org/markup-compatibility/2006">
              <mc:Choice xmlns:v="urn:schemas-microsoft-com:vml" Requires="v">
                <p:oleObj spid="_x0000_s90115" name="Equation" r:id="rId3" imgW="1765080" imgH="444240" progId="Equation.3">
                  <p:embed/>
                </p:oleObj>
              </mc:Choice>
              <mc:Fallback>
                <p:oleObj name="Equation" r:id="rId3" imgW="1765080" imgH="4442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600" y="4293096"/>
                        <a:ext cx="7187508" cy="180898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Date Placeholder 3"/>
          <p:cNvSpPr>
            <a:spLocks noGrp="1"/>
          </p:cNvSpPr>
          <p:nvPr>
            <p:ph type="dt" sz="half" idx="10"/>
          </p:nvPr>
        </p:nvSpPr>
        <p:spPr/>
        <p:txBody>
          <a:bodyPr/>
          <a:lstStyle/>
          <a:p>
            <a:pPr>
              <a:defRPr/>
            </a:pPr>
            <a:fld id="{5D307D5A-E7D7-4736-9231-A63B1C8E29C4}" type="datetime1">
              <a:rPr lang="en-US" smtClean="0"/>
              <a:t>5/23/2023</a:t>
            </a:fld>
            <a:endParaRPr lang="en-US"/>
          </a:p>
        </p:txBody>
      </p:sp>
      <p:sp>
        <p:nvSpPr>
          <p:cNvPr id="5" name="Slide Number Placeholder 4"/>
          <p:cNvSpPr>
            <a:spLocks noGrp="1"/>
          </p:cNvSpPr>
          <p:nvPr>
            <p:ph type="sldNum" sz="quarter" idx="12"/>
          </p:nvPr>
        </p:nvSpPr>
        <p:spPr/>
        <p:txBody>
          <a:bodyPr/>
          <a:lstStyle/>
          <a:p>
            <a:pPr>
              <a:defRPr/>
            </a:pPr>
            <a:fld id="{66F47AAB-4644-414D-90C8-AE31470240A5}" type="slidenum">
              <a:rPr lang="ar-SA" smtClean="0"/>
              <a:pPr>
                <a:defRPr/>
              </a:pPr>
              <a:t>69</a:t>
            </a:fld>
            <a:endParaRPr lang="en-US"/>
          </a:p>
        </p:txBody>
      </p:sp>
      <p:sp>
        <p:nvSpPr>
          <p:cNvPr id="6" name="Footer Placeholder 5"/>
          <p:cNvSpPr>
            <a:spLocks noGrp="1"/>
          </p:cNvSpPr>
          <p:nvPr>
            <p:ph type="ftr" sz="quarter" idx="11"/>
          </p:nvPr>
        </p:nvSpPr>
        <p:spPr/>
        <p:txBody>
          <a:bodyPr/>
          <a:lstStyle/>
          <a:p>
            <a:pPr>
              <a:defRPr/>
            </a:pPr>
            <a:r>
              <a:rPr lang="en-GB" smtClean="0"/>
              <a:t>Survey Sampling Methods </a:t>
            </a: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Date Placeholder 3"/>
          <p:cNvSpPr>
            <a:spLocks noGrp="1"/>
          </p:cNvSpPr>
          <p:nvPr>
            <p:ph type="dt" sz="quarter" idx="10"/>
          </p:nvPr>
        </p:nvSpPr>
        <p:spPr>
          <a:noFill/>
        </p:spPr>
        <p:txBody>
          <a:bodyPr/>
          <a:lstStyle/>
          <a:p>
            <a:fld id="{F0BB6506-412D-4DCD-934C-3498CDBBD336}" type="datetime1">
              <a:rPr lang="en-US" smtClean="0"/>
              <a:t>5/23/2023</a:t>
            </a:fld>
            <a:endParaRPr lang="en-US" smtClean="0"/>
          </a:p>
        </p:txBody>
      </p:sp>
      <p:sp>
        <p:nvSpPr>
          <p:cNvPr id="16387" name="Slide Number Placeholder 5"/>
          <p:cNvSpPr>
            <a:spLocks noGrp="1"/>
          </p:cNvSpPr>
          <p:nvPr>
            <p:ph type="sldNum" sz="quarter" idx="12"/>
          </p:nvPr>
        </p:nvSpPr>
        <p:spPr>
          <a:noFill/>
        </p:spPr>
        <p:txBody>
          <a:bodyPr/>
          <a:lstStyle/>
          <a:p>
            <a:fld id="{51FC70FD-F69E-447A-8ECA-3BDE31C52E87}" type="slidenum">
              <a:rPr lang="ar-SA" smtClean="0"/>
              <a:pPr/>
              <a:t>7</a:t>
            </a:fld>
            <a:endParaRPr lang="en-US" smtClean="0"/>
          </a:p>
        </p:txBody>
      </p:sp>
      <p:sp>
        <p:nvSpPr>
          <p:cNvPr id="243715" name="Rectangle 3"/>
          <p:cNvSpPr>
            <a:spLocks noGrp="1" noChangeArrowheads="1"/>
          </p:cNvSpPr>
          <p:nvPr>
            <p:ph type="body" idx="1"/>
          </p:nvPr>
        </p:nvSpPr>
        <p:spPr>
          <a:xfrm>
            <a:off x="611188" y="1989138"/>
            <a:ext cx="7772400" cy="4114800"/>
          </a:xfrm>
        </p:spPr>
        <p:txBody>
          <a:bodyPr/>
          <a:lstStyle/>
          <a:p>
            <a:pPr algn="ctr" eaLnBrk="1" hangingPunct="1">
              <a:buFont typeface="Wingdings" pitchFamily="2" charset="2"/>
              <a:buNone/>
            </a:pPr>
            <a:r>
              <a:rPr lang="en-US" altLang="zh-TW" sz="7200" smtClean="0">
                <a:solidFill>
                  <a:schemeClr val="hlink"/>
                </a:solidFill>
                <a:latin typeface="Times New Roman" pitchFamily="18" charset="0"/>
                <a:ea typeface="DFKai-SB" pitchFamily="65" charset="-120"/>
              </a:rPr>
              <a:t>Representative</a:t>
            </a:r>
          </a:p>
          <a:p>
            <a:pPr algn="ctr" eaLnBrk="1" hangingPunct="1">
              <a:buFont typeface="Wingdings" pitchFamily="2" charset="2"/>
              <a:buNone/>
            </a:pPr>
            <a:r>
              <a:rPr lang="en-US" altLang="zh-TW" sz="7200" smtClean="0">
                <a:latin typeface="Times New Roman" pitchFamily="18" charset="0"/>
                <a:ea typeface="DFKai-SB" pitchFamily="65" charset="-120"/>
              </a:rPr>
              <a:t> of the whole </a:t>
            </a:r>
            <a:r>
              <a:rPr lang="en-US" altLang="zh-TW" sz="7200" smtClean="0">
                <a:solidFill>
                  <a:schemeClr val="tx2"/>
                </a:solidFill>
                <a:latin typeface="Times New Roman" pitchFamily="18" charset="0"/>
                <a:ea typeface="DFKai-SB" pitchFamily="65" charset="-120"/>
              </a:rPr>
              <a:t>population</a:t>
            </a:r>
            <a:r>
              <a:rPr lang="en-US" altLang="zh-TW" sz="7200" smtClean="0">
                <a:latin typeface="Times New Roman" pitchFamily="18" charset="0"/>
                <a:ea typeface="DFKai-SB" pitchFamily="65" charset="-120"/>
              </a:rPr>
              <a:t>.</a:t>
            </a:r>
            <a:endParaRPr lang="en-US" sz="7200" smtClean="0">
              <a:latin typeface="Times New Roman" pitchFamily="18" charset="0"/>
              <a:ea typeface="DFKai-SB" pitchFamily="65" charset="-120"/>
            </a:endParaRPr>
          </a:p>
        </p:txBody>
      </p:sp>
      <p:sp>
        <p:nvSpPr>
          <p:cNvPr id="16389" name="Rectangle 4"/>
          <p:cNvSpPr>
            <a:spLocks noChangeArrowheads="1"/>
          </p:cNvSpPr>
          <p:nvPr/>
        </p:nvSpPr>
        <p:spPr bwMode="auto">
          <a:xfrm>
            <a:off x="827088" y="404813"/>
            <a:ext cx="7772400" cy="1368425"/>
          </a:xfrm>
          <a:prstGeom prst="rect">
            <a:avLst/>
          </a:prstGeom>
          <a:noFill/>
          <a:ln w="9525">
            <a:noFill/>
            <a:miter lim="800000"/>
            <a:headEnd/>
            <a:tailEnd/>
          </a:ln>
        </p:spPr>
        <p:txBody>
          <a:bodyPr/>
          <a:lstStyle/>
          <a:p>
            <a:pPr marL="342900" indent="-342900" algn="ctr">
              <a:spcBef>
                <a:spcPct val="20000"/>
              </a:spcBef>
              <a:buClr>
                <a:schemeClr val="folHlink"/>
              </a:buClr>
              <a:buSzPct val="60000"/>
              <a:buFont typeface="Wingdings" pitchFamily="2" charset="2"/>
              <a:buNone/>
            </a:pPr>
            <a:r>
              <a:rPr lang="en-US" altLang="zh-TW" sz="7200">
                <a:latin typeface="Times New Roman" pitchFamily="18" charset="0"/>
                <a:ea typeface="DFKai-SB" pitchFamily="65" charset="-120"/>
              </a:rPr>
              <a:t>A good sample is</a:t>
            </a:r>
            <a:endParaRPr lang="en-US" sz="7200">
              <a:latin typeface="Times New Roman" pitchFamily="18" charset="0"/>
              <a:ea typeface="DFKai-SB" pitchFamily="65" charset="-120"/>
            </a:endParaRPr>
          </a:p>
        </p:txBody>
      </p:sp>
      <p:sp>
        <p:nvSpPr>
          <p:cNvPr id="16390" name="Footer Placeholder 5"/>
          <p:cNvSpPr>
            <a:spLocks noGrp="1"/>
          </p:cNvSpPr>
          <p:nvPr>
            <p:ph type="ftr" sz="quarter" idx="11"/>
          </p:nvPr>
        </p:nvSpPr>
        <p:spPr>
          <a:noFill/>
        </p:spPr>
        <p:txBody>
          <a:bodyPr/>
          <a:lstStyle/>
          <a:p>
            <a:r>
              <a:rPr lang="en-GB" smtClean="0"/>
              <a:t>Survey Sampling Methods </a:t>
            </a: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37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371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71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23CB112A-7F62-4A6C-B138-3FA5C6D0EF3E}" type="datetime1">
              <a:rPr lang="en-US" smtClean="0"/>
              <a:t>5/23/2023</a:t>
            </a:fld>
            <a:endParaRPr lang="en-US"/>
          </a:p>
        </p:txBody>
      </p:sp>
      <p:sp>
        <p:nvSpPr>
          <p:cNvPr id="5" name="Footer Placeholder 4"/>
          <p:cNvSpPr>
            <a:spLocks noGrp="1"/>
          </p:cNvSpPr>
          <p:nvPr>
            <p:ph type="ftr" sz="quarter" idx="11"/>
          </p:nvPr>
        </p:nvSpPr>
        <p:spPr/>
        <p:txBody>
          <a:bodyPr/>
          <a:lstStyle/>
          <a:p>
            <a:pPr>
              <a:defRPr/>
            </a:pPr>
            <a:r>
              <a:rPr lang="en-GB" smtClean="0"/>
              <a:t>Survey Sampling Methods </a:t>
            </a:r>
            <a:endParaRPr lang="en-US"/>
          </a:p>
        </p:txBody>
      </p:sp>
      <p:sp>
        <p:nvSpPr>
          <p:cNvPr id="6" name="Slide Number Placeholder 5"/>
          <p:cNvSpPr>
            <a:spLocks noGrp="1"/>
          </p:cNvSpPr>
          <p:nvPr>
            <p:ph type="sldNum" sz="quarter" idx="12"/>
          </p:nvPr>
        </p:nvSpPr>
        <p:spPr/>
        <p:txBody>
          <a:bodyPr/>
          <a:lstStyle/>
          <a:p>
            <a:pPr>
              <a:defRPr/>
            </a:pPr>
            <a:fld id="{CB5B32CC-3E98-42F6-A096-20E5C177FA17}" type="slidenum">
              <a:rPr lang="ar-SA" smtClean="0"/>
              <a:pPr>
                <a:defRPr/>
              </a:pPr>
              <a:t>8</a:t>
            </a:fld>
            <a:endParaRPr lang="en-US"/>
          </a:p>
        </p:txBody>
      </p:sp>
      <p:pic>
        <p:nvPicPr>
          <p:cNvPr id="7"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428728" y="407666"/>
            <a:ext cx="5929354" cy="5653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Date Placeholder 3"/>
          <p:cNvSpPr>
            <a:spLocks noGrp="1"/>
          </p:cNvSpPr>
          <p:nvPr>
            <p:ph type="dt" sz="quarter" idx="10"/>
          </p:nvPr>
        </p:nvSpPr>
        <p:spPr>
          <a:noFill/>
        </p:spPr>
        <p:txBody>
          <a:bodyPr/>
          <a:lstStyle/>
          <a:p>
            <a:fld id="{39F616C7-ABD3-4B32-AEEC-4532EC0357C9}" type="datetime1">
              <a:rPr lang="en-US" smtClean="0"/>
              <a:t>5/23/2023</a:t>
            </a:fld>
            <a:endParaRPr lang="en-US" smtClean="0"/>
          </a:p>
        </p:txBody>
      </p:sp>
      <p:sp>
        <p:nvSpPr>
          <p:cNvPr id="18435" name="Slide Number Placeholder 5"/>
          <p:cNvSpPr>
            <a:spLocks noGrp="1"/>
          </p:cNvSpPr>
          <p:nvPr>
            <p:ph type="sldNum" sz="quarter" idx="12"/>
          </p:nvPr>
        </p:nvSpPr>
        <p:spPr>
          <a:noFill/>
        </p:spPr>
        <p:txBody>
          <a:bodyPr/>
          <a:lstStyle/>
          <a:p>
            <a:fld id="{936F9690-DDAC-430C-B752-9CADB59B169E}" type="slidenum">
              <a:rPr lang="ar-SA" smtClean="0"/>
              <a:pPr/>
              <a:t>9</a:t>
            </a:fld>
            <a:endParaRPr lang="en-US" smtClean="0"/>
          </a:p>
        </p:txBody>
      </p:sp>
      <p:sp>
        <p:nvSpPr>
          <p:cNvPr id="18436" name="Rectangle 2"/>
          <p:cNvSpPr>
            <a:spLocks noGrp="1" noChangeArrowheads="1"/>
          </p:cNvSpPr>
          <p:nvPr>
            <p:ph type="title"/>
          </p:nvPr>
        </p:nvSpPr>
        <p:spPr>
          <a:xfrm>
            <a:off x="0" y="0"/>
            <a:ext cx="9144000" cy="981075"/>
          </a:xfrm>
          <a:solidFill>
            <a:schemeClr val="accent2"/>
          </a:solidFill>
        </p:spPr>
        <p:txBody>
          <a:bodyPr/>
          <a:lstStyle/>
          <a:p>
            <a:pPr eaLnBrk="1" hangingPunct="1"/>
            <a:r>
              <a:rPr lang="en-US" altLang="zh-TW" sz="3600" smtClean="0">
                <a:latin typeface="Times New Roman" pitchFamily="18" charset="0"/>
                <a:ea typeface="PMingLiU" pitchFamily="18" charset="-120"/>
                <a:cs typeface="Times New Roman" pitchFamily="18" charset="0"/>
              </a:rPr>
              <a:t> Accuracy and Precision</a:t>
            </a:r>
          </a:p>
        </p:txBody>
      </p:sp>
      <p:pic>
        <p:nvPicPr>
          <p:cNvPr id="18437" name="Picture 3" descr="掃瞄0014"/>
          <p:cNvPicPr>
            <a:picLocks noGrp="1" noChangeAspect="1" noChangeArrowheads="1"/>
          </p:cNvPicPr>
          <p:nvPr>
            <p:ph idx="1"/>
          </p:nvPr>
        </p:nvPicPr>
        <p:blipFill>
          <a:blip r:embed="rId2" cstate="print"/>
          <a:srcRect/>
          <a:stretch>
            <a:fillRect/>
          </a:stretch>
        </p:blipFill>
        <p:spPr>
          <a:xfrm>
            <a:off x="250825" y="1052513"/>
            <a:ext cx="8574088" cy="2541587"/>
          </a:xfrm>
          <a:solidFill>
            <a:schemeClr val="accent2"/>
          </a:solidFill>
        </p:spPr>
      </p:pic>
      <p:pic>
        <p:nvPicPr>
          <p:cNvPr id="18438" name="Picture 5" descr="j0293844"/>
          <p:cNvPicPr>
            <a:picLocks noChangeAspect="1" noChangeArrowheads="1"/>
          </p:cNvPicPr>
          <p:nvPr/>
        </p:nvPicPr>
        <p:blipFill>
          <a:blip r:embed="rId3" cstate="print"/>
          <a:srcRect/>
          <a:stretch>
            <a:fillRect/>
          </a:stretch>
        </p:blipFill>
        <p:spPr bwMode="auto">
          <a:xfrm>
            <a:off x="6300788" y="0"/>
            <a:ext cx="1738312" cy="912813"/>
          </a:xfrm>
          <a:prstGeom prst="rect">
            <a:avLst/>
          </a:prstGeom>
          <a:noFill/>
          <a:ln w="9525">
            <a:noFill/>
            <a:miter lim="800000"/>
            <a:headEnd/>
            <a:tailEnd/>
          </a:ln>
        </p:spPr>
      </p:pic>
      <p:sp>
        <p:nvSpPr>
          <p:cNvPr id="18439" name="Rectangle 6"/>
          <p:cNvSpPr>
            <a:spLocks noChangeArrowheads="1"/>
          </p:cNvSpPr>
          <p:nvPr/>
        </p:nvSpPr>
        <p:spPr bwMode="auto">
          <a:xfrm>
            <a:off x="323850" y="3644900"/>
            <a:ext cx="8064500" cy="3024188"/>
          </a:xfrm>
          <a:prstGeom prst="rect">
            <a:avLst/>
          </a:prstGeom>
          <a:noFill/>
          <a:ln w="9525">
            <a:noFill/>
            <a:miter lim="800000"/>
            <a:headEnd/>
            <a:tailEnd/>
          </a:ln>
        </p:spPr>
        <p:txBody>
          <a:bodyPr/>
          <a:lstStyle/>
          <a:p>
            <a:pPr marL="342900" indent="-342900">
              <a:spcBef>
                <a:spcPct val="20000"/>
              </a:spcBef>
              <a:buClr>
                <a:schemeClr val="folHlink"/>
              </a:buClr>
              <a:buSzPct val="60000"/>
              <a:buFont typeface="Wingdings" pitchFamily="2" charset="2"/>
              <a:buChar char="n"/>
            </a:pPr>
            <a:r>
              <a:rPr lang="en-US" altLang="zh-TW" sz="3200">
                <a:latin typeface="Times New Roman" pitchFamily="18" charset="0"/>
                <a:ea typeface="PMingLiU" pitchFamily="18" charset="-120"/>
                <a:cs typeface="Times New Roman" pitchFamily="18" charset="0"/>
              </a:rPr>
              <a:t>Accuracy: </a:t>
            </a:r>
          </a:p>
          <a:p>
            <a:pPr marL="742950" lvl="1" indent="-285750">
              <a:spcBef>
                <a:spcPct val="20000"/>
              </a:spcBef>
              <a:buClr>
                <a:schemeClr val="hlink"/>
              </a:buClr>
              <a:buSzPct val="55000"/>
              <a:buFont typeface="Wingdings" pitchFamily="2" charset="2"/>
              <a:buChar char="n"/>
            </a:pPr>
            <a:r>
              <a:rPr lang="en-US" altLang="zh-TW" sz="2800">
                <a:latin typeface="Times New Roman" pitchFamily="18" charset="0"/>
                <a:ea typeface="PMingLiU" pitchFamily="18" charset="-120"/>
                <a:cs typeface="Times New Roman" pitchFamily="18" charset="0"/>
              </a:rPr>
              <a:t>How close a particular measure is to the true or correct value.</a:t>
            </a:r>
          </a:p>
          <a:p>
            <a:pPr marL="342900" indent="-342900">
              <a:spcBef>
                <a:spcPct val="20000"/>
              </a:spcBef>
              <a:buClr>
                <a:schemeClr val="folHlink"/>
              </a:buClr>
              <a:buSzPct val="60000"/>
              <a:buFont typeface="Wingdings" pitchFamily="2" charset="2"/>
              <a:buChar char="n"/>
            </a:pPr>
            <a:r>
              <a:rPr lang="en-US" altLang="zh-TW" sz="3200">
                <a:latin typeface="Times New Roman" pitchFamily="18" charset="0"/>
                <a:ea typeface="PMingLiU" pitchFamily="18" charset="-120"/>
                <a:cs typeface="Times New Roman" pitchFamily="18" charset="0"/>
              </a:rPr>
              <a:t>Precision:</a:t>
            </a:r>
          </a:p>
          <a:p>
            <a:pPr marL="742950" lvl="1" indent="-285750">
              <a:spcBef>
                <a:spcPct val="20000"/>
              </a:spcBef>
              <a:buClr>
                <a:schemeClr val="hlink"/>
              </a:buClr>
              <a:buSzPct val="55000"/>
              <a:buFont typeface="Wingdings" pitchFamily="2" charset="2"/>
              <a:buChar char="n"/>
            </a:pPr>
            <a:r>
              <a:rPr lang="en-US" altLang="zh-TW" sz="2800">
                <a:latin typeface="Times New Roman" pitchFamily="18" charset="0"/>
                <a:ea typeface="PMingLiU" pitchFamily="18" charset="-120"/>
                <a:cs typeface="Times New Roman" pitchFamily="18" charset="0"/>
              </a:rPr>
              <a:t>How reproducible or How close replicate measurements become.</a:t>
            </a:r>
          </a:p>
          <a:p>
            <a:pPr marL="742950" lvl="1" indent="-285750">
              <a:spcBef>
                <a:spcPct val="20000"/>
              </a:spcBef>
              <a:buClr>
                <a:schemeClr val="hlink"/>
              </a:buClr>
              <a:buSzPct val="55000"/>
              <a:buFont typeface="Wingdings" pitchFamily="2" charset="2"/>
              <a:buChar char="n"/>
            </a:pPr>
            <a:endParaRPr lang="en-US" altLang="zh-TW" sz="2800">
              <a:latin typeface="Times New Roman" pitchFamily="18" charset="0"/>
              <a:ea typeface="PMingLiU" pitchFamily="18" charset="-120"/>
              <a:cs typeface="Times New Roman" pitchFamily="18" charset="0"/>
            </a:endParaRPr>
          </a:p>
        </p:txBody>
      </p:sp>
      <p:sp>
        <p:nvSpPr>
          <p:cNvPr id="18440" name="Footer Placeholder 7"/>
          <p:cNvSpPr>
            <a:spLocks noGrp="1"/>
          </p:cNvSpPr>
          <p:nvPr>
            <p:ph type="ftr" sz="quarter" idx="11"/>
          </p:nvPr>
        </p:nvSpPr>
        <p:spPr>
          <a:noFill/>
        </p:spPr>
        <p:txBody>
          <a:bodyPr/>
          <a:lstStyle/>
          <a:p>
            <a:r>
              <a:rPr lang="en-GB" smtClean="0"/>
              <a:t>Survey Sampling Methods </a:t>
            </a:r>
            <a:endParaRPr lang="en-US" smtClean="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B Zar"/>
      </a:majorFont>
      <a:minorFont>
        <a:latin typeface="Tahoma"/>
        <a:ea typeface=""/>
        <a:cs typeface="B Za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cs typeface="B Zar" pitchFamily="2" charset="-7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cs typeface="B Zar" pitchFamily="2" charset="-78"/>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Blends</Template>
  <TotalTime>2383</TotalTime>
  <Words>3378</Words>
  <Application>Microsoft Office PowerPoint</Application>
  <PresentationFormat>On-screen Show (4:3)</PresentationFormat>
  <Paragraphs>613</Paragraphs>
  <Slides>69</Slides>
  <Notes>16</Notes>
  <HiddenSlides>0</HiddenSlides>
  <MMClips>0</MMClips>
  <ScaleCrop>false</ScaleCrop>
  <HeadingPairs>
    <vt:vector size="8" baseType="variant">
      <vt:variant>
        <vt:lpstr>Fonts Used</vt:lpstr>
      </vt:variant>
      <vt:variant>
        <vt:i4>16</vt:i4>
      </vt:variant>
      <vt:variant>
        <vt:lpstr>Theme</vt:lpstr>
      </vt:variant>
      <vt:variant>
        <vt:i4>1</vt:i4>
      </vt:variant>
      <vt:variant>
        <vt:lpstr>Embedded OLE Servers</vt:lpstr>
      </vt:variant>
      <vt:variant>
        <vt:i4>4</vt:i4>
      </vt:variant>
      <vt:variant>
        <vt:lpstr>Slide Titles</vt:lpstr>
      </vt:variant>
      <vt:variant>
        <vt:i4>69</vt:i4>
      </vt:variant>
    </vt:vector>
  </HeadingPairs>
  <TitlesOfParts>
    <vt:vector size="90" baseType="lpstr">
      <vt:lpstr>Batang</vt:lpstr>
      <vt:lpstr>DFKai-SB</vt:lpstr>
      <vt:lpstr>ＭＳ Ｐゴシック</vt:lpstr>
      <vt:lpstr>PMingLiU</vt:lpstr>
      <vt:lpstr>Arial</vt:lpstr>
      <vt:lpstr>B Titr</vt:lpstr>
      <vt:lpstr>B Zar</vt:lpstr>
      <vt:lpstr>Monotype Sorts</vt:lpstr>
      <vt:lpstr>Showcard Gothic</vt:lpstr>
      <vt:lpstr>Symbol</vt:lpstr>
      <vt:lpstr>Tahoma</vt:lpstr>
      <vt:lpstr>Times New Roman</vt:lpstr>
      <vt:lpstr>Tw Cen MT</vt:lpstr>
      <vt:lpstr>Univers</vt:lpstr>
      <vt:lpstr>Webdings</vt:lpstr>
      <vt:lpstr>Wingdings</vt:lpstr>
      <vt:lpstr>Blends</vt:lpstr>
      <vt:lpstr>Clip</vt:lpstr>
      <vt:lpstr>Organization Chart</vt:lpstr>
      <vt:lpstr>Punktgrafikkbilde</vt:lpstr>
      <vt:lpstr>Equation</vt:lpstr>
      <vt:lpstr>PowerPoint Presentation</vt:lpstr>
      <vt:lpstr>جامعه آماری</vt:lpstr>
      <vt:lpstr>PowerPoint Presentation</vt:lpstr>
      <vt:lpstr>  Census         سرشماری </vt:lpstr>
      <vt:lpstr>نمونه گیری  Sampling</vt:lpstr>
      <vt:lpstr>Sample</vt:lpstr>
      <vt:lpstr>PowerPoint Presentation</vt:lpstr>
      <vt:lpstr>PowerPoint Presentation</vt:lpstr>
      <vt:lpstr> Accuracy and Precision</vt:lpstr>
      <vt:lpstr>PowerPoint Presentation</vt:lpstr>
      <vt:lpstr>خطای نمونه گيری</vt:lpstr>
      <vt:lpstr>PowerPoint Presentation</vt:lpstr>
      <vt:lpstr>روشهای متداول نمونه گيری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01703 49894 57579 98505 85008 98681 56862 41860 87556 95669 39885 31669 31460 96413 84398 31562 84254 60541 73290 54685 80208 77044 14771 33378 12429 43566 32578 38935 75460 98133 18386 12417 63055 26768 63609 92424 50808 95416 12795 50787 18348 79628 05778 72095 90754 90430 00791 38023     19827 95727 02372 23485 54372 89732 67768 72151 30236 52309 99971 44890 28522 92140 40703 16888 32160 42795 04959 73840 99110 07527 73725 19291 14832 30334 18047 38712 32931 85481 15378 25011 21151 02668 44154 95153 63213 70014 67531 52581 89677 82090 42211 75118 36233 25131 13314 33063      67129 12388 41678 51286 80948 91599 52652 02519 27808 23807 25424 35877 96308 45847 88287 88419 24646 88222 66395 24060 98186 81741 08675 36931 10030 79086 89464 28282 89252 14777 02033 42852 26512 51935 86185 75646 51698 89313 57145 85070 43334 27009 27879 73339 74387 14314 42078   </vt:lpstr>
      <vt:lpstr>PowerPoint Presentation</vt:lpstr>
      <vt:lpstr>         01703 49894 57579 98505 85008 98681 56862 41860 87556 95669 39885 31669 31460 96413 84398 31562 84254 60541 73290 54685 80208 77044 14771 33378 12429 43566 32578 38935 75460 98133 18386 12417 63055 26768 63609 92424 50808 95416 12795 50787 18348 79628 05778 72095 90754 90430 00791 38023     19827 95727 02372 23485 54372 89732 67768 72151 30236 52309 99971 44890 28522 92140 40703 16888 32160 42795 04959 73840 99110 07527 73725 19291 14832 30334 18047 38712 32931 85481 15378 25011 21151 02668 44154 95153 63213 70014 67531 52581 89677 82090 42211 75118 36233 25131 13314 33063      67129 12388 41678 51286 80948 91599 52652 02519 27808 23807 25424 35877 96308 45847 88287 88419 24646 88222 66395 24060 98186 81741 08675 36931 10030 79086 89464 28282 89252 14777 02033 42852 26512 51935 86185 75646 51698 89313 57145 85070 43334 27009 27879 73339 74387 14314 42078   48, 28, 52, 29, 21, 40, 70, 31, 68, 32 شماره افراد انتخاب شده:  </vt:lpstr>
      <vt:lpstr>PowerPoint Presentation</vt:lpstr>
      <vt:lpstr>PowerPoint Presentation</vt:lpstr>
      <vt:lpstr>PowerPoint Presentation</vt:lpstr>
      <vt:lpstr>PowerPoint Presentation</vt:lpstr>
      <vt:lpstr>PowerPoint Presentation</vt:lpstr>
      <vt:lpstr>PowerPoint Presentation</vt:lpstr>
      <vt:lpstr>نمونه‌گيري  طبقه‌اي </vt:lpstr>
      <vt:lpstr>Stratified sampling</vt:lpstr>
      <vt:lpstr>Stratified sampling</vt:lpstr>
      <vt:lpstr>PowerPoint Presentation</vt:lpstr>
      <vt:lpstr>PowerPoint Presentation</vt:lpstr>
      <vt:lpstr>PowerPoint Presentation</vt:lpstr>
      <vt:lpstr>PowerPoint Presentation</vt:lpstr>
      <vt:lpstr>نمونه‌گيري خوشه‌اي </vt:lpstr>
      <vt:lpstr>PowerPoint Presentation</vt:lpstr>
      <vt:lpstr>تفاوت بین نمونه گیری طبقه بندی و نمونه گیری خوشه ای</vt:lpstr>
      <vt:lpstr>PowerPoint Presentation</vt:lpstr>
      <vt:lpstr>نمونه‌گیری چند مرحله‌ای</vt:lpstr>
      <vt:lpstr>نمونه‌گیری طبقه‌ای و خوشه‌ای</vt:lpstr>
      <vt:lpstr>PowerPoint Presentation</vt:lpstr>
      <vt:lpstr>PowerPoint Presentation</vt:lpstr>
      <vt:lpstr>PowerPoint Presentation</vt:lpstr>
      <vt:lpstr>PowerPoint Presentation</vt:lpstr>
      <vt:lpstr>سایر روش‌های نمونه‌گیری</vt:lpstr>
      <vt:lpstr>نمونه‌گيري گلوله برفي  ( Sampling   Snowball): </vt:lpstr>
      <vt:lpstr>PowerPoint Presentation</vt:lpstr>
      <vt:lpstr>نمونه‌گيري صيد باز صيد  ( Capture-Recapture Sampling</vt:lpstr>
      <vt:lpstr>PowerPoint Presentation</vt:lpstr>
      <vt:lpstr>Two-source model</vt:lpstr>
      <vt:lpstr>نمونه گیری چرخشی Rotation Sampling</vt:lpstr>
      <vt:lpstr>نمونه‌گيري سازوار ( Adaptive Sampling ):</vt:lpstr>
      <vt:lpstr>نمونه‌گيري با احتمال متغير  ( Sampling With Varying Probability ): </vt:lpstr>
      <vt:lpstr>اندازه نمونه در مطالعات توصيفی و مقطعی  Sample size  in  Descriptive and Cross-sectional Studies</vt:lpstr>
      <vt:lpstr>اندازه نمونه در پژوهش های توصیفی و مقطعی  Sample size for Descriptive and Cross-sectional Studies </vt:lpstr>
      <vt:lpstr>فرمول تعيين اندازه نمونه  برای برآورد ميانگين جامعه</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تعريف علم آمار</dc:title>
  <dc:creator>pc</dc:creator>
  <cp:lastModifiedBy>soraya</cp:lastModifiedBy>
  <cp:revision>264</cp:revision>
  <dcterms:created xsi:type="dcterms:W3CDTF">1997-04-03T06:50:45Z</dcterms:created>
  <dcterms:modified xsi:type="dcterms:W3CDTF">2023-05-23T06:11:34Z</dcterms:modified>
</cp:coreProperties>
</file>